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31"/>
  </p:notesMasterIdLst>
  <p:sldIdLst>
    <p:sldId id="257" r:id="rId2"/>
    <p:sldId id="415" r:id="rId3"/>
    <p:sldId id="283" r:id="rId4"/>
    <p:sldId id="282" r:id="rId5"/>
    <p:sldId id="284" r:id="rId6"/>
    <p:sldId id="285" r:id="rId7"/>
    <p:sldId id="289" r:id="rId8"/>
    <p:sldId id="290" r:id="rId9"/>
    <p:sldId id="292" r:id="rId10"/>
    <p:sldId id="291" r:id="rId11"/>
    <p:sldId id="286" r:id="rId12"/>
    <p:sldId id="287" r:id="rId13"/>
    <p:sldId id="259" r:id="rId14"/>
    <p:sldId id="260" r:id="rId15"/>
    <p:sldId id="275" r:id="rId16"/>
    <p:sldId id="276" r:id="rId17"/>
    <p:sldId id="277" r:id="rId18"/>
    <p:sldId id="278" r:id="rId19"/>
    <p:sldId id="279" r:id="rId20"/>
    <p:sldId id="280" r:id="rId21"/>
    <p:sldId id="263" r:id="rId22"/>
    <p:sldId id="302" r:id="rId23"/>
    <p:sldId id="269" r:id="rId24"/>
    <p:sldId id="270" r:id="rId25"/>
    <p:sldId id="267" r:id="rId26"/>
    <p:sldId id="268" r:id="rId27"/>
    <p:sldId id="272" r:id="rId28"/>
    <p:sldId id="264" r:id="rId29"/>
    <p:sldId id="300" r:id="rId30"/>
    <p:sldId id="301" r:id="rId31"/>
    <p:sldId id="274" r:id="rId32"/>
    <p:sldId id="298" r:id="rId33"/>
    <p:sldId id="262" r:id="rId34"/>
    <p:sldId id="305" r:id="rId35"/>
    <p:sldId id="306" r:id="rId36"/>
    <p:sldId id="271" r:id="rId37"/>
    <p:sldId id="307" r:id="rId38"/>
    <p:sldId id="304" r:id="rId39"/>
    <p:sldId id="296" r:id="rId40"/>
    <p:sldId id="297" r:id="rId41"/>
    <p:sldId id="397" r:id="rId42"/>
    <p:sldId id="398" r:id="rId43"/>
    <p:sldId id="401" r:id="rId44"/>
    <p:sldId id="402" r:id="rId45"/>
    <p:sldId id="403" r:id="rId46"/>
    <p:sldId id="404" r:id="rId47"/>
    <p:sldId id="405" r:id="rId48"/>
    <p:sldId id="406" r:id="rId49"/>
    <p:sldId id="407" r:id="rId50"/>
    <p:sldId id="408" r:id="rId51"/>
    <p:sldId id="412" r:id="rId52"/>
    <p:sldId id="413" r:id="rId53"/>
    <p:sldId id="411" r:id="rId54"/>
    <p:sldId id="273" r:id="rId55"/>
    <p:sldId id="311" r:id="rId56"/>
    <p:sldId id="313" r:id="rId57"/>
    <p:sldId id="414" r:id="rId58"/>
    <p:sldId id="314" r:id="rId59"/>
    <p:sldId id="315" r:id="rId60"/>
    <p:sldId id="318" r:id="rId61"/>
    <p:sldId id="322" r:id="rId62"/>
    <p:sldId id="320" r:id="rId63"/>
    <p:sldId id="321" r:id="rId64"/>
    <p:sldId id="348" r:id="rId65"/>
    <p:sldId id="349" r:id="rId66"/>
    <p:sldId id="350" r:id="rId67"/>
    <p:sldId id="352" r:id="rId68"/>
    <p:sldId id="261" r:id="rId69"/>
    <p:sldId id="353" r:id="rId70"/>
    <p:sldId id="354" r:id="rId71"/>
    <p:sldId id="355" r:id="rId72"/>
    <p:sldId id="265" r:id="rId73"/>
    <p:sldId id="266" r:id="rId74"/>
    <p:sldId id="356" r:id="rId75"/>
    <p:sldId id="357" r:id="rId76"/>
    <p:sldId id="358" r:id="rId77"/>
    <p:sldId id="361" r:id="rId78"/>
    <p:sldId id="362" r:id="rId79"/>
    <p:sldId id="363" r:id="rId80"/>
    <p:sldId id="364" r:id="rId81"/>
    <p:sldId id="365" r:id="rId82"/>
    <p:sldId id="366" r:id="rId83"/>
    <p:sldId id="368" r:id="rId84"/>
    <p:sldId id="369" r:id="rId85"/>
    <p:sldId id="370" r:id="rId86"/>
    <p:sldId id="371" r:id="rId87"/>
    <p:sldId id="372" r:id="rId88"/>
    <p:sldId id="373" r:id="rId89"/>
    <p:sldId id="374" r:id="rId90"/>
    <p:sldId id="375" r:id="rId91"/>
    <p:sldId id="376" r:id="rId92"/>
    <p:sldId id="377" r:id="rId93"/>
    <p:sldId id="378" r:id="rId94"/>
    <p:sldId id="379" r:id="rId95"/>
    <p:sldId id="380" r:id="rId96"/>
    <p:sldId id="323" r:id="rId97"/>
    <p:sldId id="325" r:id="rId98"/>
    <p:sldId id="326" r:id="rId99"/>
    <p:sldId id="327" r:id="rId100"/>
    <p:sldId id="328" r:id="rId101"/>
    <p:sldId id="329" r:id="rId102"/>
    <p:sldId id="330" r:id="rId103"/>
    <p:sldId id="331" r:id="rId104"/>
    <p:sldId id="389" r:id="rId105"/>
    <p:sldId id="332" r:id="rId106"/>
    <p:sldId id="333" r:id="rId107"/>
    <p:sldId id="390" r:id="rId108"/>
    <p:sldId id="334" r:id="rId109"/>
    <p:sldId id="335" r:id="rId110"/>
    <p:sldId id="391" r:id="rId111"/>
    <p:sldId id="392" r:id="rId112"/>
    <p:sldId id="393" r:id="rId113"/>
    <p:sldId id="394" r:id="rId114"/>
    <p:sldId id="338" r:id="rId115"/>
    <p:sldId id="339" r:id="rId116"/>
    <p:sldId id="340" r:id="rId117"/>
    <p:sldId id="341" r:id="rId118"/>
    <p:sldId id="342" r:id="rId119"/>
    <p:sldId id="343" r:id="rId120"/>
    <p:sldId id="344" r:id="rId121"/>
    <p:sldId id="381" r:id="rId122"/>
    <p:sldId id="382" r:id="rId123"/>
    <p:sldId id="383" r:id="rId124"/>
    <p:sldId id="384" r:id="rId125"/>
    <p:sldId id="385" r:id="rId126"/>
    <p:sldId id="386" r:id="rId127"/>
    <p:sldId id="387" r:id="rId128"/>
    <p:sldId id="388" r:id="rId129"/>
    <p:sldId id="416" r:id="rId130"/>
  </p:sldIdLst>
  <p:sldSz cx="10058400" cy="7772400"/>
  <p:notesSz cx="10058400" cy="116586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1920" userDrawn="1">
          <p15:clr>
            <a:srgbClr val="A4A3A4"/>
          </p15:clr>
        </p15:guide>
        <p15:guide id="2" pos="24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CC18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FD5B8D7-409E-A743-A14E-0599E0435F0C}" v="97" dt="2023-05-01T19:54:22.774"/>
  </p1510:revLst>
</p1510:revInfo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151"/>
    <p:restoredTop sz="94626"/>
  </p:normalViewPr>
  <p:slideViewPr>
    <p:cSldViewPr>
      <p:cViewPr varScale="1">
        <p:scale>
          <a:sx n="103" d="100"/>
          <a:sy n="103" d="100"/>
        </p:scale>
        <p:origin x="4024" y="184"/>
      </p:cViewPr>
      <p:guideLst>
        <p:guide orient="horz" pos="1920"/>
        <p:guide pos="240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theme" Target="theme/theme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tableStyles" Target="tableStyle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notesMaster" Target="notesMasters/notesMaster1.xml"/><Relationship Id="rId136" Type="http://schemas.microsoft.com/office/2016/11/relationships/changesInfo" Target="changesInfos/changesInfo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microsoft.com/office/2015/10/relationships/revisionInfo" Target="revisionInfo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presProps" Target="pres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oyd Barnhardt" userId="242a2747-5f45-41c3-8528-611d10d18f74" providerId="ADAL" clId="{3FD5B8D7-409E-A743-A14E-0599E0435F0C}"/>
    <pc:docChg chg="undo custSel modSld modMainMaster">
      <pc:chgData name="Boyd Barnhardt" userId="242a2747-5f45-41c3-8528-611d10d18f74" providerId="ADAL" clId="{3FD5B8D7-409E-A743-A14E-0599E0435F0C}" dt="2023-05-01T19:54:40.396" v="398" actId="1076"/>
      <pc:docMkLst>
        <pc:docMk/>
      </pc:docMkLst>
      <pc:sldChg chg="modSp mod">
        <pc:chgData name="Boyd Barnhardt" userId="242a2747-5f45-41c3-8528-611d10d18f74" providerId="ADAL" clId="{3FD5B8D7-409E-A743-A14E-0599E0435F0C}" dt="2023-05-01T19:39:33.763" v="87" actId="1036"/>
        <pc:sldMkLst>
          <pc:docMk/>
          <pc:sldMk cId="2847787124" sldId="259"/>
        </pc:sldMkLst>
        <pc:graphicFrameChg chg="mod">
          <ac:chgData name="Boyd Barnhardt" userId="242a2747-5f45-41c3-8528-611d10d18f74" providerId="ADAL" clId="{3FD5B8D7-409E-A743-A14E-0599E0435F0C}" dt="2023-05-01T19:39:32.883" v="85" actId="1036"/>
          <ac:graphicFrameMkLst>
            <pc:docMk/>
            <pc:sldMk cId="2847787124" sldId="259"/>
            <ac:graphicFrameMk id="2" creationId="{F25215CE-210F-43CC-9DE3-1BA5F6BEB247}"/>
          </ac:graphicFrameMkLst>
        </pc:graphicFrameChg>
        <pc:picChg chg="mod">
          <ac:chgData name="Boyd Barnhardt" userId="242a2747-5f45-41c3-8528-611d10d18f74" providerId="ADAL" clId="{3FD5B8D7-409E-A743-A14E-0599E0435F0C}" dt="2023-05-01T19:39:33.763" v="87" actId="1036"/>
          <ac:picMkLst>
            <pc:docMk/>
            <pc:sldMk cId="2847787124" sldId="259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9:39.327" v="94" actId="1035"/>
        <pc:sldMkLst>
          <pc:docMk/>
          <pc:sldMk cId="2855080953" sldId="260"/>
        </pc:sldMkLst>
        <pc:graphicFrameChg chg="mod">
          <ac:chgData name="Boyd Barnhardt" userId="242a2747-5f45-41c3-8528-611d10d18f74" providerId="ADAL" clId="{3FD5B8D7-409E-A743-A14E-0599E0435F0C}" dt="2023-05-01T19:39:38.051" v="90" actId="1036"/>
          <ac:graphicFrameMkLst>
            <pc:docMk/>
            <pc:sldMk cId="2855080953" sldId="260"/>
            <ac:graphicFrameMk id="2" creationId="{3D2A3156-2355-574E-44A6-F89C67AB5C7B}"/>
          </ac:graphicFrameMkLst>
        </pc:graphicFrameChg>
        <pc:picChg chg="mod">
          <ac:chgData name="Boyd Barnhardt" userId="242a2747-5f45-41c3-8528-611d10d18f74" providerId="ADAL" clId="{3FD5B8D7-409E-A743-A14E-0599E0435F0C}" dt="2023-05-01T19:39:39.327" v="94" actId="1035"/>
          <ac:picMkLst>
            <pc:docMk/>
            <pc:sldMk cId="2855080953" sldId="260"/>
            <ac:picMk id="3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6:52.575" v="295" actId="1076"/>
        <pc:sldMkLst>
          <pc:docMk/>
          <pc:sldMk cId="1423083804" sldId="261"/>
        </pc:sldMkLst>
        <pc:graphicFrameChg chg="mod">
          <ac:chgData name="Boyd Barnhardt" userId="242a2747-5f45-41c3-8528-611d10d18f74" providerId="ADAL" clId="{3FD5B8D7-409E-A743-A14E-0599E0435F0C}" dt="2023-05-01T19:46:51.289" v="294" actId="1076"/>
          <ac:graphicFrameMkLst>
            <pc:docMk/>
            <pc:sldMk cId="1423083804" sldId="261"/>
            <ac:graphicFrameMk id="2" creationId="{69193E32-CF32-2B37-9053-D9EDE18986E3}"/>
          </ac:graphicFrameMkLst>
        </pc:graphicFrameChg>
        <pc:picChg chg="mod">
          <ac:chgData name="Boyd Barnhardt" userId="242a2747-5f45-41c3-8528-611d10d18f74" providerId="ADAL" clId="{3FD5B8D7-409E-A743-A14E-0599E0435F0C}" dt="2023-05-01T19:46:52.575" v="295" actId="1076"/>
          <ac:picMkLst>
            <pc:docMk/>
            <pc:sldMk cId="1423083804" sldId="261"/>
            <ac:picMk id="34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2:26.314" v="177" actId="1035"/>
        <pc:sldMkLst>
          <pc:docMk/>
          <pc:sldMk cId="402536499" sldId="262"/>
        </pc:sldMkLst>
        <pc:picChg chg="mod">
          <ac:chgData name="Boyd Barnhardt" userId="242a2747-5f45-41c3-8528-611d10d18f74" providerId="ADAL" clId="{3FD5B8D7-409E-A743-A14E-0599E0435F0C}" dt="2023-05-01T19:42:26.314" v="177" actId="1035"/>
          <ac:picMkLst>
            <pc:docMk/>
            <pc:sldMk cId="402536499" sldId="262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0:15.659" v="122" actId="1035"/>
        <pc:sldMkLst>
          <pc:docMk/>
          <pc:sldMk cId="442633543" sldId="263"/>
        </pc:sldMkLst>
        <pc:picChg chg="mod">
          <ac:chgData name="Boyd Barnhardt" userId="242a2747-5f45-41c3-8528-611d10d18f74" providerId="ADAL" clId="{3FD5B8D7-409E-A743-A14E-0599E0435F0C}" dt="2023-05-01T19:40:15.659" v="122" actId="1035"/>
          <ac:picMkLst>
            <pc:docMk/>
            <pc:sldMk cId="442633543" sldId="26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1:42.443" v="160" actId="732"/>
        <pc:sldMkLst>
          <pc:docMk/>
          <pc:sldMk cId="811347633" sldId="264"/>
        </pc:sldMkLst>
        <pc:graphicFrameChg chg="mod">
          <ac:chgData name="Boyd Barnhardt" userId="242a2747-5f45-41c3-8528-611d10d18f74" providerId="ADAL" clId="{3FD5B8D7-409E-A743-A14E-0599E0435F0C}" dt="2023-05-01T19:41:27.586" v="153" actId="1036"/>
          <ac:graphicFrameMkLst>
            <pc:docMk/>
            <pc:sldMk cId="811347633" sldId="264"/>
            <ac:graphicFrameMk id="2" creationId="{CAE77004-1901-B261-4541-AE11421599C7}"/>
          </ac:graphicFrameMkLst>
        </pc:graphicFrameChg>
        <pc:picChg chg="mod modCrop">
          <ac:chgData name="Boyd Barnhardt" userId="242a2747-5f45-41c3-8528-611d10d18f74" providerId="ADAL" clId="{3FD5B8D7-409E-A743-A14E-0599E0435F0C}" dt="2023-05-01T19:41:42.443" v="160" actId="732"/>
          <ac:picMkLst>
            <pc:docMk/>
            <pc:sldMk cId="811347633" sldId="264"/>
            <ac:picMk id="40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8:20.686" v="307" actId="1076"/>
        <pc:sldMkLst>
          <pc:docMk/>
          <pc:sldMk cId="994737374" sldId="265"/>
        </pc:sldMkLst>
        <pc:graphicFrameChg chg="mod">
          <ac:chgData name="Boyd Barnhardt" userId="242a2747-5f45-41c3-8528-611d10d18f74" providerId="ADAL" clId="{3FD5B8D7-409E-A743-A14E-0599E0435F0C}" dt="2023-05-01T19:48:18.093" v="306" actId="1076"/>
          <ac:graphicFrameMkLst>
            <pc:docMk/>
            <pc:sldMk cId="994737374" sldId="265"/>
            <ac:graphicFrameMk id="2" creationId="{CCC6CF8D-79FD-F407-DD4B-8CACFF6EF4E9}"/>
          </ac:graphicFrameMkLst>
        </pc:graphicFrameChg>
        <pc:picChg chg="mod">
          <ac:chgData name="Boyd Barnhardt" userId="242a2747-5f45-41c3-8528-611d10d18f74" providerId="ADAL" clId="{3FD5B8D7-409E-A743-A14E-0599E0435F0C}" dt="2023-05-01T19:48:20.686" v="307" actId="1076"/>
          <ac:picMkLst>
            <pc:docMk/>
            <pc:sldMk cId="994737374" sldId="265"/>
            <ac:picMk id="50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8:26.838" v="309" actId="1076"/>
        <pc:sldMkLst>
          <pc:docMk/>
          <pc:sldMk cId="1904398158" sldId="266"/>
        </pc:sldMkLst>
        <pc:graphicFrameChg chg="mod">
          <ac:chgData name="Boyd Barnhardt" userId="242a2747-5f45-41c3-8528-611d10d18f74" providerId="ADAL" clId="{3FD5B8D7-409E-A743-A14E-0599E0435F0C}" dt="2023-05-01T19:48:25.259" v="308" actId="1076"/>
          <ac:graphicFrameMkLst>
            <pc:docMk/>
            <pc:sldMk cId="1904398158" sldId="266"/>
            <ac:graphicFrameMk id="2" creationId="{CAF92504-BBC9-6B0D-D2D6-A50E3D017DF5}"/>
          </ac:graphicFrameMkLst>
        </pc:graphicFrameChg>
        <pc:picChg chg="mod">
          <ac:chgData name="Boyd Barnhardt" userId="242a2747-5f45-41c3-8528-611d10d18f74" providerId="ADAL" clId="{3FD5B8D7-409E-A743-A14E-0599E0435F0C}" dt="2023-05-01T19:48:26.838" v="309" actId="1076"/>
          <ac:picMkLst>
            <pc:docMk/>
            <pc:sldMk cId="1904398158" sldId="266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0:46.992" v="145" actId="732"/>
        <pc:sldMkLst>
          <pc:docMk/>
          <pc:sldMk cId="1017992095" sldId="267"/>
        </pc:sldMkLst>
        <pc:picChg chg="mod modCrop">
          <ac:chgData name="Boyd Barnhardt" userId="242a2747-5f45-41c3-8528-611d10d18f74" providerId="ADAL" clId="{3FD5B8D7-409E-A743-A14E-0599E0435F0C}" dt="2023-05-01T19:40:46.992" v="145" actId="732"/>
          <ac:picMkLst>
            <pc:docMk/>
            <pc:sldMk cId="1017992095" sldId="267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1:08.749" v="147" actId="732"/>
        <pc:sldMkLst>
          <pc:docMk/>
          <pc:sldMk cId="1690733649" sldId="268"/>
        </pc:sldMkLst>
        <pc:picChg chg="mod modCrop">
          <ac:chgData name="Boyd Barnhardt" userId="242a2747-5f45-41c3-8528-611d10d18f74" providerId="ADAL" clId="{3FD5B8D7-409E-A743-A14E-0599E0435F0C}" dt="2023-05-01T19:41:08.749" v="147" actId="732"/>
          <ac:picMkLst>
            <pc:docMk/>
            <pc:sldMk cId="1690733649" sldId="268"/>
            <ac:picMk id="14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0:27.419" v="134" actId="1035"/>
        <pc:sldMkLst>
          <pc:docMk/>
          <pc:sldMk cId="618578142" sldId="269"/>
        </pc:sldMkLst>
        <pc:graphicFrameChg chg="mod">
          <ac:chgData name="Boyd Barnhardt" userId="242a2747-5f45-41c3-8528-611d10d18f74" providerId="ADAL" clId="{3FD5B8D7-409E-A743-A14E-0599E0435F0C}" dt="2023-05-01T19:40:27.419" v="134" actId="1035"/>
          <ac:graphicFrameMkLst>
            <pc:docMk/>
            <pc:sldMk cId="618578142" sldId="269"/>
            <ac:graphicFrameMk id="2" creationId="{57263C90-CB0C-7951-9520-2F1DBAEF2070}"/>
          </ac:graphicFrameMkLst>
        </pc:graphicFrameChg>
        <pc:picChg chg="mod">
          <ac:chgData name="Boyd Barnhardt" userId="242a2747-5f45-41c3-8528-611d10d18f74" providerId="ADAL" clId="{3FD5B8D7-409E-A743-A14E-0599E0435F0C}" dt="2023-05-01T19:40:24.011" v="130" actId="1035"/>
          <ac:picMkLst>
            <pc:docMk/>
            <pc:sldMk cId="618578142" sldId="269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0:31.835" v="139" actId="1035"/>
        <pc:sldMkLst>
          <pc:docMk/>
          <pc:sldMk cId="2293521886" sldId="270"/>
        </pc:sldMkLst>
        <pc:picChg chg="mod">
          <ac:chgData name="Boyd Barnhardt" userId="242a2747-5f45-41c3-8528-611d10d18f74" providerId="ADAL" clId="{3FD5B8D7-409E-A743-A14E-0599E0435F0C}" dt="2023-05-01T19:40:31.835" v="139" actId="1035"/>
          <ac:picMkLst>
            <pc:docMk/>
            <pc:sldMk cId="2293521886" sldId="270"/>
            <ac:picMk id="53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2:56.682" v="195" actId="1035"/>
        <pc:sldMkLst>
          <pc:docMk/>
          <pc:sldMk cId="2103311925" sldId="271"/>
        </pc:sldMkLst>
        <pc:graphicFrameChg chg="mod">
          <ac:chgData name="Boyd Barnhardt" userId="242a2747-5f45-41c3-8528-611d10d18f74" providerId="ADAL" clId="{3FD5B8D7-409E-A743-A14E-0599E0435F0C}" dt="2023-05-01T19:42:56.682" v="195" actId="1035"/>
          <ac:graphicFrameMkLst>
            <pc:docMk/>
            <pc:sldMk cId="2103311925" sldId="271"/>
            <ac:graphicFrameMk id="2" creationId="{185D62B2-85A3-FEC6-F429-CDAA50F9325F}"/>
          </ac:graphicFrameMkLst>
        </pc:graphicFrameChg>
        <pc:picChg chg="mod">
          <ac:chgData name="Boyd Barnhardt" userId="242a2747-5f45-41c3-8528-611d10d18f74" providerId="ADAL" clId="{3FD5B8D7-409E-A743-A14E-0599E0435F0C}" dt="2023-05-01T19:42:56.682" v="195" actId="1035"/>
          <ac:picMkLst>
            <pc:docMk/>
            <pc:sldMk cId="2103311925" sldId="271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1:20.051" v="149" actId="732"/>
        <pc:sldMkLst>
          <pc:docMk/>
          <pc:sldMk cId="3031266237" sldId="272"/>
        </pc:sldMkLst>
        <pc:picChg chg="mod modCrop">
          <ac:chgData name="Boyd Barnhardt" userId="242a2747-5f45-41c3-8528-611d10d18f74" providerId="ADAL" clId="{3FD5B8D7-409E-A743-A14E-0599E0435F0C}" dt="2023-05-01T19:41:20.051" v="149" actId="732"/>
          <ac:picMkLst>
            <pc:docMk/>
            <pc:sldMk cId="3031266237" sldId="272"/>
            <ac:picMk id="13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17.231" v="253" actId="1076"/>
        <pc:sldMkLst>
          <pc:docMk/>
          <pc:sldMk cId="2153973632" sldId="273"/>
        </pc:sldMkLst>
        <pc:picChg chg="mod">
          <ac:chgData name="Boyd Barnhardt" userId="242a2747-5f45-41c3-8528-611d10d18f74" providerId="ADAL" clId="{3FD5B8D7-409E-A743-A14E-0599E0435F0C}" dt="2023-05-01T19:44:17.231" v="253" actId="1076"/>
          <ac:picMkLst>
            <pc:docMk/>
            <pc:sldMk cId="2153973632" sldId="27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2:04.896" v="172" actId="732"/>
        <pc:sldMkLst>
          <pc:docMk/>
          <pc:sldMk cId="3474329977" sldId="274"/>
        </pc:sldMkLst>
        <pc:picChg chg="mod modCrop">
          <ac:chgData name="Boyd Barnhardt" userId="242a2747-5f45-41c3-8528-611d10d18f74" providerId="ADAL" clId="{3FD5B8D7-409E-A743-A14E-0599E0435F0C}" dt="2023-05-01T19:42:04.896" v="172" actId="732"/>
          <ac:picMkLst>
            <pc:docMk/>
            <pc:sldMk cId="3474329977" sldId="274"/>
            <ac:picMk id="54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9:45.114" v="99" actId="1035"/>
        <pc:sldMkLst>
          <pc:docMk/>
          <pc:sldMk cId="1478101827" sldId="275"/>
        </pc:sldMkLst>
        <pc:graphicFrameChg chg="mod">
          <ac:chgData name="Boyd Barnhardt" userId="242a2747-5f45-41c3-8528-611d10d18f74" providerId="ADAL" clId="{3FD5B8D7-409E-A743-A14E-0599E0435F0C}" dt="2023-05-01T19:39:45.114" v="99" actId="1035"/>
          <ac:graphicFrameMkLst>
            <pc:docMk/>
            <pc:sldMk cId="1478101827" sldId="275"/>
            <ac:graphicFrameMk id="2" creationId="{E0159C37-F5CA-7FD9-B139-8351BF330165}"/>
          </ac:graphicFrameMkLst>
        </pc:graphicFrameChg>
        <pc:picChg chg="mod">
          <ac:chgData name="Boyd Barnhardt" userId="242a2747-5f45-41c3-8528-611d10d18f74" providerId="ADAL" clId="{3FD5B8D7-409E-A743-A14E-0599E0435F0C}" dt="2023-05-01T19:39:45.114" v="99" actId="1035"/>
          <ac:picMkLst>
            <pc:docMk/>
            <pc:sldMk cId="1478101827" sldId="275"/>
            <ac:picMk id="33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9:50.275" v="103" actId="1035"/>
        <pc:sldMkLst>
          <pc:docMk/>
          <pc:sldMk cId="504534084" sldId="276"/>
        </pc:sldMkLst>
        <pc:picChg chg="mod">
          <ac:chgData name="Boyd Barnhardt" userId="242a2747-5f45-41c3-8528-611d10d18f74" providerId="ADAL" clId="{3FD5B8D7-409E-A743-A14E-0599E0435F0C}" dt="2023-05-01T19:39:50.275" v="103" actId="1035"/>
          <ac:picMkLst>
            <pc:docMk/>
            <pc:sldMk cId="504534084" sldId="276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9:54.226" v="107" actId="1035"/>
        <pc:sldMkLst>
          <pc:docMk/>
          <pc:sldMk cId="3815021018" sldId="277"/>
        </pc:sldMkLst>
        <pc:picChg chg="mod">
          <ac:chgData name="Boyd Barnhardt" userId="242a2747-5f45-41c3-8528-611d10d18f74" providerId="ADAL" clId="{3FD5B8D7-409E-A743-A14E-0599E0435F0C}" dt="2023-05-01T19:39:54.226" v="107" actId="1035"/>
          <ac:picMkLst>
            <pc:docMk/>
            <pc:sldMk cId="3815021018" sldId="277"/>
            <ac:picMk id="30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9:59.043" v="111" actId="1035"/>
        <pc:sldMkLst>
          <pc:docMk/>
          <pc:sldMk cId="2688117513" sldId="278"/>
        </pc:sldMkLst>
        <pc:graphicFrameChg chg="mod">
          <ac:chgData name="Boyd Barnhardt" userId="242a2747-5f45-41c3-8528-611d10d18f74" providerId="ADAL" clId="{3FD5B8D7-409E-A743-A14E-0599E0435F0C}" dt="2023-05-01T19:39:59.043" v="111" actId="1035"/>
          <ac:graphicFrameMkLst>
            <pc:docMk/>
            <pc:sldMk cId="2688117513" sldId="278"/>
            <ac:graphicFrameMk id="2" creationId="{E34B75BB-E71A-5BB7-4768-B563C2EF0284}"/>
          </ac:graphicFrameMkLst>
        </pc:graphicFrameChg>
        <pc:picChg chg="mod">
          <ac:chgData name="Boyd Barnhardt" userId="242a2747-5f45-41c3-8528-611d10d18f74" providerId="ADAL" clId="{3FD5B8D7-409E-A743-A14E-0599E0435F0C}" dt="2023-05-01T19:39:59.043" v="111" actId="1035"/>
          <ac:picMkLst>
            <pc:docMk/>
            <pc:sldMk cId="2688117513" sldId="278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0:03.923" v="115" actId="1035"/>
        <pc:sldMkLst>
          <pc:docMk/>
          <pc:sldMk cId="2866947519" sldId="279"/>
        </pc:sldMkLst>
        <pc:graphicFrameChg chg="mod">
          <ac:chgData name="Boyd Barnhardt" userId="242a2747-5f45-41c3-8528-611d10d18f74" providerId="ADAL" clId="{3FD5B8D7-409E-A743-A14E-0599E0435F0C}" dt="2023-05-01T19:40:03.923" v="115" actId="1035"/>
          <ac:graphicFrameMkLst>
            <pc:docMk/>
            <pc:sldMk cId="2866947519" sldId="279"/>
            <ac:graphicFrameMk id="2" creationId="{6E4B2CAF-D67A-DBD4-24A0-5B7AA678C8DC}"/>
          </ac:graphicFrameMkLst>
        </pc:graphicFrameChg>
        <pc:picChg chg="mod">
          <ac:chgData name="Boyd Barnhardt" userId="242a2747-5f45-41c3-8528-611d10d18f74" providerId="ADAL" clId="{3FD5B8D7-409E-A743-A14E-0599E0435F0C}" dt="2023-05-01T19:40:03.923" v="115" actId="1035"/>
          <ac:picMkLst>
            <pc:docMk/>
            <pc:sldMk cId="2866947519" sldId="279"/>
            <ac:picMk id="3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0:11.499" v="118" actId="1036"/>
        <pc:sldMkLst>
          <pc:docMk/>
          <pc:sldMk cId="2903322221" sldId="280"/>
        </pc:sldMkLst>
        <pc:graphicFrameChg chg="mod">
          <ac:chgData name="Boyd Barnhardt" userId="242a2747-5f45-41c3-8528-611d10d18f74" providerId="ADAL" clId="{3FD5B8D7-409E-A743-A14E-0599E0435F0C}" dt="2023-05-01T19:40:11.499" v="118" actId="1036"/>
          <ac:graphicFrameMkLst>
            <pc:docMk/>
            <pc:sldMk cId="2903322221" sldId="280"/>
            <ac:graphicFrameMk id="2" creationId="{EFBF96FB-F16F-7639-77CC-4A4FD68FF312}"/>
          </ac:graphicFrameMkLst>
        </pc:graphicFrameChg>
        <pc:picChg chg="mod">
          <ac:chgData name="Boyd Barnhardt" userId="242a2747-5f45-41c3-8528-611d10d18f74" providerId="ADAL" clId="{3FD5B8D7-409E-A743-A14E-0599E0435F0C}" dt="2023-05-01T19:40:11.499" v="118" actId="1036"/>
          <ac:picMkLst>
            <pc:docMk/>
            <pc:sldMk cId="2903322221" sldId="280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8:35.476" v="40" actId="1035"/>
        <pc:sldMkLst>
          <pc:docMk/>
          <pc:sldMk cId="1380453510" sldId="282"/>
        </pc:sldMkLst>
        <pc:graphicFrameChg chg="mod">
          <ac:chgData name="Boyd Barnhardt" userId="242a2747-5f45-41c3-8528-611d10d18f74" providerId="ADAL" clId="{3FD5B8D7-409E-A743-A14E-0599E0435F0C}" dt="2023-05-01T19:38:33.980" v="36" actId="1036"/>
          <ac:graphicFrameMkLst>
            <pc:docMk/>
            <pc:sldMk cId="1380453510" sldId="282"/>
            <ac:graphicFrameMk id="3" creationId="{233A53C0-0734-967D-6B70-0D493594010D}"/>
          </ac:graphicFrameMkLst>
        </pc:graphicFrameChg>
        <pc:picChg chg="mod">
          <ac:chgData name="Boyd Barnhardt" userId="242a2747-5f45-41c3-8528-611d10d18f74" providerId="ADAL" clId="{3FD5B8D7-409E-A743-A14E-0599E0435F0C}" dt="2023-05-01T19:38:35.476" v="40" actId="1035"/>
          <ac:picMkLst>
            <pc:docMk/>
            <pc:sldMk cId="1380453510" sldId="282"/>
            <ac:picMk id="3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8:29.708" v="34" actId="1035"/>
        <pc:sldMkLst>
          <pc:docMk/>
          <pc:sldMk cId="2330397112" sldId="283"/>
        </pc:sldMkLst>
        <pc:picChg chg="mod">
          <ac:chgData name="Boyd Barnhardt" userId="242a2747-5f45-41c3-8528-611d10d18f74" providerId="ADAL" clId="{3FD5B8D7-409E-A743-A14E-0599E0435F0C}" dt="2023-05-01T19:38:29.708" v="34" actId="1035"/>
          <ac:picMkLst>
            <pc:docMk/>
            <pc:sldMk cId="2330397112" sldId="28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8:38.852" v="43" actId="1035"/>
        <pc:sldMkLst>
          <pc:docMk/>
          <pc:sldMk cId="335666245" sldId="284"/>
        </pc:sldMkLst>
        <pc:picChg chg="mod">
          <ac:chgData name="Boyd Barnhardt" userId="242a2747-5f45-41c3-8528-611d10d18f74" providerId="ADAL" clId="{3FD5B8D7-409E-A743-A14E-0599E0435F0C}" dt="2023-05-01T19:38:38.852" v="43" actId="1035"/>
          <ac:picMkLst>
            <pc:docMk/>
            <pc:sldMk cId="335666245" sldId="284"/>
            <ac:picMk id="49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8:46.476" v="51" actId="1035"/>
        <pc:sldMkLst>
          <pc:docMk/>
          <pc:sldMk cId="785670878" sldId="285"/>
        </pc:sldMkLst>
        <pc:graphicFrameChg chg="mod">
          <ac:chgData name="Boyd Barnhardt" userId="242a2747-5f45-41c3-8528-611d10d18f74" providerId="ADAL" clId="{3FD5B8D7-409E-A743-A14E-0599E0435F0C}" dt="2023-05-01T19:38:45.053" v="48" actId="1036"/>
          <ac:graphicFrameMkLst>
            <pc:docMk/>
            <pc:sldMk cId="785670878" sldId="285"/>
            <ac:graphicFrameMk id="47" creationId="{716D5D3F-D39D-7A24-169C-826E7991541D}"/>
          </ac:graphicFrameMkLst>
        </pc:graphicFrameChg>
        <pc:picChg chg="mod">
          <ac:chgData name="Boyd Barnhardt" userId="242a2747-5f45-41c3-8528-611d10d18f74" providerId="ADAL" clId="{3FD5B8D7-409E-A743-A14E-0599E0435F0C}" dt="2023-05-01T19:38:46.476" v="51" actId="1035"/>
          <ac:picMkLst>
            <pc:docMk/>
            <pc:sldMk cId="785670878" sldId="285"/>
            <ac:picMk id="5" creationId="{00000000-0000-0000-0000-000000000000}"/>
          </ac:picMkLst>
        </pc:picChg>
      </pc:sldChg>
      <pc:sldChg chg="addSp delSp modSp mod">
        <pc:chgData name="Boyd Barnhardt" userId="242a2747-5f45-41c3-8528-611d10d18f74" providerId="ADAL" clId="{3FD5B8D7-409E-A743-A14E-0599E0435F0C}" dt="2023-05-01T19:39:21.060" v="71" actId="1035"/>
        <pc:sldMkLst>
          <pc:docMk/>
          <pc:sldMk cId="3015145658" sldId="286"/>
        </pc:sldMkLst>
        <pc:graphicFrameChg chg="del mod">
          <ac:chgData name="Boyd Barnhardt" userId="242a2747-5f45-41c3-8528-611d10d18f74" providerId="ADAL" clId="{3FD5B8D7-409E-A743-A14E-0599E0435F0C}" dt="2023-05-01T19:18:46.639" v="10" actId="478"/>
          <ac:graphicFrameMkLst>
            <pc:docMk/>
            <pc:sldMk cId="3015145658" sldId="286"/>
            <ac:graphicFrameMk id="3" creationId="{171C9EC6-089D-2992-236C-B06C8A386A0D}"/>
          </ac:graphicFrameMkLst>
        </pc:graphicFrameChg>
        <pc:graphicFrameChg chg="add mod">
          <ac:chgData name="Boyd Barnhardt" userId="242a2747-5f45-41c3-8528-611d10d18f74" providerId="ADAL" clId="{3FD5B8D7-409E-A743-A14E-0599E0435F0C}" dt="2023-05-01T19:18:51.142" v="11" actId="1076"/>
          <ac:graphicFrameMkLst>
            <pc:docMk/>
            <pc:sldMk cId="3015145658" sldId="286"/>
            <ac:graphicFrameMk id="4" creationId="{96EB7137-DF63-4C0A-2D4F-EAFE87B12F36}"/>
          </ac:graphicFrameMkLst>
        </pc:graphicFrameChg>
        <pc:picChg chg="mod">
          <ac:chgData name="Boyd Barnhardt" userId="242a2747-5f45-41c3-8528-611d10d18f74" providerId="ADAL" clId="{3FD5B8D7-409E-A743-A14E-0599E0435F0C}" dt="2023-05-01T19:39:21.060" v="71" actId="1035"/>
          <ac:picMkLst>
            <pc:docMk/>
            <pc:sldMk cId="3015145658" sldId="286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9:26.875" v="77" actId="1035"/>
        <pc:sldMkLst>
          <pc:docMk/>
          <pc:sldMk cId="2164154385" sldId="287"/>
        </pc:sldMkLst>
        <pc:graphicFrameChg chg="mod">
          <ac:chgData name="Boyd Barnhardt" userId="242a2747-5f45-41c3-8528-611d10d18f74" providerId="ADAL" clId="{3FD5B8D7-409E-A743-A14E-0599E0435F0C}" dt="2023-05-01T19:39:25.116" v="73" actId="1036"/>
          <ac:graphicFrameMkLst>
            <pc:docMk/>
            <pc:sldMk cId="2164154385" sldId="287"/>
            <ac:graphicFrameMk id="48" creationId="{312F0F70-270C-B2AE-0878-9757EE232CF2}"/>
          </ac:graphicFrameMkLst>
        </pc:graphicFrameChg>
        <pc:picChg chg="mod">
          <ac:chgData name="Boyd Barnhardt" userId="242a2747-5f45-41c3-8528-611d10d18f74" providerId="ADAL" clId="{3FD5B8D7-409E-A743-A14E-0599E0435F0C}" dt="2023-05-01T19:39:26.875" v="77" actId="1035"/>
          <ac:picMkLst>
            <pc:docMk/>
            <pc:sldMk cId="2164154385" sldId="287"/>
            <ac:picMk id="4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8:59.597" v="58" actId="1035"/>
        <pc:sldMkLst>
          <pc:docMk/>
          <pc:sldMk cId="671546475" sldId="289"/>
        </pc:sldMkLst>
        <pc:graphicFrameChg chg="mod">
          <ac:chgData name="Boyd Barnhardt" userId="242a2747-5f45-41c3-8528-611d10d18f74" providerId="ADAL" clId="{3FD5B8D7-409E-A743-A14E-0599E0435F0C}" dt="2023-05-01T19:38:59.597" v="58" actId="1035"/>
          <ac:graphicFrameMkLst>
            <pc:docMk/>
            <pc:sldMk cId="671546475" sldId="289"/>
            <ac:graphicFrameMk id="57" creationId="{246759A3-2349-D0A3-860C-FA7C46C68938}"/>
          </ac:graphicFrameMkLst>
        </pc:graphicFrameChg>
        <pc:picChg chg="mod">
          <ac:chgData name="Boyd Barnhardt" userId="242a2747-5f45-41c3-8528-611d10d18f74" providerId="ADAL" clId="{3FD5B8D7-409E-A743-A14E-0599E0435F0C}" dt="2023-05-01T19:38:59.597" v="58" actId="1035"/>
          <ac:picMkLst>
            <pc:docMk/>
            <pc:sldMk cId="671546475" sldId="289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9:04.412" v="62" actId="1035"/>
        <pc:sldMkLst>
          <pc:docMk/>
          <pc:sldMk cId="4130929449" sldId="290"/>
        </pc:sldMkLst>
        <pc:graphicFrameChg chg="mod">
          <ac:chgData name="Boyd Barnhardt" userId="242a2747-5f45-41c3-8528-611d10d18f74" providerId="ADAL" clId="{3FD5B8D7-409E-A743-A14E-0599E0435F0C}" dt="2023-05-01T19:39:04.412" v="62" actId="1035"/>
          <ac:graphicFrameMkLst>
            <pc:docMk/>
            <pc:sldMk cId="4130929449" sldId="290"/>
            <ac:graphicFrameMk id="3" creationId="{905DACAB-EAAE-2C2F-E3AC-48BEDA808358}"/>
          </ac:graphicFrameMkLst>
        </pc:graphicFrameChg>
        <pc:picChg chg="mod">
          <ac:chgData name="Boyd Barnhardt" userId="242a2747-5f45-41c3-8528-611d10d18f74" providerId="ADAL" clId="{3FD5B8D7-409E-A743-A14E-0599E0435F0C}" dt="2023-05-01T19:39:04.412" v="62" actId="1035"/>
          <ac:picMkLst>
            <pc:docMk/>
            <pc:sldMk cId="4130929449" sldId="290"/>
            <ac:picMk id="49" creationId="{00000000-0000-0000-0000-000000000000}"/>
          </ac:picMkLst>
        </pc:picChg>
      </pc:sldChg>
      <pc:sldChg chg="addSp delSp modSp mod">
        <pc:chgData name="Boyd Barnhardt" userId="242a2747-5f45-41c3-8528-611d10d18f74" providerId="ADAL" clId="{3FD5B8D7-409E-A743-A14E-0599E0435F0C}" dt="2023-05-01T19:33:34.244" v="30" actId="14100"/>
        <pc:sldMkLst>
          <pc:docMk/>
          <pc:sldMk cId="2755235583" sldId="291"/>
        </pc:sldMkLst>
        <pc:spChg chg="add del mod">
          <ac:chgData name="Boyd Barnhardt" userId="242a2747-5f45-41c3-8528-611d10d18f74" providerId="ADAL" clId="{3FD5B8D7-409E-A743-A14E-0599E0435F0C}" dt="2023-05-01T19:32:13.004" v="15"/>
          <ac:spMkLst>
            <pc:docMk/>
            <pc:sldMk cId="2755235583" sldId="291"/>
            <ac:spMk id="3" creationId="{2E78D6EF-3E39-B78B-E7BC-D5416204D17D}"/>
          </ac:spMkLst>
        </pc:spChg>
        <pc:picChg chg="mod">
          <ac:chgData name="Boyd Barnhardt" userId="242a2747-5f45-41c3-8528-611d10d18f74" providerId="ADAL" clId="{3FD5B8D7-409E-A743-A14E-0599E0435F0C}" dt="2023-05-01T19:33:34.244" v="30" actId="14100"/>
          <ac:picMkLst>
            <pc:docMk/>
            <pc:sldMk cId="2755235583" sldId="291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39:12.789" v="67" actId="1035"/>
        <pc:sldMkLst>
          <pc:docMk/>
          <pc:sldMk cId="2183415711" sldId="292"/>
        </pc:sldMkLst>
        <pc:graphicFrameChg chg="mod">
          <ac:chgData name="Boyd Barnhardt" userId="242a2747-5f45-41c3-8528-611d10d18f74" providerId="ADAL" clId="{3FD5B8D7-409E-A743-A14E-0599E0435F0C}" dt="2023-05-01T19:39:12.789" v="67" actId="1035"/>
          <ac:graphicFrameMkLst>
            <pc:docMk/>
            <pc:sldMk cId="2183415711" sldId="292"/>
            <ac:graphicFrameMk id="57" creationId="{5E4AB943-E7CC-D257-5EAE-FF623444E529}"/>
          </ac:graphicFrameMkLst>
        </pc:graphicFrameChg>
        <pc:picChg chg="mod">
          <ac:chgData name="Boyd Barnhardt" userId="242a2747-5f45-41c3-8528-611d10d18f74" providerId="ADAL" clId="{3FD5B8D7-409E-A743-A14E-0599E0435F0C}" dt="2023-05-01T19:39:09.572" v="66" actId="1035"/>
          <ac:picMkLst>
            <pc:docMk/>
            <pc:sldMk cId="2183415711" sldId="292"/>
            <ac:picMk id="5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08.993" v="212" actId="1035"/>
        <pc:sldMkLst>
          <pc:docMk/>
          <pc:sldMk cId="3010242526" sldId="296"/>
        </pc:sldMkLst>
        <pc:picChg chg="mod">
          <ac:chgData name="Boyd Barnhardt" userId="242a2747-5f45-41c3-8528-611d10d18f74" providerId="ADAL" clId="{3FD5B8D7-409E-A743-A14E-0599E0435F0C}" dt="2023-05-01T19:43:08.993" v="212" actId="1035"/>
          <ac:picMkLst>
            <pc:docMk/>
            <pc:sldMk cId="3010242526" sldId="296"/>
            <ac:picMk id="44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23.465" v="215" actId="1035"/>
        <pc:sldMkLst>
          <pc:docMk/>
          <pc:sldMk cId="3932419898" sldId="297"/>
        </pc:sldMkLst>
        <pc:picChg chg="mod">
          <ac:chgData name="Boyd Barnhardt" userId="242a2747-5f45-41c3-8528-611d10d18f74" providerId="ADAL" clId="{3FD5B8D7-409E-A743-A14E-0599E0435F0C}" dt="2023-05-01T19:43:23.465" v="215" actId="1035"/>
          <ac:picMkLst>
            <pc:docMk/>
            <pc:sldMk cId="3932419898" sldId="297"/>
            <ac:picMk id="37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2:15.132" v="173" actId="732"/>
        <pc:sldMkLst>
          <pc:docMk/>
          <pc:sldMk cId="3181735258" sldId="298"/>
        </pc:sldMkLst>
        <pc:picChg chg="mod modCrop">
          <ac:chgData name="Boyd Barnhardt" userId="242a2747-5f45-41c3-8528-611d10d18f74" providerId="ADAL" clId="{3FD5B8D7-409E-A743-A14E-0599E0435F0C}" dt="2023-05-01T19:42:15.132" v="173" actId="732"/>
          <ac:picMkLst>
            <pc:docMk/>
            <pc:sldMk cId="3181735258" sldId="298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1:47.842" v="164" actId="1035"/>
        <pc:sldMkLst>
          <pc:docMk/>
          <pc:sldMk cId="1505103320" sldId="300"/>
        </pc:sldMkLst>
        <pc:picChg chg="mod">
          <ac:chgData name="Boyd Barnhardt" userId="242a2747-5f45-41c3-8528-611d10d18f74" providerId="ADAL" clId="{3FD5B8D7-409E-A743-A14E-0599E0435F0C}" dt="2023-05-01T19:41:47.842" v="164" actId="1035"/>
          <ac:picMkLst>
            <pc:docMk/>
            <pc:sldMk cId="1505103320" sldId="300"/>
            <ac:picMk id="51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1:53.723" v="171" actId="1035"/>
        <pc:sldMkLst>
          <pc:docMk/>
          <pc:sldMk cId="3008709546" sldId="301"/>
        </pc:sldMkLst>
        <pc:graphicFrameChg chg="mod">
          <ac:chgData name="Boyd Barnhardt" userId="242a2747-5f45-41c3-8528-611d10d18f74" providerId="ADAL" clId="{3FD5B8D7-409E-A743-A14E-0599E0435F0C}" dt="2023-05-01T19:41:53.723" v="171" actId="1035"/>
          <ac:graphicFrameMkLst>
            <pc:docMk/>
            <pc:sldMk cId="3008709546" sldId="301"/>
            <ac:graphicFrameMk id="2" creationId="{169C21EC-B331-5FBE-23EB-0C7CD118A9E2}"/>
          </ac:graphicFrameMkLst>
        </pc:graphicFrameChg>
        <pc:picChg chg="mod">
          <ac:chgData name="Boyd Barnhardt" userId="242a2747-5f45-41c3-8528-611d10d18f74" providerId="ADAL" clId="{3FD5B8D7-409E-A743-A14E-0599E0435F0C}" dt="2023-05-01T19:41:50.830" v="168" actId="1035"/>
          <ac:picMkLst>
            <pc:docMk/>
            <pc:sldMk cId="3008709546" sldId="301"/>
            <ac:picMk id="52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0:19.875" v="126" actId="1035"/>
        <pc:sldMkLst>
          <pc:docMk/>
          <pc:sldMk cId="2040766471" sldId="302"/>
        </pc:sldMkLst>
        <pc:picChg chg="mod">
          <ac:chgData name="Boyd Barnhardt" userId="242a2747-5f45-41c3-8528-611d10d18f74" providerId="ADAL" clId="{3FD5B8D7-409E-A743-A14E-0599E0435F0C}" dt="2023-05-01T19:40:19.875" v="126" actId="1035"/>
          <ac:picMkLst>
            <pc:docMk/>
            <pc:sldMk cId="2040766471" sldId="302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04.569" v="203" actId="1035"/>
        <pc:sldMkLst>
          <pc:docMk/>
          <pc:sldMk cId="2643678981" sldId="304"/>
        </pc:sldMkLst>
        <pc:picChg chg="mod">
          <ac:chgData name="Boyd Barnhardt" userId="242a2747-5f45-41c3-8528-611d10d18f74" providerId="ADAL" clId="{3FD5B8D7-409E-A743-A14E-0599E0435F0C}" dt="2023-05-01T19:43:04.569" v="203" actId="1035"/>
          <ac:picMkLst>
            <pc:docMk/>
            <pc:sldMk cId="2643678981" sldId="304"/>
            <ac:picMk id="3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2:34.298" v="182" actId="1035"/>
        <pc:sldMkLst>
          <pc:docMk/>
          <pc:sldMk cId="440683098" sldId="305"/>
        </pc:sldMkLst>
        <pc:graphicFrameChg chg="mod">
          <ac:chgData name="Boyd Barnhardt" userId="242a2747-5f45-41c3-8528-611d10d18f74" providerId="ADAL" clId="{3FD5B8D7-409E-A743-A14E-0599E0435F0C}" dt="2023-05-01T19:42:34.298" v="182" actId="1035"/>
          <ac:graphicFrameMkLst>
            <pc:docMk/>
            <pc:sldMk cId="440683098" sldId="305"/>
            <ac:graphicFrameMk id="2" creationId="{89694A68-AB4A-1D2D-BFE1-470556F5F03D}"/>
          </ac:graphicFrameMkLst>
        </pc:graphicFrameChg>
        <pc:picChg chg="mod">
          <ac:chgData name="Boyd Barnhardt" userId="242a2747-5f45-41c3-8528-611d10d18f74" providerId="ADAL" clId="{3FD5B8D7-409E-A743-A14E-0599E0435F0C}" dt="2023-05-01T19:42:34.298" v="182" actId="1035"/>
          <ac:picMkLst>
            <pc:docMk/>
            <pc:sldMk cId="440683098" sldId="305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2:52.121" v="191" actId="1036"/>
        <pc:sldMkLst>
          <pc:docMk/>
          <pc:sldMk cId="2376916271" sldId="306"/>
        </pc:sldMkLst>
        <pc:picChg chg="mod">
          <ac:chgData name="Boyd Barnhardt" userId="242a2747-5f45-41c3-8528-611d10d18f74" providerId="ADAL" clId="{3FD5B8D7-409E-A743-A14E-0599E0435F0C}" dt="2023-05-01T19:42:52.121" v="191" actId="1036"/>
          <ac:picMkLst>
            <pc:docMk/>
            <pc:sldMk cId="2376916271" sldId="306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01.145" v="199" actId="1035"/>
        <pc:sldMkLst>
          <pc:docMk/>
          <pc:sldMk cId="51664369" sldId="307"/>
        </pc:sldMkLst>
        <pc:graphicFrameChg chg="mod">
          <ac:chgData name="Boyd Barnhardt" userId="242a2747-5f45-41c3-8528-611d10d18f74" providerId="ADAL" clId="{3FD5B8D7-409E-A743-A14E-0599E0435F0C}" dt="2023-05-01T19:43:01.145" v="199" actId="1035"/>
          <ac:graphicFrameMkLst>
            <pc:docMk/>
            <pc:sldMk cId="51664369" sldId="307"/>
            <ac:graphicFrameMk id="2" creationId="{6417E399-C14D-17A0-499E-2F5B5B43DC09}"/>
          </ac:graphicFrameMkLst>
        </pc:graphicFrameChg>
        <pc:picChg chg="mod">
          <ac:chgData name="Boyd Barnhardt" userId="242a2747-5f45-41c3-8528-611d10d18f74" providerId="ADAL" clId="{3FD5B8D7-409E-A743-A14E-0599E0435F0C}" dt="2023-05-01T19:43:01.145" v="199" actId="1035"/>
          <ac:picMkLst>
            <pc:docMk/>
            <pc:sldMk cId="51664369" sldId="307"/>
            <ac:picMk id="38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21.415" v="254" actId="1076"/>
        <pc:sldMkLst>
          <pc:docMk/>
          <pc:sldMk cId="2676150299" sldId="311"/>
        </pc:sldMkLst>
        <pc:picChg chg="mod">
          <ac:chgData name="Boyd Barnhardt" userId="242a2747-5f45-41c3-8528-611d10d18f74" providerId="ADAL" clId="{3FD5B8D7-409E-A743-A14E-0599E0435F0C}" dt="2023-05-01T19:44:21.415" v="254" actId="1076"/>
          <ac:picMkLst>
            <pc:docMk/>
            <pc:sldMk cId="2676150299" sldId="311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29.201" v="257" actId="1076"/>
        <pc:sldMkLst>
          <pc:docMk/>
          <pc:sldMk cId="1768964321" sldId="313"/>
        </pc:sldMkLst>
        <pc:picChg chg="mod">
          <ac:chgData name="Boyd Barnhardt" userId="242a2747-5f45-41c3-8528-611d10d18f74" providerId="ADAL" clId="{3FD5B8D7-409E-A743-A14E-0599E0435F0C}" dt="2023-05-01T19:44:29.201" v="257" actId="1076"/>
          <ac:picMkLst>
            <pc:docMk/>
            <pc:sldMk cId="1768964321" sldId="31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37.353" v="259" actId="1076"/>
        <pc:sldMkLst>
          <pc:docMk/>
          <pc:sldMk cId="662823750" sldId="314"/>
        </pc:sldMkLst>
        <pc:picChg chg="mod">
          <ac:chgData name="Boyd Barnhardt" userId="242a2747-5f45-41c3-8528-611d10d18f74" providerId="ADAL" clId="{3FD5B8D7-409E-A743-A14E-0599E0435F0C}" dt="2023-05-01T19:44:37.353" v="259" actId="1076"/>
          <ac:picMkLst>
            <pc:docMk/>
            <pc:sldMk cId="662823750" sldId="314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43.788" v="261" actId="1076"/>
        <pc:sldMkLst>
          <pc:docMk/>
          <pc:sldMk cId="2461011355" sldId="315"/>
        </pc:sldMkLst>
        <pc:graphicFrameChg chg="mod">
          <ac:chgData name="Boyd Barnhardt" userId="242a2747-5f45-41c3-8528-611d10d18f74" providerId="ADAL" clId="{3FD5B8D7-409E-A743-A14E-0599E0435F0C}" dt="2023-05-01T19:44:42.405" v="260" actId="1076"/>
          <ac:graphicFrameMkLst>
            <pc:docMk/>
            <pc:sldMk cId="2461011355" sldId="315"/>
            <ac:graphicFrameMk id="2" creationId="{32599F3F-4B44-6C34-EC95-40E30AA6299F}"/>
          </ac:graphicFrameMkLst>
        </pc:graphicFrameChg>
        <pc:picChg chg="mod">
          <ac:chgData name="Boyd Barnhardt" userId="242a2747-5f45-41c3-8528-611d10d18f74" providerId="ADAL" clId="{3FD5B8D7-409E-A743-A14E-0599E0435F0C}" dt="2023-05-01T19:44:43.788" v="261" actId="1076"/>
          <ac:picMkLst>
            <pc:docMk/>
            <pc:sldMk cId="2461011355" sldId="315"/>
            <ac:picMk id="54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48.239" v="262" actId="1076"/>
        <pc:sldMkLst>
          <pc:docMk/>
          <pc:sldMk cId="0" sldId="318"/>
        </pc:sldMkLst>
        <pc:picChg chg="mod">
          <ac:chgData name="Boyd Barnhardt" userId="242a2747-5f45-41c3-8528-611d10d18f74" providerId="ADAL" clId="{3FD5B8D7-409E-A743-A14E-0599E0435F0C}" dt="2023-05-01T19:44:48.239" v="262" actId="1076"/>
          <ac:picMkLst>
            <pc:docMk/>
            <pc:sldMk cId="0" sldId="318"/>
            <ac:picMk id="63" creationId="{4D44844F-BE47-87E2-1153-70DACF7D5C94}"/>
          </ac:picMkLst>
        </pc:picChg>
      </pc:sldChg>
      <pc:sldChg chg="modSp mod">
        <pc:chgData name="Boyd Barnhardt" userId="242a2747-5f45-41c3-8528-611d10d18f74" providerId="ADAL" clId="{3FD5B8D7-409E-A743-A14E-0599E0435F0C}" dt="2023-05-01T19:45:10.962" v="268" actId="732"/>
        <pc:sldMkLst>
          <pc:docMk/>
          <pc:sldMk cId="0" sldId="320"/>
        </pc:sldMkLst>
        <pc:picChg chg="mod modCrop">
          <ac:chgData name="Boyd Barnhardt" userId="242a2747-5f45-41c3-8528-611d10d18f74" providerId="ADAL" clId="{3FD5B8D7-409E-A743-A14E-0599E0435F0C}" dt="2023-05-01T19:45:10.962" v="268" actId="732"/>
          <ac:picMkLst>
            <pc:docMk/>
            <pc:sldMk cId="0" sldId="320"/>
            <ac:picMk id="62" creationId="{61C5A440-87F2-3BA1-C4A7-6BBF0C6184E8}"/>
          </ac:picMkLst>
        </pc:picChg>
      </pc:sldChg>
      <pc:sldChg chg="modSp mod">
        <pc:chgData name="Boyd Barnhardt" userId="242a2747-5f45-41c3-8528-611d10d18f74" providerId="ADAL" clId="{3FD5B8D7-409E-A743-A14E-0599E0435F0C}" dt="2023-05-01T19:45:23.149" v="270" actId="732"/>
        <pc:sldMkLst>
          <pc:docMk/>
          <pc:sldMk cId="0" sldId="321"/>
        </pc:sldMkLst>
        <pc:picChg chg="mod modCrop">
          <ac:chgData name="Boyd Barnhardt" userId="242a2747-5f45-41c3-8528-611d10d18f74" providerId="ADAL" clId="{3FD5B8D7-409E-A743-A14E-0599E0435F0C}" dt="2023-05-01T19:45:23.149" v="270" actId="732"/>
          <ac:picMkLst>
            <pc:docMk/>
            <pc:sldMk cId="0" sldId="321"/>
            <ac:picMk id="50" creationId="{2B28B41C-C876-C2DD-0059-636C87F66561}"/>
          </ac:picMkLst>
        </pc:picChg>
      </pc:sldChg>
      <pc:sldChg chg="modSp mod">
        <pc:chgData name="Boyd Barnhardt" userId="242a2747-5f45-41c3-8528-611d10d18f74" providerId="ADAL" clId="{3FD5B8D7-409E-A743-A14E-0599E0435F0C}" dt="2023-05-01T19:44:58.091" v="265" actId="1076"/>
        <pc:sldMkLst>
          <pc:docMk/>
          <pc:sldMk cId="959309695" sldId="322"/>
        </pc:sldMkLst>
        <pc:graphicFrameChg chg="mod">
          <ac:chgData name="Boyd Barnhardt" userId="242a2747-5f45-41c3-8528-611d10d18f74" providerId="ADAL" clId="{3FD5B8D7-409E-A743-A14E-0599E0435F0C}" dt="2023-05-01T19:44:56.311" v="264" actId="1076"/>
          <ac:graphicFrameMkLst>
            <pc:docMk/>
            <pc:sldMk cId="959309695" sldId="322"/>
            <ac:graphicFrameMk id="2" creationId="{C25B1273-2873-105A-FC9B-EF4327C54DBE}"/>
          </ac:graphicFrameMkLst>
        </pc:graphicFrameChg>
        <pc:picChg chg="mod">
          <ac:chgData name="Boyd Barnhardt" userId="242a2747-5f45-41c3-8528-611d10d18f74" providerId="ADAL" clId="{3FD5B8D7-409E-A743-A14E-0599E0435F0C}" dt="2023-05-01T19:44:58.091" v="265" actId="1076"/>
          <ac:picMkLst>
            <pc:docMk/>
            <pc:sldMk cId="959309695" sldId="322"/>
            <ac:picMk id="47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1:00.582" v="355" actId="1036"/>
        <pc:sldMkLst>
          <pc:docMk/>
          <pc:sldMk cId="4094372514" sldId="323"/>
        </pc:sldMkLst>
        <pc:picChg chg="mod">
          <ac:chgData name="Boyd Barnhardt" userId="242a2747-5f45-41c3-8528-611d10d18f74" providerId="ADAL" clId="{3FD5B8D7-409E-A743-A14E-0599E0435F0C}" dt="2023-05-01T19:51:00.582" v="355" actId="1036"/>
          <ac:picMkLst>
            <pc:docMk/>
            <pc:sldMk cId="4094372514" sldId="32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1:23.100" v="358" actId="1035"/>
        <pc:sldMkLst>
          <pc:docMk/>
          <pc:sldMk cId="527028181" sldId="331"/>
        </pc:sldMkLst>
        <pc:picChg chg="mod">
          <ac:chgData name="Boyd Barnhardt" userId="242a2747-5f45-41c3-8528-611d10d18f74" providerId="ADAL" clId="{3FD5B8D7-409E-A743-A14E-0599E0435F0C}" dt="2023-05-01T19:51:23.100" v="358" actId="1035"/>
          <ac:picMkLst>
            <pc:docMk/>
            <pc:sldMk cId="527028181" sldId="331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1:34.309" v="360" actId="1076"/>
        <pc:sldMkLst>
          <pc:docMk/>
          <pc:sldMk cId="1656889402" sldId="332"/>
        </pc:sldMkLst>
        <pc:picChg chg="mod">
          <ac:chgData name="Boyd Barnhardt" userId="242a2747-5f45-41c3-8528-611d10d18f74" providerId="ADAL" clId="{3FD5B8D7-409E-A743-A14E-0599E0435F0C}" dt="2023-05-01T19:51:34.309" v="360" actId="1076"/>
          <ac:picMkLst>
            <pc:docMk/>
            <pc:sldMk cId="1656889402" sldId="332"/>
            <ac:picMk id="5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1:37.293" v="361" actId="1076"/>
        <pc:sldMkLst>
          <pc:docMk/>
          <pc:sldMk cId="2210689382" sldId="333"/>
        </pc:sldMkLst>
        <pc:picChg chg="mod">
          <ac:chgData name="Boyd Barnhardt" userId="242a2747-5f45-41c3-8528-611d10d18f74" providerId="ADAL" clId="{3FD5B8D7-409E-A743-A14E-0599E0435F0C}" dt="2023-05-01T19:51:37.293" v="361" actId="1076"/>
          <ac:picMkLst>
            <pc:docMk/>
            <pc:sldMk cId="2210689382" sldId="33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2:02.650" v="365" actId="1076"/>
        <pc:sldMkLst>
          <pc:docMk/>
          <pc:sldMk cId="902071933" sldId="334"/>
        </pc:sldMkLst>
        <pc:spChg chg="mod">
          <ac:chgData name="Boyd Barnhardt" userId="242a2747-5f45-41c3-8528-611d10d18f74" providerId="ADAL" clId="{3FD5B8D7-409E-A743-A14E-0599E0435F0C}" dt="2023-05-01T19:52:02.650" v="365" actId="1076"/>
          <ac:spMkLst>
            <pc:docMk/>
            <pc:sldMk cId="902071933" sldId="334"/>
            <ac:spMk id="5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02.650" v="365" actId="1076"/>
          <ac:spMkLst>
            <pc:docMk/>
            <pc:sldMk cId="902071933" sldId="334"/>
            <ac:spMk id="6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02.650" v="365" actId="1076"/>
          <ac:spMkLst>
            <pc:docMk/>
            <pc:sldMk cId="902071933" sldId="334"/>
            <ac:spMk id="7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02.650" v="365" actId="1076"/>
          <ac:spMkLst>
            <pc:docMk/>
            <pc:sldMk cId="902071933" sldId="334"/>
            <ac:spMk id="8" creationId="{00000000-0000-0000-0000-000000000000}"/>
          </ac:spMkLst>
        </pc:spChg>
        <pc:picChg chg="mod">
          <ac:chgData name="Boyd Barnhardt" userId="242a2747-5f45-41c3-8528-611d10d18f74" providerId="ADAL" clId="{3FD5B8D7-409E-A743-A14E-0599E0435F0C}" dt="2023-05-01T19:51:44.812" v="363" actId="1076"/>
          <ac:picMkLst>
            <pc:docMk/>
            <pc:sldMk cId="902071933" sldId="334"/>
            <ac:picMk id="33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2:12.397" v="369" actId="1037"/>
        <pc:sldMkLst>
          <pc:docMk/>
          <pc:sldMk cId="2418388503" sldId="335"/>
        </pc:sldMkLst>
        <pc:picChg chg="mod">
          <ac:chgData name="Boyd Barnhardt" userId="242a2747-5f45-41c3-8528-611d10d18f74" providerId="ADAL" clId="{3FD5B8D7-409E-A743-A14E-0599E0435F0C}" dt="2023-05-01T19:52:12.397" v="369" actId="1037"/>
          <ac:picMkLst>
            <pc:docMk/>
            <pc:sldMk cId="2418388503" sldId="335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3:02.167" v="380" actId="1076"/>
        <pc:sldMkLst>
          <pc:docMk/>
          <pc:sldMk cId="4031975630" sldId="338"/>
        </pc:sldMkLst>
        <pc:spChg chg="mod">
          <ac:chgData name="Boyd Barnhardt" userId="242a2747-5f45-41c3-8528-611d10d18f74" providerId="ADAL" clId="{3FD5B8D7-409E-A743-A14E-0599E0435F0C}" dt="2023-05-01T19:53:02.167" v="380" actId="1076"/>
          <ac:spMkLst>
            <pc:docMk/>
            <pc:sldMk cId="4031975630" sldId="338"/>
            <ac:spMk id="5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02.167" v="380" actId="1076"/>
          <ac:spMkLst>
            <pc:docMk/>
            <pc:sldMk cId="4031975630" sldId="338"/>
            <ac:spMk id="6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02.167" v="380" actId="1076"/>
          <ac:spMkLst>
            <pc:docMk/>
            <pc:sldMk cId="4031975630" sldId="338"/>
            <ac:spMk id="7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02.167" v="380" actId="1076"/>
          <ac:spMkLst>
            <pc:docMk/>
            <pc:sldMk cId="4031975630" sldId="338"/>
            <ac:spMk id="8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02.167" v="380" actId="1076"/>
          <ac:spMkLst>
            <pc:docMk/>
            <pc:sldMk cId="4031975630" sldId="338"/>
            <ac:spMk id="9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02.167" v="380" actId="1076"/>
          <ac:spMkLst>
            <pc:docMk/>
            <pc:sldMk cId="4031975630" sldId="338"/>
            <ac:spMk id="32" creationId="{00000000-0000-0000-0000-000000000000}"/>
          </ac:spMkLst>
        </pc:spChg>
        <pc:grpChg chg="mod">
          <ac:chgData name="Boyd Barnhardt" userId="242a2747-5f45-41c3-8528-611d10d18f74" providerId="ADAL" clId="{3FD5B8D7-409E-A743-A14E-0599E0435F0C}" dt="2023-05-01T19:53:02.167" v="380" actId="1076"/>
          <ac:grpSpMkLst>
            <pc:docMk/>
            <pc:sldMk cId="4031975630" sldId="338"/>
            <ac:grpSpMk id="10" creationId="{00000000-0000-0000-0000-000000000000}"/>
          </ac:grpSpMkLst>
        </pc:grpChg>
        <pc:picChg chg="mod">
          <ac:chgData name="Boyd Barnhardt" userId="242a2747-5f45-41c3-8528-611d10d18f74" providerId="ADAL" clId="{3FD5B8D7-409E-A743-A14E-0599E0435F0C}" dt="2023-05-01T19:52:56.746" v="379" actId="1076"/>
          <ac:picMkLst>
            <pc:docMk/>
            <pc:sldMk cId="4031975630" sldId="338"/>
            <ac:picMk id="33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3:05.535" v="381" actId="1076"/>
        <pc:sldMkLst>
          <pc:docMk/>
          <pc:sldMk cId="702957148" sldId="339"/>
        </pc:sldMkLst>
        <pc:picChg chg="mod">
          <ac:chgData name="Boyd Barnhardt" userId="242a2747-5f45-41c3-8528-611d10d18f74" providerId="ADAL" clId="{3FD5B8D7-409E-A743-A14E-0599E0435F0C}" dt="2023-05-01T19:53:05.535" v="381" actId="1076"/>
          <ac:picMkLst>
            <pc:docMk/>
            <pc:sldMk cId="702957148" sldId="339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3:13.620" v="382" actId="1076"/>
        <pc:sldMkLst>
          <pc:docMk/>
          <pc:sldMk cId="2452696027" sldId="341"/>
        </pc:sldMkLst>
        <pc:picChg chg="mod">
          <ac:chgData name="Boyd Barnhardt" userId="242a2747-5f45-41c3-8528-611d10d18f74" providerId="ADAL" clId="{3FD5B8D7-409E-A743-A14E-0599E0435F0C}" dt="2023-05-01T19:53:13.620" v="382" actId="1076"/>
          <ac:picMkLst>
            <pc:docMk/>
            <pc:sldMk cId="2452696027" sldId="341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3:17.005" v="383" actId="1076"/>
        <pc:sldMkLst>
          <pc:docMk/>
          <pc:sldMk cId="2415790290" sldId="342"/>
        </pc:sldMkLst>
        <pc:picChg chg="mod">
          <ac:chgData name="Boyd Barnhardt" userId="242a2747-5f45-41c3-8528-611d10d18f74" providerId="ADAL" clId="{3FD5B8D7-409E-A743-A14E-0599E0435F0C}" dt="2023-05-01T19:53:17.005" v="383" actId="1076"/>
          <ac:picMkLst>
            <pc:docMk/>
            <pc:sldMk cId="2415790290" sldId="342"/>
            <ac:picMk id="33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3:21.709" v="385" actId="1035"/>
        <pc:sldMkLst>
          <pc:docMk/>
          <pc:sldMk cId="1367129913" sldId="343"/>
        </pc:sldMkLst>
        <pc:picChg chg="mod">
          <ac:chgData name="Boyd Barnhardt" userId="242a2747-5f45-41c3-8528-611d10d18f74" providerId="ADAL" clId="{3FD5B8D7-409E-A743-A14E-0599E0435F0C}" dt="2023-05-01T19:53:21.709" v="385" actId="1035"/>
          <ac:picMkLst>
            <pc:docMk/>
            <pc:sldMk cId="1367129913" sldId="34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3:25.557" v="386" actId="1076"/>
        <pc:sldMkLst>
          <pc:docMk/>
          <pc:sldMk cId="3255322360" sldId="344"/>
        </pc:sldMkLst>
        <pc:picChg chg="mod">
          <ac:chgData name="Boyd Barnhardt" userId="242a2747-5f45-41c3-8528-611d10d18f74" providerId="ADAL" clId="{3FD5B8D7-409E-A743-A14E-0599E0435F0C}" dt="2023-05-01T19:53:25.557" v="386" actId="1076"/>
          <ac:picMkLst>
            <pc:docMk/>
            <pc:sldMk cId="3255322360" sldId="344"/>
            <ac:picMk id="32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5:36.152" v="273" actId="1076"/>
        <pc:sldMkLst>
          <pc:docMk/>
          <pc:sldMk cId="1293612949" sldId="348"/>
        </pc:sldMkLst>
        <pc:graphicFrameChg chg="mod">
          <ac:chgData name="Boyd Barnhardt" userId="242a2747-5f45-41c3-8528-611d10d18f74" providerId="ADAL" clId="{3FD5B8D7-409E-A743-A14E-0599E0435F0C}" dt="2023-05-01T19:45:36.152" v="273" actId="1076"/>
          <ac:graphicFrameMkLst>
            <pc:docMk/>
            <pc:sldMk cId="1293612949" sldId="348"/>
            <ac:graphicFrameMk id="2" creationId="{81C2B36A-9B70-1D16-9F17-D744390890AC}"/>
          </ac:graphicFrameMkLst>
        </pc:graphicFrameChg>
        <pc:picChg chg="mod">
          <ac:chgData name="Boyd Barnhardt" userId="242a2747-5f45-41c3-8528-611d10d18f74" providerId="ADAL" clId="{3FD5B8D7-409E-A743-A14E-0599E0435F0C}" dt="2023-05-01T19:45:32.648" v="272" actId="1035"/>
          <ac:picMkLst>
            <pc:docMk/>
            <pc:sldMk cId="1293612949" sldId="348"/>
            <ac:picMk id="38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5:46.143" v="277" actId="1036"/>
        <pc:sldMkLst>
          <pc:docMk/>
          <pc:sldMk cId="1003529404" sldId="349"/>
        </pc:sldMkLst>
        <pc:spChg chg="mod">
          <ac:chgData name="Boyd Barnhardt" userId="242a2747-5f45-41c3-8528-611d10d18f74" providerId="ADAL" clId="{3FD5B8D7-409E-A743-A14E-0599E0435F0C}" dt="2023-05-01T19:45:46.143" v="277" actId="1036"/>
          <ac:spMkLst>
            <pc:docMk/>
            <pc:sldMk cId="1003529404" sldId="349"/>
            <ac:spMk id="6" creationId="{00000000-0000-0000-0000-000000000000}"/>
          </ac:spMkLst>
        </pc:spChg>
        <pc:picChg chg="mod">
          <ac:chgData name="Boyd Barnhardt" userId="242a2747-5f45-41c3-8528-611d10d18f74" providerId="ADAL" clId="{3FD5B8D7-409E-A743-A14E-0599E0435F0C}" dt="2023-05-01T19:45:40.272" v="274" actId="1076"/>
          <ac:picMkLst>
            <pc:docMk/>
            <pc:sldMk cId="1003529404" sldId="349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6:36.306" v="291" actId="1076"/>
        <pc:sldMkLst>
          <pc:docMk/>
          <pc:sldMk cId="990051405" sldId="350"/>
        </pc:sldMkLst>
        <pc:spChg chg="mod">
          <ac:chgData name="Boyd Barnhardt" userId="242a2747-5f45-41c3-8528-611d10d18f74" providerId="ADAL" clId="{3FD5B8D7-409E-A743-A14E-0599E0435F0C}" dt="2023-05-01T19:46:26.873" v="288" actId="1076"/>
          <ac:spMkLst>
            <pc:docMk/>
            <pc:sldMk cId="990051405" sldId="350"/>
            <ac:spMk id="5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6:26.873" v="288" actId="1076"/>
          <ac:spMkLst>
            <pc:docMk/>
            <pc:sldMk cId="990051405" sldId="350"/>
            <ac:spMk id="6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6:26.873" v="288" actId="1076"/>
          <ac:spMkLst>
            <pc:docMk/>
            <pc:sldMk cId="990051405" sldId="350"/>
            <ac:spMk id="7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6:26.873" v="288" actId="1076"/>
          <ac:spMkLst>
            <pc:docMk/>
            <pc:sldMk cId="990051405" sldId="350"/>
            <ac:spMk id="8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6:26.873" v="288" actId="1076"/>
          <ac:spMkLst>
            <pc:docMk/>
            <pc:sldMk cId="990051405" sldId="350"/>
            <ac:spMk id="9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6:26.873" v="288" actId="1076"/>
          <ac:spMkLst>
            <pc:docMk/>
            <pc:sldMk cId="990051405" sldId="350"/>
            <ac:spMk id="10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6:26.873" v="288" actId="1076"/>
          <ac:spMkLst>
            <pc:docMk/>
            <pc:sldMk cId="990051405" sldId="350"/>
            <ac:spMk id="11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6:34.639" v="290" actId="1076"/>
          <ac:spMkLst>
            <pc:docMk/>
            <pc:sldMk cId="990051405" sldId="350"/>
            <ac:spMk id="12" creationId="{00000000-0000-0000-0000-000000000000}"/>
          </ac:spMkLst>
        </pc:spChg>
        <pc:grpChg chg="mod">
          <ac:chgData name="Boyd Barnhardt" userId="242a2747-5f45-41c3-8528-611d10d18f74" providerId="ADAL" clId="{3FD5B8D7-409E-A743-A14E-0599E0435F0C}" dt="2023-05-01T19:46:36.306" v="291" actId="1076"/>
          <ac:grpSpMkLst>
            <pc:docMk/>
            <pc:sldMk cId="990051405" sldId="350"/>
            <ac:grpSpMk id="13" creationId="{00000000-0000-0000-0000-000000000000}"/>
          </ac:grpSpMkLst>
        </pc:grpChg>
        <pc:graphicFrameChg chg="mod">
          <ac:chgData name="Boyd Barnhardt" userId="242a2747-5f45-41c3-8528-611d10d18f74" providerId="ADAL" clId="{3FD5B8D7-409E-A743-A14E-0599E0435F0C}" dt="2023-05-01T19:45:51.856" v="278" actId="1076"/>
          <ac:graphicFrameMkLst>
            <pc:docMk/>
            <pc:sldMk cId="990051405" sldId="350"/>
            <ac:graphicFrameMk id="2" creationId="{9BC211F0-9B49-E33B-6FA0-FA3F3A503B52}"/>
          </ac:graphicFrameMkLst>
        </pc:graphicFrameChg>
        <pc:picChg chg="mod">
          <ac:chgData name="Boyd Barnhardt" userId="242a2747-5f45-41c3-8528-611d10d18f74" providerId="ADAL" clId="{3FD5B8D7-409E-A743-A14E-0599E0435F0C}" dt="2023-05-01T19:45:53.240" v="279" actId="1076"/>
          <ac:picMkLst>
            <pc:docMk/>
            <pc:sldMk cId="990051405" sldId="350"/>
            <ac:picMk id="34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6:45.106" v="293" actId="1076"/>
        <pc:sldMkLst>
          <pc:docMk/>
          <pc:sldMk cId="3140376545" sldId="352"/>
        </pc:sldMkLst>
        <pc:graphicFrameChg chg="mod">
          <ac:chgData name="Boyd Barnhardt" userId="242a2747-5f45-41c3-8528-611d10d18f74" providerId="ADAL" clId="{3FD5B8D7-409E-A743-A14E-0599E0435F0C}" dt="2023-05-01T19:46:43.426" v="292" actId="1076"/>
          <ac:graphicFrameMkLst>
            <pc:docMk/>
            <pc:sldMk cId="3140376545" sldId="352"/>
            <ac:graphicFrameMk id="2" creationId="{1AA81C71-0823-009B-054F-52F4FE2C5031}"/>
          </ac:graphicFrameMkLst>
        </pc:graphicFrameChg>
        <pc:picChg chg="mod">
          <ac:chgData name="Boyd Barnhardt" userId="242a2747-5f45-41c3-8528-611d10d18f74" providerId="ADAL" clId="{3FD5B8D7-409E-A743-A14E-0599E0435F0C}" dt="2023-05-01T19:46:45.106" v="293" actId="1076"/>
          <ac:picMkLst>
            <pc:docMk/>
            <pc:sldMk cId="3140376545" sldId="352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7:08.293" v="298" actId="1076"/>
        <pc:sldMkLst>
          <pc:docMk/>
          <pc:sldMk cId="2025335564" sldId="353"/>
        </pc:sldMkLst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6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7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8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9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10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11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12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13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14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7:08.293" v="298" actId="1076"/>
          <ac:spMkLst>
            <pc:docMk/>
            <pc:sldMk cId="2025335564" sldId="353"/>
            <ac:spMk id="15" creationId="{00000000-0000-0000-0000-000000000000}"/>
          </ac:spMkLst>
        </pc:spChg>
        <pc:grpChg chg="mod">
          <ac:chgData name="Boyd Barnhardt" userId="242a2747-5f45-41c3-8528-611d10d18f74" providerId="ADAL" clId="{3FD5B8D7-409E-A743-A14E-0599E0435F0C}" dt="2023-05-01T19:47:08.293" v="298" actId="1076"/>
          <ac:grpSpMkLst>
            <pc:docMk/>
            <pc:sldMk cId="2025335564" sldId="353"/>
            <ac:grpSpMk id="16" creationId="{00000000-0000-0000-0000-000000000000}"/>
          </ac:grpSpMkLst>
        </pc:grpChg>
        <pc:graphicFrameChg chg="mod">
          <ac:chgData name="Boyd Barnhardt" userId="242a2747-5f45-41c3-8528-611d10d18f74" providerId="ADAL" clId="{3FD5B8D7-409E-A743-A14E-0599E0435F0C}" dt="2023-05-01T19:46:57.083" v="296" actId="1076"/>
          <ac:graphicFrameMkLst>
            <pc:docMk/>
            <pc:sldMk cId="2025335564" sldId="353"/>
            <ac:graphicFrameMk id="2" creationId="{B5042BFB-7164-2432-96EC-48CD1E3D9A31}"/>
          </ac:graphicFrameMkLst>
        </pc:graphicFrameChg>
        <pc:picChg chg="mod">
          <ac:chgData name="Boyd Barnhardt" userId="242a2747-5f45-41c3-8528-611d10d18f74" providerId="ADAL" clId="{3FD5B8D7-409E-A743-A14E-0599E0435F0C}" dt="2023-05-01T19:46:58.540" v="297" actId="1076"/>
          <ac:picMkLst>
            <pc:docMk/>
            <pc:sldMk cId="2025335564" sldId="35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7:49.905" v="302" actId="1076"/>
        <pc:sldMkLst>
          <pc:docMk/>
          <pc:sldMk cId="1906027489" sldId="354"/>
        </pc:sldMkLst>
        <pc:graphicFrameChg chg="mod">
          <ac:chgData name="Boyd Barnhardt" userId="242a2747-5f45-41c3-8528-611d10d18f74" providerId="ADAL" clId="{3FD5B8D7-409E-A743-A14E-0599E0435F0C}" dt="2023-05-01T19:47:49.905" v="302" actId="1076"/>
          <ac:graphicFrameMkLst>
            <pc:docMk/>
            <pc:sldMk cId="1906027489" sldId="354"/>
            <ac:graphicFrameMk id="39" creationId="{7C4F9127-5CE3-8D89-4427-11E94A338863}"/>
          </ac:graphicFrameMkLst>
        </pc:graphicFrameChg>
        <pc:picChg chg="mod">
          <ac:chgData name="Boyd Barnhardt" userId="242a2747-5f45-41c3-8528-611d10d18f74" providerId="ADAL" clId="{3FD5B8D7-409E-A743-A14E-0599E0435F0C}" dt="2023-05-01T19:47:47.970" v="301" actId="1076"/>
          <ac:picMkLst>
            <pc:docMk/>
            <pc:sldMk cId="1906027489" sldId="354"/>
            <ac:picMk id="3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8:04.619" v="305" actId="1076"/>
        <pc:sldMkLst>
          <pc:docMk/>
          <pc:sldMk cId="3356948753" sldId="355"/>
        </pc:sldMkLst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6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7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8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9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0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1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2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3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4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5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6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7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8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48:04.619" v="305" actId="1076"/>
          <ac:spMkLst>
            <pc:docMk/>
            <pc:sldMk cId="3356948753" sldId="355"/>
            <ac:spMk id="19" creationId="{00000000-0000-0000-0000-000000000000}"/>
          </ac:spMkLst>
        </pc:spChg>
        <pc:grpChg chg="mod">
          <ac:chgData name="Boyd Barnhardt" userId="242a2747-5f45-41c3-8528-611d10d18f74" providerId="ADAL" clId="{3FD5B8D7-409E-A743-A14E-0599E0435F0C}" dt="2023-05-01T19:47:59.224" v="304" actId="1076"/>
          <ac:grpSpMkLst>
            <pc:docMk/>
            <pc:sldMk cId="3356948753" sldId="355"/>
            <ac:grpSpMk id="20" creationId="{00000000-0000-0000-0000-000000000000}"/>
          </ac:grpSpMkLst>
        </pc:grpChg>
        <pc:picChg chg="mod">
          <ac:chgData name="Boyd Barnhardt" userId="242a2747-5f45-41c3-8528-611d10d18f74" providerId="ADAL" clId="{3FD5B8D7-409E-A743-A14E-0599E0435F0C}" dt="2023-05-01T19:47:55.289" v="303" actId="1076"/>
          <ac:picMkLst>
            <pc:docMk/>
            <pc:sldMk cId="3356948753" sldId="355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8:34.712" v="311" actId="1076"/>
        <pc:sldMkLst>
          <pc:docMk/>
          <pc:sldMk cId="2882868976" sldId="356"/>
        </pc:sldMkLst>
        <pc:graphicFrameChg chg="mod">
          <ac:chgData name="Boyd Barnhardt" userId="242a2747-5f45-41c3-8528-611d10d18f74" providerId="ADAL" clId="{3FD5B8D7-409E-A743-A14E-0599E0435F0C}" dt="2023-05-01T19:48:31.956" v="310" actId="1076"/>
          <ac:graphicFrameMkLst>
            <pc:docMk/>
            <pc:sldMk cId="2882868976" sldId="356"/>
            <ac:graphicFrameMk id="2" creationId="{F5AE9E68-ECDE-6156-A052-D8CE56B52E5B}"/>
          </ac:graphicFrameMkLst>
        </pc:graphicFrameChg>
        <pc:picChg chg="mod">
          <ac:chgData name="Boyd Barnhardt" userId="242a2747-5f45-41c3-8528-611d10d18f74" providerId="ADAL" clId="{3FD5B8D7-409E-A743-A14E-0599E0435F0C}" dt="2023-05-01T19:48:34.712" v="311" actId="1076"/>
          <ac:picMkLst>
            <pc:docMk/>
            <pc:sldMk cId="2882868976" sldId="356"/>
            <ac:picMk id="54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8:40.227" v="313" actId="1076"/>
        <pc:sldMkLst>
          <pc:docMk/>
          <pc:sldMk cId="2496649537" sldId="357"/>
        </pc:sldMkLst>
        <pc:graphicFrameChg chg="mod">
          <ac:chgData name="Boyd Barnhardt" userId="242a2747-5f45-41c3-8528-611d10d18f74" providerId="ADAL" clId="{3FD5B8D7-409E-A743-A14E-0599E0435F0C}" dt="2023-05-01T19:48:38.308" v="312" actId="1076"/>
          <ac:graphicFrameMkLst>
            <pc:docMk/>
            <pc:sldMk cId="2496649537" sldId="357"/>
            <ac:graphicFrameMk id="2" creationId="{E761B1AB-617C-156F-FE3E-065CFCC946E6}"/>
          </ac:graphicFrameMkLst>
        </pc:graphicFrameChg>
        <pc:picChg chg="mod">
          <ac:chgData name="Boyd Barnhardt" userId="242a2747-5f45-41c3-8528-611d10d18f74" providerId="ADAL" clId="{3FD5B8D7-409E-A743-A14E-0599E0435F0C}" dt="2023-05-01T19:48:40.227" v="313" actId="1076"/>
          <ac:picMkLst>
            <pc:docMk/>
            <pc:sldMk cId="2496649537" sldId="357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8:48.011" v="315" actId="1076"/>
        <pc:sldMkLst>
          <pc:docMk/>
          <pc:sldMk cId="1306739874" sldId="358"/>
        </pc:sldMkLst>
        <pc:graphicFrameChg chg="mod">
          <ac:chgData name="Boyd Barnhardt" userId="242a2747-5f45-41c3-8528-611d10d18f74" providerId="ADAL" clId="{3FD5B8D7-409E-A743-A14E-0599E0435F0C}" dt="2023-05-01T19:48:44.444" v="314" actId="1076"/>
          <ac:graphicFrameMkLst>
            <pc:docMk/>
            <pc:sldMk cId="1306739874" sldId="358"/>
            <ac:graphicFrameMk id="2" creationId="{82B81D74-992C-1FAF-4CCA-E581A8437DF5}"/>
          </ac:graphicFrameMkLst>
        </pc:graphicFrameChg>
        <pc:picChg chg="mod">
          <ac:chgData name="Boyd Barnhardt" userId="242a2747-5f45-41c3-8528-611d10d18f74" providerId="ADAL" clId="{3FD5B8D7-409E-A743-A14E-0599E0435F0C}" dt="2023-05-01T19:48:48.011" v="315" actId="1076"/>
          <ac:picMkLst>
            <pc:docMk/>
            <pc:sldMk cId="1306739874" sldId="358"/>
            <ac:picMk id="39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8:56.859" v="318" actId="1036"/>
        <pc:sldMkLst>
          <pc:docMk/>
          <pc:sldMk cId="2769178796" sldId="361"/>
        </pc:sldMkLst>
        <pc:graphicFrameChg chg="mod">
          <ac:chgData name="Boyd Barnhardt" userId="242a2747-5f45-41c3-8528-611d10d18f74" providerId="ADAL" clId="{3FD5B8D7-409E-A743-A14E-0599E0435F0C}" dt="2023-05-01T19:48:53.963" v="316" actId="1076"/>
          <ac:graphicFrameMkLst>
            <pc:docMk/>
            <pc:sldMk cId="2769178796" sldId="361"/>
            <ac:graphicFrameMk id="2" creationId="{E60849BF-B40D-5458-F10D-F32D6B93CEE8}"/>
          </ac:graphicFrameMkLst>
        </pc:graphicFrameChg>
        <pc:picChg chg="mod">
          <ac:chgData name="Boyd Barnhardt" userId="242a2747-5f45-41c3-8528-611d10d18f74" providerId="ADAL" clId="{3FD5B8D7-409E-A743-A14E-0599E0435F0C}" dt="2023-05-01T19:48:56.859" v="318" actId="1036"/>
          <ac:picMkLst>
            <pc:docMk/>
            <pc:sldMk cId="2769178796" sldId="361"/>
            <ac:picMk id="4" creationId="{4EF20574-62AF-6CEE-D0EE-E901973AC43D}"/>
          </ac:picMkLst>
        </pc:picChg>
      </pc:sldChg>
      <pc:sldChg chg="modSp mod">
        <pc:chgData name="Boyd Barnhardt" userId="242a2747-5f45-41c3-8528-611d10d18f74" providerId="ADAL" clId="{3FD5B8D7-409E-A743-A14E-0599E0435F0C}" dt="2023-05-01T19:49:03.032" v="320" actId="1076"/>
        <pc:sldMkLst>
          <pc:docMk/>
          <pc:sldMk cId="1414642882" sldId="362"/>
        </pc:sldMkLst>
        <pc:graphicFrameChg chg="mod">
          <ac:chgData name="Boyd Barnhardt" userId="242a2747-5f45-41c3-8528-611d10d18f74" providerId="ADAL" clId="{3FD5B8D7-409E-A743-A14E-0599E0435F0C}" dt="2023-05-01T19:49:01.465" v="319" actId="1076"/>
          <ac:graphicFrameMkLst>
            <pc:docMk/>
            <pc:sldMk cId="1414642882" sldId="362"/>
            <ac:graphicFrameMk id="2" creationId="{4B0DE88A-1922-2D60-0276-B99144812AF8}"/>
          </ac:graphicFrameMkLst>
        </pc:graphicFrameChg>
        <pc:picChg chg="mod">
          <ac:chgData name="Boyd Barnhardt" userId="242a2747-5f45-41c3-8528-611d10d18f74" providerId="ADAL" clId="{3FD5B8D7-409E-A743-A14E-0599E0435F0C}" dt="2023-05-01T19:49:03.032" v="320" actId="1076"/>
          <ac:picMkLst>
            <pc:docMk/>
            <pc:sldMk cId="1414642882" sldId="362"/>
            <ac:picMk id="37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9:10.011" v="326" actId="1036"/>
        <pc:sldMkLst>
          <pc:docMk/>
          <pc:sldMk cId="3639414623" sldId="363"/>
        </pc:sldMkLst>
        <pc:graphicFrameChg chg="mod">
          <ac:chgData name="Boyd Barnhardt" userId="242a2747-5f45-41c3-8528-611d10d18f74" providerId="ADAL" clId="{3FD5B8D7-409E-A743-A14E-0599E0435F0C}" dt="2023-05-01T19:49:06.583" v="321" actId="1076"/>
          <ac:graphicFrameMkLst>
            <pc:docMk/>
            <pc:sldMk cId="3639414623" sldId="363"/>
            <ac:graphicFrameMk id="2" creationId="{B0263AAD-CBAE-8AE7-76D3-17C521AE3B54}"/>
          </ac:graphicFrameMkLst>
        </pc:graphicFrameChg>
        <pc:picChg chg="mod">
          <ac:chgData name="Boyd Barnhardt" userId="242a2747-5f45-41c3-8528-611d10d18f74" providerId="ADAL" clId="{3FD5B8D7-409E-A743-A14E-0599E0435F0C}" dt="2023-05-01T19:49:10.011" v="326" actId="1036"/>
          <ac:picMkLst>
            <pc:docMk/>
            <pc:sldMk cId="3639414623" sldId="36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9:14.078" v="327" actId="1076"/>
        <pc:sldMkLst>
          <pc:docMk/>
          <pc:sldMk cId="3636981878" sldId="364"/>
        </pc:sldMkLst>
        <pc:picChg chg="mod">
          <ac:chgData name="Boyd Barnhardt" userId="242a2747-5f45-41c3-8528-611d10d18f74" providerId="ADAL" clId="{3FD5B8D7-409E-A743-A14E-0599E0435F0C}" dt="2023-05-01T19:49:14.078" v="327" actId="1076"/>
          <ac:picMkLst>
            <pc:docMk/>
            <pc:sldMk cId="3636981878" sldId="364"/>
            <ac:picMk id="3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9:22.254" v="329" actId="1076"/>
        <pc:sldMkLst>
          <pc:docMk/>
          <pc:sldMk cId="1645111887" sldId="365"/>
        </pc:sldMkLst>
        <pc:graphicFrameChg chg="mod">
          <ac:chgData name="Boyd Barnhardt" userId="242a2747-5f45-41c3-8528-611d10d18f74" providerId="ADAL" clId="{3FD5B8D7-409E-A743-A14E-0599E0435F0C}" dt="2023-05-01T19:49:20.937" v="328" actId="1076"/>
          <ac:graphicFrameMkLst>
            <pc:docMk/>
            <pc:sldMk cId="1645111887" sldId="365"/>
            <ac:graphicFrameMk id="2" creationId="{E60FFDF7-6446-DF51-B326-BBDB8DA2F786}"/>
          </ac:graphicFrameMkLst>
        </pc:graphicFrameChg>
        <pc:picChg chg="mod">
          <ac:chgData name="Boyd Barnhardt" userId="242a2747-5f45-41c3-8528-611d10d18f74" providerId="ADAL" clId="{3FD5B8D7-409E-A743-A14E-0599E0435F0C}" dt="2023-05-01T19:49:22.254" v="329" actId="1076"/>
          <ac:picMkLst>
            <pc:docMk/>
            <pc:sldMk cId="1645111887" sldId="365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9:29.467" v="333" actId="1038"/>
        <pc:sldMkLst>
          <pc:docMk/>
          <pc:sldMk cId="3731903871" sldId="366"/>
        </pc:sldMkLst>
        <pc:graphicFrameChg chg="mod">
          <ac:chgData name="Boyd Barnhardt" userId="242a2747-5f45-41c3-8528-611d10d18f74" providerId="ADAL" clId="{3FD5B8D7-409E-A743-A14E-0599E0435F0C}" dt="2023-05-01T19:49:26.655" v="330" actId="1076"/>
          <ac:graphicFrameMkLst>
            <pc:docMk/>
            <pc:sldMk cId="3731903871" sldId="366"/>
            <ac:graphicFrameMk id="2" creationId="{F3655665-7147-94CE-E87A-DC595179F05F}"/>
          </ac:graphicFrameMkLst>
        </pc:graphicFrameChg>
        <pc:picChg chg="mod">
          <ac:chgData name="Boyd Barnhardt" userId="242a2747-5f45-41c3-8528-611d10d18f74" providerId="ADAL" clId="{3FD5B8D7-409E-A743-A14E-0599E0435F0C}" dt="2023-05-01T19:49:29.467" v="333" actId="1038"/>
          <ac:picMkLst>
            <pc:docMk/>
            <pc:sldMk cId="3731903871" sldId="366"/>
            <ac:picMk id="3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9:35.608" v="335" actId="1076"/>
        <pc:sldMkLst>
          <pc:docMk/>
          <pc:sldMk cId="3129255153" sldId="368"/>
        </pc:sldMkLst>
        <pc:graphicFrameChg chg="mod">
          <ac:chgData name="Boyd Barnhardt" userId="242a2747-5f45-41c3-8528-611d10d18f74" providerId="ADAL" clId="{3FD5B8D7-409E-A743-A14E-0599E0435F0C}" dt="2023-05-01T19:49:34.343" v="334" actId="1076"/>
          <ac:graphicFrameMkLst>
            <pc:docMk/>
            <pc:sldMk cId="3129255153" sldId="368"/>
            <ac:graphicFrameMk id="2" creationId="{82BF564F-AC90-3C8B-C320-F458292EA0FB}"/>
          </ac:graphicFrameMkLst>
        </pc:graphicFrameChg>
        <pc:picChg chg="mod">
          <ac:chgData name="Boyd Barnhardt" userId="242a2747-5f45-41c3-8528-611d10d18f74" providerId="ADAL" clId="{3FD5B8D7-409E-A743-A14E-0599E0435F0C}" dt="2023-05-01T19:49:35.608" v="335" actId="1076"/>
          <ac:picMkLst>
            <pc:docMk/>
            <pc:sldMk cId="3129255153" sldId="368"/>
            <ac:picMk id="34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9:41.276" v="337" actId="1076"/>
        <pc:sldMkLst>
          <pc:docMk/>
          <pc:sldMk cId="600183962" sldId="369"/>
        </pc:sldMkLst>
        <pc:graphicFrameChg chg="mod">
          <ac:chgData name="Boyd Barnhardt" userId="242a2747-5f45-41c3-8528-611d10d18f74" providerId="ADAL" clId="{3FD5B8D7-409E-A743-A14E-0599E0435F0C}" dt="2023-05-01T19:49:39.826" v="336" actId="1076"/>
          <ac:graphicFrameMkLst>
            <pc:docMk/>
            <pc:sldMk cId="600183962" sldId="369"/>
            <ac:graphicFrameMk id="40" creationId="{0AF44A66-2543-268A-03A0-1561FCA3CA1F}"/>
          </ac:graphicFrameMkLst>
        </pc:graphicFrameChg>
        <pc:picChg chg="mod">
          <ac:chgData name="Boyd Barnhardt" userId="242a2747-5f45-41c3-8528-611d10d18f74" providerId="ADAL" clId="{3FD5B8D7-409E-A743-A14E-0599E0435F0C}" dt="2023-05-01T19:49:41.276" v="337" actId="1076"/>
          <ac:picMkLst>
            <pc:docMk/>
            <pc:sldMk cId="600183962" sldId="369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9:56.201" v="339" actId="1076"/>
        <pc:sldMkLst>
          <pc:docMk/>
          <pc:sldMk cId="712753740" sldId="370"/>
        </pc:sldMkLst>
        <pc:graphicFrameChg chg="mod">
          <ac:chgData name="Boyd Barnhardt" userId="242a2747-5f45-41c3-8528-611d10d18f74" providerId="ADAL" clId="{3FD5B8D7-409E-A743-A14E-0599E0435F0C}" dt="2023-05-01T19:49:54.364" v="338" actId="1076"/>
          <ac:graphicFrameMkLst>
            <pc:docMk/>
            <pc:sldMk cId="712753740" sldId="370"/>
            <ac:graphicFrameMk id="2" creationId="{95C9BBEA-3965-762E-2758-D0F60C169D29}"/>
          </ac:graphicFrameMkLst>
        </pc:graphicFrameChg>
        <pc:picChg chg="mod">
          <ac:chgData name="Boyd Barnhardt" userId="242a2747-5f45-41c3-8528-611d10d18f74" providerId="ADAL" clId="{3FD5B8D7-409E-A743-A14E-0599E0435F0C}" dt="2023-05-01T19:49:56.201" v="339" actId="1076"/>
          <ac:picMkLst>
            <pc:docMk/>
            <pc:sldMk cId="712753740" sldId="370"/>
            <ac:picMk id="47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0:00.482" v="340" actId="1076"/>
        <pc:sldMkLst>
          <pc:docMk/>
          <pc:sldMk cId="1939733623" sldId="371"/>
        </pc:sldMkLst>
        <pc:picChg chg="mod">
          <ac:chgData name="Boyd Barnhardt" userId="242a2747-5f45-41c3-8528-611d10d18f74" providerId="ADAL" clId="{3FD5B8D7-409E-A743-A14E-0599E0435F0C}" dt="2023-05-01T19:50:00.482" v="340" actId="1076"/>
          <ac:picMkLst>
            <pc:docMk/>
            <pc:sldMk cId="1939733623" sldId="371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0:08.417" v="342" actId="1076"/>
        <pc:sldMkLst>
          <pc:docMk/>
          <pc:sldMk cId="633094831" sldId="372"/>
        </pc:sldMkLst>
        <pc:graphicFrameChg chg="mod">
          <ac:chgData name="Boyd Barnhardt" userId="242a2747-5f45-41c3-8528-611d10d18f74" providerId="ADAL" clId="{3FD5B8D7-409E-A743-A14E-0599E0435F0C}" dt="2023-05-01T19:50:06.984" v="341" actId="1076"/>
          <ac:graphicFrameMkLst>
            <pc:docMk/>
            <pc:sldMk cId="633094831" sldId="372"/>
            <ac:graphicFrameMk id="2" creationId="{06BAF0D2-5008-0685-156F-6131D55DDF32}"/>
          </ac:graphicFrameMkLst>
        </pc:graphicFrameChg>
        <pc:picChg chg="mod">
          <ac:chgData name="Boyd Barnhardt" userId="242a2747-5f45-41c3-8528-611d10d18f74" providerId="ADAL" clId="{3FD5B8D7-409E-A743-A14E-0599E0435F0C}" dt="2023-05-01T19:50:08.417" v="342" actId="1076"/>
          <ac:picMkLst>
            <pc:docMk/>
            <pc:sldMk cId="633094831" sldId="372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0:20.471" v="345" actId="1076"/>
        <pc:sldMkLst>
          <pc:docMk/>
          <pc:sldMk cId="1288332212" sldId="373"/>
        </pc:sldMkLst>
        <pc:graphicFrameChg chg="mod">
          <ac:chgData name="Boyd Barnhardt" userId="242a2747-5f45-41c3-8528-611d10d18f74" providerId="ADAL" clId="{3FD5B8D7-409E-A743-A14E-0599E0435F0C}" dt="2023-05-01T19:50:20.471" v="345" actId="1076"/>
          <ac:graphicFrameMkLst>
            <pc:docMk/>
            <pc:sldMk cId="1288332212" sldId="373"/>
            <ac:graphicFrameMk id="2" creationId="{8855744B-2919-B198-CAB1-B39CEF6C549C}"/>
          </ac:graphicFrameMkLst>
        </pc:graphicFrameChg>
        <pc:picChg chg="mod">
          <ac:chgData name="Boyd Barnhardt" userId="242a2747-5f45-41c3-8528-611d10d18f74" providerId="ADAL" clId="{3FD5B8D7-409E-A743-A14E-0599E0435F0C}" dt="2023-05-01T19:50:18.287" v="344" actId="1076"/>
          <ac:picMkLst>
            <pc:docMk/>
            <pc:sldMk cId="1288332212" sldId="373"/>
            <ac:picMk id="3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0:25.423" v="347" actId="1076"/>
        <pc:sldMkLst>
          <pc:docMk/>
          <pc:sldMk cId="3778869177" sldId="374"/>
        </pc:sldMkLst>
        <pc:graphicFrameChg chg="mod">
          <ac:chgData name="Boyd Barnhardt" userId="242a2747-5f45-41c3-8528-611d10d18f74" providerId="ADAL" clId="{3FD5B8D7-409E-A743-A14E-0599E0435F0C}" dt="2023-05-01T19:50:23.927" v="346" actId="1076"/>
          <ac:graphicFrameMkLst>
            <pc:docMk/>
            <pc:sldMk cId="3778869177" sldId="374"/>
            <ac:graphicFrameMk id="2" creationId="{897CC4EE-A8A3-EA19-26AE-8441810E77BC}"/>
          </ac:graphicFrameMkLst>
        </pc:graphicFrameChg>
        <pc:picChg chg="mod">
          <ac:chgData name="Boyd Barnhardt" userId="242a2747-5f45-41c3-8528-611d10d18f74" providerId="ADAL" clId="{3FD5B8D7-409E-A743-A14E-0599E0435F0C}" dt="2023-05-01T19:50:25.423" v="347" actId="1076"/>
          <ac:picMkLst>
            <pc:docMk/>
            <pc:sldMk cId="3778869177" sldId="374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0:31.441" v="349" actId="1076"/>
        <pc:sldMkLst>
          <pc:docMk/>
          <pc:sldMk cId="1795161977" sldId="375"/>
        </pc:sldMkLst>
        <pc:graphicFrameChg chg="mod">
          <ac:chgData name="Boyd Barnhardt" userId="242a2747-5f45-41c3-8528-611d10d18f74" providerId="ADAL" clId="{3FD5B8D7-409E-A743-A14E-0599E0435F0C}" dt="2023-05-01T19:50:29.574" v="348" actId="1076"/>
          <ac:graphicFrameMkLst>
            <pc:docMk/>
            <pc:sldMk cId="1795161977" sldId="375"/>
            <ac:graphicFrameMk id="4" creationId="{590F10AE-9452-2E76-E878-C09FAB106D62}"/>
          </ac:graphicFrameMkLst>
        </pc:graphicFrameChg>
        <pc:picChg chg="mod">
          <ac:chgData name="Boyd Barnhardt" userId="242a2747-5f45-41c3-8528-611d10d18f74" providerId="ADAL" clId="{3FD5B8D7-409E-A743-A14E-0599E0435F0C}" dt="2023-05-01T19:50:31.441" v="349" actId="1076"/>
          <ac:picMkLst>
            <pc:docMk/>
            <pc:sldMk cId="1795161977" sldId="375"/>
            <ac:picMk id="32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0:38.843" v="350" actId="1076"/>
        <pc:sldMkLst>
          <pc:docMk/>
          <pc:sldMk cId="3897705080" sldId="376"/>
        </pc:sldMkLst>
        <pc:graphicFrameChg chg="mod">
          <ac:chgData name="Boyd Barnhardt" userId="242a2747-5f45-41c3-8528-611d10d18f74" providerId="ADAL" clId="{3FD5B8D7-409E-A743-A14E-0599E0435F0C}" dt="2023-05-01T19:50:38.843" v="350" actId="1076"/>
          <ac:graphicFrameMkLst>
            <pc:docMk/>
            <pc:sldMk cId="3897705080" sldId="376"/>
            <ac:graphicFrameMk id="2" creationId="{1605AF11-E8B2-10E7-59CE-40C25D1F9373}"/>
          </ac:graphicFrameMkLst>
        </pc:graphicFrameChg>
        <pc:picChg chg="mod">
          <ac:chgData name="Boyd Barnhardt" userId="242a2747-5f45-41c3-8528-611d10d18f74" providerId="ADAL" clId="{3FD5B8D7-409E-A743-A14E-0599E0435F0C}" dt="2023-05-01T19:50:38.843" v="350" actId="1076"/>
          <ac:picMkLst>
            <pc:docMk/>
            <pc:sldMk cId="3897705080" sldId="376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0:44.211" v="351" actId="1076"/>
        <pc:sldMkLst>
          <pc:docMk/>
          <pc:sldMk cId="3122688464" sldId="377"/>
        </pc:sldMkLst>
        <pc:graphicFrameChg chg="mod">
          <ac:chgData name="Boyd Barnhardt" userId="242a2747-5f45-41c3-8528-611d10d18f74" providerId="ADAL" clId="{3FD5B8D7-409E-A743-A14E-0599E0435F0C}" dt="2023-05-01T19:50:44.211" v="351" actId="1076"/>
          <ac:graphicFrameMkLst>
            <pc:docMk/>
            <pc:sldMk cId="3122688464" sldId="377"/>
            <ac:graphicFrameMk id="2" creationId="{ED8E8236-BAAC-A5A2-5EB1-387036DFA1A9}"/>
          </ac:graphicFrameMkLst>
        </pc:graphicFrameChg>
        <pc:picChg chg="mod">
          <ac:chgData name="Boyd Barnhardt" userId="242a2747-5f45-41c3-8528-611d10d18f74" providerId="ADAL" clId="{3FD5B8D7-409E-A743-A14E-0599E0435F0C}" dt="2023-05-01T19:50:44.211" v="351" actId="1076"/>
          <ac:picMkLst>
            <pc:docMk/>
            <pc:sldMk cId="3122688464" sldId="377"/>
            <ac:picMk id="3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0:49.230" v="352" actId="1076"/>
        <pc:sldMkLst>
          <pc:docMk/>
          <pc:sldMk cId="585928683" sldId="378"/>
        </pc:sldMkLst>
        <pc:graphicFrameChg chg="mod">
          <ac:chgData name="Boyd Barnhardt" userId="242a2747-5f45-41c3-8528-611d10d18f74" providerId="ADAL" clId="{3FD5B8D7-409E-A743-A14E-0599E0435F0C}" dt="2023-05-01T19:50:49.230" v="352" actId="1076"/>
          <ac:graphicFrameMkLst>
            <pc:docMk/>
            <pc:sldMk cId="585928683" sldId="378"/>
            <ac:graphicFrameMk id="2" creationId="{D6B05FED-9E75-8FF1-0076-D7C46EFA765A}"/>
          </ac:graphicFrameMkLst>
        </pc:graphicFrameChg>
        <pc:picChg chg="mod">
          <ac:chgData name="Boyd Barnhardt" userId="242a2747-5f45-41c3-8528-611d10d18f74" providerId="ADAL" clId="{3FD5B8D7-409E-A743-A14E-0599E0435F0C}" dt="2023-05-01T19:50:49.230" v="352" actId="1076"/>
          <ac:picMkLst>
            <pc:docMk/>
            <pc:sldMk cId="585928683" sldId="378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0:53.898" v="353" actId="1076"/>
        <pc:sldMkLst>
          <pc:docMk/>
          <pc:sldMk cId="1218951113" sldId="380"/>
        </pc:sldMkLst>
        <pc:graphicFrameChg chg="mod">
          <ac:chgData name="Boyd Barnhardt" userId="242a2747-5f45-41c3-8528-611d10d18f74" providerId="ADAL" clId="{3FD5B8D7-409E-A743-A14E-0599E0435F0C}" dt="2023-05-01T19:50:53.898" v="353" actId="1076"/>
          <ac:graphicFrameMkLst>
            <pc:docMk/>
            <pc:sldMk cId="1218951113" sldId="380"/>
            <ac:graphicFrameMk id="2" creationId="{EAD0B24F-E57A-40FA-BD6B-D54F3F586FEE}"/>
          </ac:graphicFrameMkLst>
        </pc:graphicFrameChg>
        <pc:picChg chg="mod">
          <ac:chgData name="Boyd Barnhardt" userId="242a2747-5f45-41c3-8528-611d10d18f74" providerId="ADAL" clId="{3FD5B8D7-409E-A743-A14E-0599E0435F0C}" dt="2023-05-01T19:50:53.898" v="353" actId="1076"/>
          <ac:picMkLst>
            <pc:docMk/>
            <pc:sldMk cId="1218951113" sldId="380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3:38.162" v="388" actId="1076"/>
        <pc:sldMkLst>
          <pc:docMk/>
          <pc:sldMk cId="3562300139" sldId="381"/>
        </pc:sldMkLst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5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6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7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8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9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10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11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12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13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14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15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16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3:38.162" v="388" actId="1076"/>
          <ac:spMkLst>
            <pc:docMk/>
            <pc:sldMk cId="3562300139" sldId="381"/>
            <ac:spMk id="17" creationId="{00000000-0000-0000-0000-000000000000}"/>
          </ac:spMkLst>
        </pc:spChg>
        <pc:grpChg chg="mod">
          <ac:chgData name="Boyd Barnhardt" userId="242a2747-5f45-41c3-8528-611d10d18f74" providerId="ADAL" clId="{3FD5B8D7-409E-A743-A14E-0599E0435F0C}" dt="2023-05-01T19:53:38.162" v="388" actId="1076"/>
          <ac:grpSpMkLst>
            <pc:docMk/>
            <pc:sldMk cId="3562300139" sldId="381"/>
            <ac:grpSpMk id="18" creationId="{00000000-0000-0000-0000-000000000000}"/>
          </ac:grpSpMkLst>
        </pc:grpChg>
        <pc:picChg chg="mod">
          <ac:chgData name="Boyd Barnhardt" userId="242a2747-5f45-41c3-8528-611d10d18f74" providerId="ADAL" clId="{3FD5B8D7-409E-A743-A14E-0599E0435F0C}" dt="2023-05-01T19:53:29.159" v="387" actId="1076"/>
          <ac:picMkLst>
            <pc:docMk/>
            <pc:sldMk cId="3562300139" sldId="381"/>
            <ac:picMk id="64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3:52.798" v="390" actId="1076"/>
        <pc:sldMkLst>
          <pc:docMk/>
          <pc:sldMk cId="334793895" sldId="382"/>
        </pc:sldMkLst>
        <pc:graphicFrameChg chg="mod">
          <ac:chgData name="Boyd Barnhardt" userId="242a2747-5f45-41c3-8528-611d10d18f74" providerId="ADAL" clId="{3FD5B8D7-409E-A743-A14E-0599E0435F0C}" dt="2023-05-01T19:53:52.798" v="390" actId="1076"/>
          <ac:graphicFrameMkLst>
            <pc:docMk/>
            <pc:sldMk cId="334793895" sldId="382"/>
            <ac:graphicFrameMk id="2" creationId="{0E664DC1-60F7-C2CE-1905-203B9B87140C}"/>
          </ac:graphicFrameMkLst>
        </pc:graphicFrameChg>
        <pc:picChg chg="mod">
          <ac:chgData name="Boyd Barnhardt" userId="242a2747-5f45-41c3-8528-611d10d18f74" providerId="ADAL" clId="{3FD5B8D7-409E-A743-A14E-0599E0435F0C}" dt="2023-05-01T19:53:49.602" v="389" actId="1076"/>
          <ac:picMkLst>
            <pc:docMk/>
            <pc:sldMk cId="334793895" sldId="382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4:00.368" v="391" actId="1076"/>
        <pc:sldMkLst>
          <pc:docMk/>
          <pc:sldMk cId="162309470" sldId="383"/>
        </pc:sldMkLst>
        <pc:graphicFrameChg chg="mod">
          <ac:chgData name="Boyd Barnhardt" userId="242a2747-5f45-41c3-8528-611d10d18f74" providerId="ADAL" clId="{3FD5B8D7-409E-A743-A14E-0599E0435F0C}" dt="2023-05-01T19:54:00.368" v="391" actId="1076"/>
          <ac:graphicFrameMkLst>
            <pc:docMk/>
            <pc:sldMk cId="162309470" sldId="383"/>
            <ac:graphicFrameMk id="2" creationId="{7E481109-5E8D-A733-3AAF-6723FCC7A62A}"/>
          </ac:graphicFrameMkLst>
        </pc:graphicFrameChg>
        <pc:picChg chg="mod">
          <ac:chgData name="Boyd Barnhardt" userId="242a2747-5f45-41c3-8528-611d10d18f74" providerId="ADAL" clId="{3FD5B8D7-409E-A743-A14E-0599E0435F0C}" dt="2023-05-01T19:54:00.368" v="391" actId="1076"/>
          <ac:picMkLst>
            <pc:docMk/>
            <pc:sldMk cId="162309470" sldId="38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4:06.286" v="392" actId="1076"/>
        <pc:sldMkLst>
          <pc:docMk/>
          <pc:sldMk cId="3344538979" sldId="384"/>
        </pc:sldMkLst>
        <pc:graphicFrameChg chg="mod">
          <ac:chgData name="Boyd Barnhardt" userId="242a2747-5f45-41c3-8528-611d10d18f74" providerId="ADAL" clId="{3FD5B8D7-409E-A743-A14E-0599E0435F0C}" dt="2023-05-01T19:54:06.286" v="392" actId="1076"/>
          <ac:graphicFrameMkLst>
            <pc:docMk/>
            <pc:sldMk cId="3344538979" sldId="384"/>
            <ac:graphicFrameMk id="3" creationId="{EBF80577-7434-2244-D6A9-3CF3614B40FA}"/>
          </ac:graphicFrameMkLst>
        </pc:graphicFrameChg>
        <pc:picChg chg="mod">
          <ac:chgData name="Boyd Barnhardt" userId="242a2747-5f45-41c3-8528-611d10d18f74" providerId="ADAL" clId="{3FD5B8D7-409E-A743-A14E-0599E0435F0C}" dt="2023-05-01T19:54:06.286" v="392" actId="1076"/>
          <ac:picMkLst>
            <pc:docMk/>
            <pc:sldMk cId="3344538979" sldId="384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4:22.774" v="395" actId="14100"/>
        <pc:sldMkLst>
          <pc:docMk/>
          <pc:sldMk cId="3810111328" sldId="385"/>
        </pc:sldMkLst>
        <pc:graphicFrameChg chg="mod">
          <ac:chgData name="Boyd Barnhardt" userId="242a2747-5f45-41c3-8528-611d10d18f74" providerId="ADAL" clId="{3FD5B8D7-409E-A743-A14E-0599E0435F0C}" dt="2023-05-01T19:54:22.774" v="395" actId="14100"/>
          <ac:graphicFrameMkLst>
            <pc:docMk/>
            <pc:sldMk cId="3810111328" sldId="385"/>
            <ac:graphicFrameMk id="2" creationId="{6B9AA229-6967-26CA-0B0D-A85ED90EC8AD}"/>
          </ac:graphicFrameMkLst>
        </pc:graphicFrameChg>
        <pc:picChg chg="mod">
          <ac:chgData name="Boyd Barnhardt" userId="242a2747-5f45-41c3-8528-611d10d18f74" providerId="ADAL" clId="{3FD5B8D7-409E-A743-A14E-0599E0435F0C}" dt="2023-05-01T19:54:13.775" v="393" actId="1076"/>
          <ac:picMkLst>
            <pc:docMk/>
            <pc:sldMk cId="3810111328" sldId="385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4:29.702" v="396" actId="1076"/>
        <pc:sldMkLst>
          <pc:docMk/>
          <pc:sldMk cId="867337925" sldId="386"/>
        </pc:sldMkLst>
        <pc:graphicFrameChg chg="mod">
          <ac:chgData name="Boyd Barnhardt" userId="242a2747-5f45-41c3-8528-611d10d18f74" providerId="ADAL" clId="{3FD5B8D7-409E-A743-A14E-0599E0435F0C}" dt="2023-05-01T19:54:29.702" v="396" actId="1076"/>
          <ac:graphicFrameMkLst>
            <pc:docMk/>
            <pc:sldMk cId="867337925" sldId="386"/>
            <ac:graphicFrameMk id="2" creationId="{A4DF9191-89C7-E0D9-F0E6-C485F6AB6238}"/>
          </ac:graphicFrameMkLst>
        </pc:graphicFrameChg>
        <pc:picChg chg="mod">
          <ac:chgData name="Boyd Barnhardt" userId="242a2747-5f45-41c3-8528-611d10d18f74" providerId="ADAL" clId="{3FD5B8D7-409E-A743-A14E-0599E0435F0C}" dt="2023-05-01T19:54:29.702" v="396" actId="1076"/>
          <ac:picMkLst>
            <pc:docMk/>
            <pc:sldMk cId="867337925" sldId="386"/>
            <ac:picMk id="3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4:40.396" v="398" actId="1076"/>
        <pc:sldMkLst>
          <pc:docMk/>
          <pc:sldMk cId="2945281724" sldId="388"/>
        </pc:sldMkLst>
        <pc:graphicFrameChg chg="mod">
          <ac:chgData name="Boyd Barnhardt" userId="242a2747-5f45-41c3-8528-611d10d18f74" providerId="ADAL" clId="{3FD5B8D7-409E-A743-A14E-0599E0435F0C}" dt="2023-05-01T19:54:40.396" v="398" actId="1076"/>
          <ac:graphicFrameMkLst>
            <pc:docMk/>
            <pc:sldMk cId="2945281724" sldId="388"/>
            <ac:graphicFrameMk id="2" creationId="{749D2272-6A3C-4841-2021-AA7FD9CB05A2}"/>
          </ac:graphicFrameMkLst>
        </pc:graphicFrameChg>
        <pc:picChg chg="mod">
          <ac:chgData name="Boyd Barnhardt" userId="242a2747-5f45-41c3-8528-611d10d18f74" providerId="ADAL" clId="{3FD5B8D7-409E-A743-A14E-0599E0435F0C}" dt="2023-05-01T19:54:37.778" v="397" actId="1076"/>
          <ac:picMkLst>
            <pc:docMk/>
            <pc:sldMk cId="2945281724" sldId="388"/>
            <ac:picMk id="3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1:29.041" v="359" actId="1076"/>
        <pc:sldMkLst>
          <pc:docMk/>
          <pc:sldMk cId="0" sldId="389"/>
        </pc:sldMkLst>
        <pc:graphicFrameChg chg="mod">
          <ac:chgData name="Boyd Barnhardt" userId="242a2747-5f45-41c3-8528-611d10d18f74" providerId="ADAL" clId="{3FD5B8D7-409E-A743-A14E-0599E0435F0C}" dt="2023-05-01T19:51:29.041" v="359" actId="1076"/>
          <ac:graphicFrameMkLst>
            <pc:docMk/>
            <pc:sldMk cId="0" sldId="389"/>
            <ac:graphicFrameMk id="3" creationId="{0E40FCC0-05F8-DC0A-6CB5-273E5A47D07F}"/>
          </ac:graphicFrameMkLst>
        </pc:graphicFrameChg>
        <pc:picChg chg="mod">
          <ac:chgData name="Boyd Barnhardt" userId="242a2747-5f45-41c3-8528-611d10d18f74" providerId="ADAL" clId="{3FD5B8D7-409E-A743-A14E-0599E0435F0C}" dt="2023-05-01T19:51:29.041" v="359" actId="1076"/>
          <ac:picMkLst>
            <pc:docMk/>
            <pc:sldMk cId="0" sldId="389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1:41.427" v="362" actId="1076"/>
        <pc:sldMkLst>
          <pc:docMk/>
          <pc:sldMk cId="0" sldId="390"/>
        </pc:sldMkLst>
        <pc:picChg chg="mod">
          <ac:chgData name="Boyd Barnhardt" userId="242a2747-5f45-41c3-8528-611d10d18f74" providerId="ADAL" clId="{3FD5B8D7-409E-A743-A14E-0599E0435F0C}" dt="2023-05-01T19:51:41.427" v="362" actId="1076"/>
          <ac:picMkLst>
            <pc:docMk/>
            <pc:sldMk cId="0" sldId="390"/>
            <ac:picMk id="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2:15.789" v="374" actId="1036"/>
        <pc:sldMkLst>
          <pc:docMk/>
          <pc:sldMk cId="0" sldId="391"/>
        </pc:sldMkLst>
        <pc:picChg chg="mod">
          <ac:chgData name="Boyd Barnhardt" userId="242a2747-5f45-41c3-8528-611d10d18f74" providerId="ADAL" clId="{3FD5B8D7-409E-A743-A14E-0599E0435F0C}" dt="2023-05-01T19:52:15.789" v="374" actId="1036"/>
          <ac:picMkLst>
            <pc:docMk/>
            <pc:sldMk cId="0" sldId="391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2:19.822" v="375" actId="1076"/>
        <pc:sldMkLst>
          <pc:docMk/>
          <pc:sldMk cId="0" sldId="392"/>
        </pc:sldMkLst>
        <pc:picChg chg="mod">
          <ac:chgData name="Boyd Barnhardt" userId="242a2747-5f45-41c3-8528-611d10d18f74" providerId="ADAL" clId="{3FD5B8D7-409E-A743-A14E-0599E0435F0C}" dt="2023-05-01T19:52:19.822" v="375" actId="1076"/>
          <ac:picMkLst>
            <pc:docMk/>
            <pc:sldMk cId="0" sldId="392"/>
            <ac:picMk id="5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2:23.907" v="376" actId="1076"/>
        <pc:sldMkLst>
          <pc:docMk/>
          <pc:sldMk cId="0" sldId="393"/>
        </pc:sldMkLst>
        <pc:picChg chg="mod">
          <ac:chgData name="Boyd Barnhardt" userId="242a2747-5f45-41c3-8528-611d10d18f74" providerId="ADAL" clId="{3FD5B8D7-409E-A743-A14E-0599E0435F0C}" dt="2023-05-01T19:52:23.907" v="376" actId="1076"/>
          <ac:picMkLst>
            <pc:docMk/>
            <pc:sldMk cId="0" sldId="393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52:45.063" v="378" actId="1076"/>
        <pc:sldMkLst>
          <pc:docMk/>
          <pc:sldMk cId="0" sldId="394"/>
        </pc:sldMkLst>
        <pc:spChg chg="mod">
          <ac:chgData name="Boyd Barnhardt" userId="242a2747-5f45-41c3-8528-611d10d18f74" providerId="ADAL" clId="{3FD5B8D7-409E-A743-A14E-0599E0435F0C}" dt="2023-05-01T19:52:45.063" v="378" actId="1076"/>
          <ac:spMkLst>
            <pc:docMk/>
            <pc:sldMk cId="0" sldId="394"/>
            <ac:spMk id="5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45.063" v="378" actId="1076"/>
          <ac:spMkLst>
            <pc:docMk/>
            <pc:sldMk cId="0" sldId="394"/>
            <ac:spMk id="6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45.063" v="378" actId="1076"/>
          <ac:spMkLst>
            <pc:docMk/>
            <pc:sldMk cId="0" sldId="394"/>
            <ac:spMk id="7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45.063" v="378" actId="1076"/>
          <ac:spMkLst>
            <pc:docMk/>
            <pc:sldMk cId="0" sldId="394"/>
            <ac:spMk id="8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45.063" v="378" actId="1076"/>
          <ac:spMkLst>
            <pc:docMk/>
            <pc:sldMk cId="0" sldId="394"/>
            <ac:spMk id="9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45.063" v="378" actId="1076"/>
          <ac:spMkLst>
            <pc:docMk/>
            <pc:sldMk cId="0" sldId="394"/>
            <ac:spMk id="10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45.063" v="378" actId="1076"/>
          <ac:spMkLst>
            <pc:docMk/>
            <pc:sldMk cId="0" sldId="394"/>
            <ac:spMk id="11" creationId="{00000000-0000-0000-0000-000000000000}"/>
          </ac:spMkLst>
        </pc:spChg>
        <pc:spChg chg="mod">
          <ac:chgData name="Boyd Barnhardt" userId="242a2747-5f45-41c3-8528-611d10d18f74" providerId="ADAL" clId="{3FD5B8D7-409E-A743-A14E-0599E0435F0C}" dt="2023-05-01T19:52:45.063" v="378" actId="1076"/>
          <ac:spMkLst>
            <pc:docMk/>
            <pc:sldMk cId="0" sldId="394"/>
            <ac:spMk id="45" creationId="{00000000-0000-0000-0000-000000000000}"/>
          </ac:spMkLst>
        </pc:spChg>
        <pc:grpChg chg="mod">
          <ac:chgData name="Boyd Barnhardt" userId="242a2747-5f45-41c3-8528-611d10d18f74" providerId="ADAL" clId="{3FD5B8D7-409E-A743-A14E-0599E0435F0C}" dt="2023-05-01T19:52:45.063" v="378" actId="1076"/>
          <ac:grpSpMkLst>
            <pc:docMk/>
            <pc:sldMk cId="0" sldId="394"/>
            <ac:grpSpMk id="12" creationId="{00000000-0000-0000-0000-000000000000}"/>
          </ac:grpSpMkLst>
        </pc:grpChg>
        <pc:picChg chg="mod">
          <ac:chgData name="Boyd Barnhardt" userId="242a2747-5f45-41c3-8528-611d10d18f74" providerId="ADAL" clId="{3FD5B8D7-409E-A743-A14E-0599E0435F0C}" dt="2023-05-01T19:52:34.395" v="377" actId="1076"/>
          <ac:picMkLst>
            <pc:docMk/>
            <pc:sldMk cId="0" sldId="394"/>
            <ac:picMk id="46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29.169" v="230" actId="1035"/>
        <pc:sldMkLst>
          <pc:docMk/>
          <pc:sldMk cId="1995831426" sldId="397"/>
        </pc:sldMkLst>
        <pc:picChg chg="mod">
          <ac:chgData name="Boyd Barnhardt" userId="242a2747-5f45-41c3-8528-611d10d18f74" providerId="ADAL" clId="{3FD5B8D7-409E-A743-A14E-0599E0435F0C}" dt="2023-05-01T19:43:29.169" v="230" actId="1035"/>
          <ac:picMkLst>
            <pc:docMk/>
            <pc:sldMk cId="1995831426" sldId="397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32.377" v="234" actId="1035"/>
        <pc:sldMkLst>
          <pc:docMk/>
          <pc:sldMk cId="1667499695" sldId="398"/>
        </pc:sldMkLst>
        <pc:picChg chg="mod">
          <ac:chgData name="Boyd Barnhardt" userId="242a2747-5f45-41c3-8528-611d10d18f74" providerId="ADAL" clId="{3FD5B8D7-409E-A743-A14E-0599E0435F0C}" dt="2023-05-01T19:43:32.377" v="234" actId="1035"/>
          <ac:picMkLst>
            <pc:docMk/>
            <pc:sldMk cId="1667499695" sldId="398"/>
            <ac:picMk id="43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38.009" v="237" actId="1036"/>
        <pc:sldMkLst>
          <pc:docMk/>
          <pc:sldMk cId="1445672398" sldId="401"/>
        </pc:sldMkLst>
        <pc:picChg chg="mod">
          <ac:chgData name="Boyd Barnhardt" userId="242a2747-5f45-41c3-8528-611d10d18f74" providerId="ADAL" clId="{3FD5B8D7-409E-A743-A14E-0599E0435F0C}" dt="2023-05-01T19:43:38.009" v="237" actId="1036"/>
          <ac:picMkLst>
            <pc:docMk/>
            <pc:sldMk cId="1445672398" sldId="401"/>
            <ac:picMk id="41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43.729" v="243" actId="1035"/>
        <pc:sldMkLst>
          <pc:docMk/>
          <pc:sldMk cId="2507177321" sldId="402"/>
        </pc:sldMkLst>
        <pc:graphicFrameChg chg="mod">
          <ac:chgData name="Boyd Barnhardt" userId="242a2747-5f45-41c3-8528-611d10d18f74" providerId="ADAL" clId="{3FD5B8D7-409E-A743-A14E-0599E0435F0C}" dt="2023-05-01T19:43:41.801" v="239" actId="1036"/>
          <ac:graphicFrameMkLst>
            <pc:docMk/>
            <pc:sldMk cId="2507177321" sldId="402"/>
            <ac:graphicFrameMk id="2" creationId="{CD54FA3F-A8E0-E674-5DF1-39915C96E7E4}"/>
          </ac:graphicFrameMkLst>
        </pc:graphicFrameChg>
        <pc:picChg chg="mod">
          <ac:chgData name="Boyd Barnhardt" userId="242a2747-5f45-41c3-8528-611d10d18f74" providerId="ADAL" clId="{3FD5B8D7-409E-A743-A14E-0599E0435F0C}" dt="2023-05-01T19:43:43.729" v="243" actId="1035"/>
          <ac:picMkLst>
            <pc:docMk/>
            <pc:sldMk cId="2507177321" sldId="402"/>
            <ac:picMk id="41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48.210" v="244" actId="1076"/>
        <pc:sldMkLst>
          <pc:docMk/>
          <pc:sldMk cId="303125959" sldId="403"/>
        </pc:sldMkLst>
        <pc:picChg chg="mod">
          <ac:chgData name="Boyd Barnhardt" userId="242a2747-5f45-41c3-8528-611d10d18f74" providerId="ADAL" clId="{3FD5B8D7-409E-A743-A14E-0599E0435F0C}" dt="2023-05-01T19:43:48.210" v="244" actId="1076"/>
          <ac:picMkLst>
            <pc:docMk/>
            <pc:sldMk cId="303125959" sldId="403"/>
            <ac:picMk id="17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52.541" v="245" actId="1076"/>
        <pc:sldMkLst>
          <pc:docMk/>
          <pc:sldMk cId="875053650" sldId="404"/>
        </pc:sldMkLst>
        <pc:picChg chg="mod">
          <ac:chgData name="Boyd Barnhardt" userId="242a2747-5f45-41c3-8528-611d10d18f74" providerId="ADAL" clId="{3FD5B8D7-409E-A743-A14E-0599E0435F0C}" dt="2023-05-01T19:43:52.541" v="245" actId="1076"/>
          <ac:picMkLst>
            <pc:docMk/>
            <pc:sldMk cId="875053650" sldId="404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55.561" v="246" actId="1076"/>
        <pc:sldMkLst>
          <pc:docMk/>
          <pc:sldMk cId="3281362679" sldId="405"/>
        </pc:sldMkLst>
        <pc:picChg chg="mod">
          <ac:chgData name="Boyd Barnhardt" userId="242a2747-5f45-41c3-8528-611d10d18f74" providerId="ADAL" clId="{3FD5B8D7-409E-A743-A14E-0599E0435F0C}" dt="2023-05-01T19:43:55.561" v="246" actId="1076"/>
          <ac:picMkLst>
            <pc:docMk/>
            <pc:sldMk cId="3281362679" sldId="405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3:58.844" v="247" actId="1076"/>
        <pc:sldMkLst>
          <pc:docMk/>
          <pc:sldMk cId="3282221636" sldId="406"/>
        </pc:sldMkLst>
        <pc:picChg chg="mod">
          <ac:chgData name="Boyd Barnhardt" userId="242a2747-5f45-41c3-8528-611d10d18f74" providerId="ADAL" clId="{3FD5B8D7-409E-A743-A14E-0599E0435F0C}" dt="2023-05-01T19:43:58.844" v="247" actId="1076"/>
          <ac:picMkLst>
            <pc:docMk/>
            <pc:sldMk cId="3282221636" sldId="406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00.860" v="248" actId="1076"/>
        <pc:sldMkLst>
          <pc:docMk/>
          <pc:sldMk cId="4019807578" sldId="407"/>
        </pc:sldMkLst>
        <pc:picChg chg="mod">
          <ac:chgData name="Boyd Barnhardt" userId="242a2747-5f45-41c3-8528-611d10d18f74" providerId="ADAL" clId="{3FD5B8D7-409E-A743-A14E-0599E0435F0C}" dt="2023-05-01T19:44:00.860" v="248" actId="1076"/>
          <ac:picMkLst>
            <pc:docMk/>
            <pc:sldMk cId="4019807578" sldId="407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03.978" v="249" actId="1076"/>
        <pc:sldMkLst>
          <pc:docMk/>
          <pc:sldMk cId="515820827" sldId="408"/>
        </pc:sldMkLst>
        <pc:picChg chg="mod">
          <ac:chgData name="Boyd Barnhardt" userId="242a2747-5f45-41c3-8528-611d10d18f74" providerId="ADAL" clId="{3FD5B8D7-409E-A743-A14E-0599E0435F0C}" dt="2023-05-01T19:44:03.978" v="249" actId="1076"/>
          <ac:picMkLst>
            <pc:docMk/>
            <pc:sldMk cId="515820827" sldId="408"/>
            <ac:picMk id="17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14.900" v="252" actId="1076"/>
        <pc:sldMkLst>
          <pc:docMk/>
          <pc:sldMk cId="789233511" sldId="411"/>
        </pc:sldMkLst>
        <pc:picChg chg="mod">
          <ac:chgData name="Boyd Barnhardt" userId="242a2747-5f45-41c3-8528-611d10d18f74" providerId="ADAL" clId="{3FD5B8D7-409E-A743-A14E-0599E0435F0C}" dt="2023-05-01T19:44:14.900" v="252" actId="1076"/>
          <ac:picMkLst>
            <pc:docMk/>
            <pc:sldMk cId="789233511" sldId="411"/>
            <ac:picMk id="5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07.211" v="250" actId="1076"/>
        <pc:sldMkLst>
          <pc:docMk/>
          <pc:sldMk cId="0" sldId="412"/>
        </pc:sldMkLst>
        <pc:picChg chg="mod">
          <ac:chgData name="Boyd Barnhardt" userId="242a2747-5f45-41c3-8528-611d10d18f74" providerId="ADAL" clId="{3FD5B8D7-409E-A743-A14E-0599E0435F0C}" dt="2023-05-01T19:44:07.211" v="250" actId="1076"/>
          <ac:picMkLst>
            <pc:docMk/>
            <pc:sldMk cId="0" sldId="412"/>
            <ac:picMk id="39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10.948" v="251" actId="1076"/>
        <pc:sldMkLst>
          <pc:docMk/>
          <pc:sldMk cId="0" sldId="413"/>
        </pc:sldMkLst>
        <pc:picChg chg="mod">
          <ac:chgData name="Boyd Barnhardt" userId="242a2747-5f45-41c3-8528-611d10d18f74" providerId="ADAL" clId="{3FD5B8D7-409E-A743-A14E-0599E0435F0C}" dt="2023-05-01T19:44:10.948" v="251" actId="1076"/>
          <ac:picMkLst>
            <pc:docMk/>
            <pc:sldMk cId="0" sldId="413"/>
            <ac:picMk id="39" creationId="{00000000-0000-0000-0000-000000000000}"/>
          </ac:picMkLst>
        </pc:picChg>
      </pc:sldChg>
      <pc:sldChg chg="modSp mod">
        <pc:chgData name="Boyd Barnhardt" userId="242a2747-5f45-41c3-8528-611d10d18f74" providerId="ADAL" clId="{3FD5B8D7-409E-A743-A14E-0599E0435F0C}" dt="2023-05-01T19:44:33.705" v="258" actId="1076"/>
        <pc:sldMkLst>
          <pc:docMk/>
          <pc:sldMk cId="3506082378" sldId="414"/>
        </pc:sldMkLst>
        <pc:picChg chg="mod">
          <ac:chgData name="Boyd Barnhardt" userId="242a2747-5f45-41c3-8528-611d10d18f74" providerId="ADAL" clId="{3FD5B8D7-409E-A743-A14E-0599E0435F0C}" dt="2023-05-01T19:44:33.705" v="258" actId="1076"/>
          <ac:picMkLst>
            <pc:docMk/>
            <pc:sldMk cId="3506082378" sldId="414"/>
            <ac:picMk id="75" creationId="{3481FA37-D56E-60FF-65DD-AF3BF4DD2746}"/>
          </ac:picMkLst>
        </pc:picChg>
      </pc:sldChg>
      <pc:sldMasterChg chg="modSldLayout">
        <pc:chgData name="Boyd Barnhardt" userId="242a2747-5f45-41c3-8528-611d10d18f74" providerId="ADAL" clId="{3FD5B8D7-409E-A743-A14E-0599E0435F0C}" dt="2023-05-01T19:33:14.239" v="26" actId="1076"/>
        <pc:sldMasterMkLst>
          <pc:docMk/>
          <pc:sldMasterMk cId="0" sldId="2147483648"/>
        </pc:sldMasterMkLst>
        <pc:sldLayoutChg chg="delSp modSp mod">
          <pc:chgData name="Boyd Barnhardt" userId="242a2747-5f45-41c3-8528-611d10d18f74" providerId="ADAL" clId="{3FD5B8D7-409E-A743-A14E-0599E0435F0C}" dt="2023-05-01T19:33:14.239" v="26" actId="1076"/>
          <pc:sldLayoutMkLst>
            <pc:docMk/>
            <pc:sldMasterMk cId="0" sldId="2147483648"/>
            <pc:sldLayoutMk cId="1994280146" sldId="2147483666"/>
          </pc:sldLayoutMkLst>
          <pc:spChg chg="mod">
            <ac:chgData name="Boyd Barnhardt" userId="242a2747-5f45-41c3-8528-611d10d18f74" providerId="ADAL" clId="{3FD5B8D7-409E-A743-A14E-0599E0435F0C}" dt="2023-05-01T19:33:14.239" v="26" actId="1076"/>
            <ac:spMkLst>
              <pc:docMk/>
              <pc:sldMasterMk cId="0" sldId="2147483648"/>
              <pc:sldLayoutMk cId="1994280146" sldId="2147483666"/>
              <ac:spMk id="5" creationId="{241C00E8-F80A-DAFA-C2A7-A129CD13B9D5}"/>
            </ac:spMkLst>
          </pc:spChg>
          <pc:picChg chg="mod">
            <ac:chgData name="Boyd Barnhardt" userId="242a2747-5f45-41c3-8528-611d10d18f74" providerId="ADAL" clId="{3FD5B8D7-409E-A743-A14E-0599E0435F0C}" dt="2023-05-01T19:33:11.921" v="25" actId="1076"/>
            <ac:picMkLst>
              <pc:docMk/>
              <pc:sldMasterMk cId="0" sldId="2147483648"/>
              <pc:sldLayoutMk cId="1994280146" sldId="2147483666"/>
              <ac:picMk id="3" creationId="{5E8D6E58-22A9-C78B-F560-7E7424A15A52}"/>
            </ac:picMkLst>
          </pc:picChg>
          <pc:picChg chg="del mod">
            <ac:chgData name="Boyd Barnhardt" userId="242a2747-5f45-41c3-8528-611d10d18f74" providerId="ADAL" clId="{3FD5B8D7-409E-A743-A14E-0599E0435F0C}" dt="2023-05-01T19:33:05.592" v="21" actId="478"/>
            <ac:picMkLst>
              <pc:docMk/>
              <pc:sldMasterMk cId="0" sldId="2147483648"/>
              <pc:sldLayoutMk cId="1994280146" sldId="2147483666"/>
              <ac:picMk id="4" creationId="{5E8D6E58-22A9-C78B-F560-7E7424A15A52}"/>
            </ac:picMkLst>
          </pc:picChg>
        </pc:sldLayoutChg>
      </pc:sldMasterChg>
    </pc:docChg>
  </pc:docChgLst>
  <pc:docChgLst>
    <pc:chgData name="Boyd Barnhardt" userId="65908afc-2338-4c1b-821c-0d074784b985" providerId="ADAL" clId="{3FD5B8D7-409E-A743-A14E-0599E0435F0C}"/>
    <pc:docChg chg="undo custSel modSld sldOrd">
      <pc:chgData name="Boyd Barnhardt" userId="65908afc-2338-4c1b-821c-0d074784b985" providerId="ADAL" clId="{3FD5B8D7-409E-A743-A14E-0599E0435F0C}" dt="2023-04-17T14:06:10.871" v="189" actId="1076"/>
      <pc:docMkLst>
        <pc:docMk/>
      </pc:docMkLst>
      <pc:sldChg chg="modSp mod">
        <pc:chgData name="Boyd Barnhardt" userId="65908afc-2338-4c1b-821c-0d074784b985" providerId="ADAL" clId="{3FD5B8D7-409E-A743-A14E-0599E0435F0C}" dt="2023-04-17T12:50:31.365" v="4" actId="14100"/>
        <pc:sldMkLst>
          <pc:docMk/>
          <pc:sldMk cId="0" sldId="257"/>
        </pc:sldMkLst>
        <pc:spChg chg="mod">
          <ac:chgData name="Boyd Barnhardt" userId="65908afc-2338-4c1b-821c-0d074784b985" providerId="ADAL" clId="{3FD5B8D7-409E-A743-A14E-0599E0435F0C}" dt="2023-04-17T12:50:31.365" v="4" actId="14100"/>
          <ac:spMkLst>
            <pc:docMk/>
            <pc:sldMk cId="0" sldId="257"/>
            <ac:spMk id="2" creationId="{00000000-0000-0000-0000-000000000000}"/>
          </ac:spMkLst>
        </pc:spChg>
        <pc:spChg chg="mod">
          <ac:chgData name="Boyd Barnhardt" userId="65908afc-2338-4c1b-821c-0d074784b985" providerId="ADAL" clId="{3FD5B8D7-409E-A743-A14E-0599E0435F0C}" dt="2023-04-17T12:50:25.411" v="2" actId="1037"/>
          <ac:spMkLst>
            <pc:docMk/>
            <pc:sldMk cId="0" sldId="257"/>
            <ac:spMk id="6" creationId="{00000000-0000-0000-0000-000000000000}"/>
          </ac:spMkLst>
        </pc:spChg>
        <pc:spChg chg="mod">
          <ac:chgData name="Boyd Barnhardt" userId="65908afc-2338-4c1b-821c-0d074784b985" providerId="ADAL" clId="{3FD5B8D7-409E-A743-A14E-0599E0435F0C}" dt="2023-04-17T12:50:25.411" v="2" actId="1037"/>
          <ac:spMkLst>
            <pc:docMk/>
            <pc:sldMk cId="0" sldId="257"/>
            <ac:spMk id="7" creationId="{00000000-0000-0000-0000-000000000000}"/>
          </ac:spMkLst>
        </pc:spChg>
        <pc:spChg chg="mod">
          <ac:chgData name="Boyd Barnhardt" userId="65908afc-2338-4c1b-821c-0d074784b985" providerId="ADAL" clId="{3FD5B8D7-409E-A743-A14E-0599E0435F0C}" dt="2023-04-17T12:50:25.411" v="2" actId="1037"/>
          <ac:spMkLst>
            <pc:docMk/>
            <pc:sldMk cId="0" sldId="257"/>
            <ac:spMk id="14" creationId="{00000000-0000-0000-0000-000000000000}"/>
          </ac:spMkLst>
        </pc:spChg>
        <pc:grpChg chg="mod">
          <ac:chgData name="Boyd Barnhardt" userId="65908afc-2338-4c1b-821c-0d074784b985" providerId="ADAL" clId="{3FD5B8D7-409E-A743-A14E-0599E0435F0C}" dt="2023-04-17T12:50:25.411" v="2" actId="1037"/>
          <ac:grpSpMkLst>
            <pc:docMk/>
            <pc:sldMk cId="0" sldId="257"/>
            <ac:grpSpMk id="3" creationId="{00000000-0000-0000-0000-000000000000}"/>
          </ac:grpSpMkLst>
        </pc:grpChg>
        <pc:grpChg chg="mod">
          <ac:chgData name="Boyd Barnhardt" userId="65908afc-2338-4c1b-821c-0d074784b985" providerId="ADAL" clId="{3FD5B8D7-409E-A743-A14E-0599E0435F0C}" dt="2023-04-17T12:50:25.411" v="2" actId="1037"/>
          <ac:grpSpMkLst>
            <pc:docMk/>
            <pc:sldMk cId="0" sldId="257"/>
            <ac:grpSpMk id="8" creationId="{00000000-0000-0000-0000-000000000000}"/>
          </ac:grpSpMkLst>
        </pc:grpChg>
        <pc:picChg chg="mod">
          <ac:chgData name="Boyd Barnhardt" userId="65908afc-2338-4c1b-821c-0d074784b985" providerId="ADAL" clId="{3FD5B8D7-409E-A743-A14E-0599E0435F0C}" dt="2023-04-17T12:50:25.411" v="2" actId="1037"/>
          <ac:picMkLst>
            <pc:docMk/>
            <pc:sldMk cId="0" sldId="257"/>
            <ac:picMk id="15" creationId="{00000000-0000-0000-0000-000000000000}"/>
          </ac:picMkLst>
        </pc:picChg>
      </pc:sldChg>
      <pc:sldChg chg="addSp modSp mod">
        <pc:chgData name="Boyd Barnhardt" userId="65908afc-2338-4c1b-821c-0d074784b985" providerId="ADAL" clId="{3FD5B8D7-409E-A743-A14E-0599E0435F0C}" dt="2023-04-17T14:01:05.310" v="166" actId="1076"/>
        <pc:sldMkLst>
          <pc:docMk/>
          <pc:sldMk cId="2847787124" sldId="259"/>
        </pc:sldMkLst>
        <pc:graphicFrameChg chg="add mod">
          <ac:chgData name="Boyd Barnhardt" userId="65908afc-2338-4c1b-821c-0d074784b985" providerId="ADAL" clId="{3FD5B8D7-409E-A743-A14E-0599E0435F0C}" dt="2023-04-17T14:01:05.310" v="166" actId="1076"/>
          <ac:graphicFrameMkLst>
            <pc:docMk/>
            <pc:sldMk cId="2847787124" sldId="259"/>
            <ac:graphicFrameMk id="2" creationId="{F25215CE-210F-43CC-9DE3-1BA5F6BEB247}"/>
          </ac:graphicFrameMkLst>
        </pc:graphicFrameChg>
      </pc:sldChg>
      <pc:sldChg chg="addSp modSp mod">
        <pc:chgData name="Boyd Barnhardt" userId="65908afc-2338-4c1b-821c-0d074784b985" providerId="ADAL" clId="{3FD5B8D7-409E-A743-A14E-0599E0435F0C}" dt="2023-04-17T14:01:31.174" v="171" actId="14100"/>
        <pc:sldMkLst>
          <pc:docMk/>
          <pc:sldMk cId="2855080953" sldId="260"/>
        </pc:sldMkLst>
        <pc:graphicFrameChg chg="add mod">
          <ac:chgData name="Boyd Barnhardt" userId="65908afc-2338-4c1b-821c-0d074784b985" providerId="ADAL" clId="{3FD5B8D7-409E-A743-A14E-0599E0435F0C}" dt="2023-04-17T14:01:31.174" v="171" actId="14100"/>
          <ac:graphicFrameMkLst>
            <pc:docMk/>
            <pc:sldMk cId="2855080953" sldId="260"/>
            <ac:graphicFrameMk id="2" creationId="{3D2A3156-2355-574E-44A6-F89C67AB5C7B}"/>
          </ac:graphicFrameMkLst>
        </pc:graphicFrameChg>
      </pc:sldChg>
      <pc:sldChg chg="addSp delSp modSp mod">
        <pc:chgData name="Boyd Barnhardt" userId="65908afc-2338-4c1b-821c-0d074784b985" providerId="ADAL" clId="{3FD5B8D7-409E-A743-A14E-0599E0435F0C}" dt="2023-04-17T14:02:17.847" v="176" actId="21"/>
        <pc:sldMkLst>
          <pc:docMk/>
          <pc:sldMk cId="1478101827" sldId="275"/>
        </pc:sldMkLst>
        <pc:graphicFrameChg chg="add del mod">
          <ac:chgData name="Boyd Barnhardt" userId="65908afc-2338-4c1b-821c-0d074784b985" providerId="ADAL" clId="{3FD5B8D7-409E-A743-A14E-0599E0435F0C}" dt="2023-04-17T14:02:17.847" v="176" actId="21"/>
          <ac:graphicFrameMkLst>
            <pc:docMk/>
            <pc:sldMk cId="1478101827" sldId="275"/>
            <ac:graphicFrameMk id="2" creationId="{E5D93C40-4380-4C6A-4BF7-3B7FAFEC95F7}"/>
          </ac:graphicFrameMkLst>
        </pc:graphicFrameChg>
        <pc:picChg chg="mod">
          <ac:chgData name="Boyd Barnhardt" userId="65908afc-2338-4c1b-821c-0d074784b985" providerId="ADAL" clId="{3FD5B8D7-409E-A743-A14E-0599E0435F0C}" dt="2023-04-17T14:01:59.789" v="174" actId="1076"/>
          <ac:picMkLst>
            <pc:docMk/>
            <pc:sldMk cId="1478101827" sldId="275"/>
            <ac:picMk id="33" creationId="{00000000-0000-0000-0000-000000000000}"/>
          </ac:picMkLst>
        </pc:picChg>
      </pc:sldChg>
      <pc:sldChg chg="addSp modSp mod">
        <pc:chgData name="Boyd Barnhardt" userId="65908afc-2338-4c1b-821c-0d074784b985" providerId="ADAL" clId="{3FD5B8D7-409E-A743-A14E-0599E0435F0C}" dt="2023-04-17T14:05:32.689" v="185" actId="1076"/>
        <pc:sldMkLst>
          <pc:docMk/>
          <pc:sldMk cId="504534084" sldId="276"/>
        </pc:sldMkLst>
        <pc:graphicFrameChg chg="add mod">
          <ac:chgData name="Boyd Barnhardt" userId="65908afc-2338-4c1b-821c-0d074784b985" providerId="ADAL" clId="{3FD5B8D7-409E-A743-A14E-0599E0435F0C}" dt="2023-04-17T14:05:32.689" v="185" actId="1076"/>
          <ac:graphicFrameMkLst>
            <pc:docMk/>
            <pc:sldMk cId="504534084" sldId="276"/>
            <ac:graphicFrameMk id="2" creationId="{6ED825FA-3284-B1F9-B59D-BF4B38FB77F1}"/>
          </ac:graphicFrameMkLst>
        </pc:graphicFrameChg>
      </pc:sldChg>
      <pc:sldChg chg="addSp modSp mod">
        <pc:chgData name="Boyd Barnhardt" userId="65908afc-2338-4c1b-821c-0d074784b985" providerId="ADAL" clId="{3FD5B8D7-409E-A743-A14E-0599E0435F0C}" dt="2023-04-17T14:05:52.078" v="187" actId="1076"/>
        <pc:sldMkLst>
          <pc:docMk/>
          <pc:sldMk cId="3815021018" sldId="277"/>
        </pc:sldMkLst>
        <pc:graphicFrameChg chg="add mod">
          <ac:chgData name="Boyd Barnhardt" userId="65908afc-2338-4c1b-821c-0d074784b985" providerId="ADAL" clId="{3FD5B8D7-409E-A743-A14E-0599E0435F0C}" dt="2023-04-17T14:05:52.078" v="187" actId="1076"/>
          <ac:graphicFrameMkLst>
            <pc:docMk/>
            <pc:sldMk cId="3815021018" sldId="277"/>
            <ac:graphicFrameMk id="2" creationId="{3B270DCB-A59E-EC2A-B453-7F78A995F880}"/>
          </ac:graphicFrameMkLst>
        </pc:graphicFrameChg>
      </pc:sldChg>
      <pc:sldChg chg="addSp modSp mod">
        <pc:chgData name="Boyd Barnhardt" userId="65908afc-2338-4c1b-821c-0d074784b985" providerId="ADAL" clId="{3FD5B8D7-409E-A743-A14E-0599E0435F0C}" dt="2023-04-17T14:06:10.871" v="189" actId="1076"/>
        <pc:sldMkLst>
          <pc:docMk/>
          <pc:sldMk cId="2688117513" sldId="278"/>
        </pc:sldMkLst>
        <pc:graphicFrameChg chg="add mod">
          <ac:chgData name="Boyd Barnhardt" userId="65908afc-2338-4c1b-821c-0d074784b985" providerId="ADAL" clId="{3FD5B8D7-409E-A743-A14E-0599E0435F0C}" dt="2023-04-17T14:06:10.871" v="189" actId="1076"/>
          <ac:graphicFrameMkLst>
            <pc:docMk/>
            <pc:sldMk cId="2688117513" sldId="278"/>
            <ac:graphicFrameMk id="2" creationId="{E34B75BB-E71A-5BB7-4768-B563C2EF0284}"/>
          </ac:graphicFrameMkLst>
        </pc:graphicFrameChg>
      </pc:sldChg>
      <pc:sldChg chg="addSp modSp mod">
        <pc:chgData name="Boyd Barnhardt" userId="65908afc-2338-4c1b-821c-0d074784b985" providerId="ADAL" clId="{3FD5B8D7-409E-A743-A14E-0599E0435F0C}" dt="2023-04-17T14:02:39.523" v="178" actId="1076"/>
        <pc:sldMkLst>
          <pc:docMk/>
          <pc:sldMk cId="2866947519" sldId="279"/>
        </pc:sldMkLst>
        <pc:graphicFrameChg chg="add mod">
          <ac:chgData name="Boyd Barnhardt" userId="65908afc-2338-4c1b-821c-0d074784b985" providerId="ADAL" clId="{3FD5B8D7-409E-A743-A14E-0599E0435F0C}" dt="2023-04-17T14:02:39.523" v="178" actId="1076"/>
          <ac:graphicFrameMkLst>
            <pc:docMk/>
            <pc:sldMk cId="2866947519" sldId="279"/>
            <ac:graphicFrameMk id="2" creationId="{6E4B2CAF-D67A-DBD4-24A0-5B7AA678C8DC}"/>
          </ac:graphicFrameMkLst>
        </pc:graphicFrameChg>
      </pc:sldChg>
      <pc:sldChg chg="addSp modSp mod">
        <pc:chgData name="Boyd Barnhardt" userId="65908afc-2338-4c1b-821c-0d074784b985" providerId="ADAL" clId="{3FD5B8D7-409E-A743-A14E-0599E0435F0C}" dt="2023-04-17T14:04:22.526" v="183" actId="1076"/>
        <pc:sldMkLst>
          <pc:docMk/>
          <pc:sldMk cId="2903322221" sldId="280"/>
        </pc:sldMkLst>
        <pc:graphicFrameChg chg="add mod">
          <ac:chgData name="Boyd Barnhardt" userId="65908afc-2338-4c1b-821c-0d074784b985" providerId="ADAL" clId="{3FD5B8D7-409E-A743-A14E-0599E0435F0C}" dt="2023-04-17T14:04:22.526" v="183" actId="1076"/>
          <ac:graphicFrameMkLst>
            <pc:docMk/>
            <pc:sldMk cId="2903322221" sldId="280"/>
            <ac:graphicFrameMk id="2" creationId="{EFBF96FB-F16F-7639-77CC-4A4FD68FF312}"/>
          </ac:graphicFrameMkLst>
        </pc:graphicFrameChg>
        <pc:picChg chg="mod">
          <ac:chgData name="Boyd Barnhardt" userId="65908afc-2338-4c1b-821c-0d074784b985" providerId="ADAL" clId="{3FD5B8D7-409E-A743-A14E-0599E0435F0C}" dt="2023-04-17T14:04:18.525" v="181" actId="1076"/>
          <ac:picMkLst>
            <pc:docMk/>
            <pc:sldMk cId="2903322221" sldId="280"/>
            <ac:picMk id="5" creationId="{00000000-0000-0000-0000-000000000000}"/>
          </ac:picMkLst>
        </pc:picChg>
      </pc:sldChg>
      <pc:sldChg chg="addSp delSp modSp mod ord">
        <pc:chgData name="Boyd Barnhardt" userId="65908afc-2338-4c1b-821c-0d074784b985" providerId="ADAL" clId="{3FD5B8D7-409E-A743-A14E-0599E0435F0C}" dt="2023-04-17T13:53:29.125" v="111" actId="1076"/>
        <pc:sldMkLst>
          <pc:docMk/>
          <pc:sldMk cId="1380453510" sldId="282"/>
        </pc:sldMkLst>
        <pc:spChg chg="add del">
          <ac:chgData name="Boyd Barnhardt" userId="65908afc-2338-4c1b-821c-0d074784b985" providerId="ADAL" clId="{3FD5B8D7-409E-A743-A14E-0599E0435F0C}" dt="2023-04-17T12:56:07.848" v="17" actId="22"/>
          <ac:spMkLst>
            <pc:docMk/>
            <pc:sldMk cId="1380453510" sldId="282"/>
            <ac:spMk id="3" creationId="{FBAB6797-3A85-34E8-C637-141620A4A5D4}"/>
          </ac:spMkLst>
        </pc:spChg>
        <pc:graphicFrameChg chg="add del mod">
          <ac:chgData name="Boyd Barnhardt" userId="65908afc-2338-4c1b-821c-0d074784b985" providerId="ADAL" clId="{3FD5B8D7-409E-A743-A14E-0599E0435F0C}" dt="2023-04-17T13:49:47.557" v="104" actId="478"/>
          <ac:graphicFrameMkLst>
            <pc:docMk/>
            <pc:sldMk cId="1380453510" sldId="282"/>
            <ac:graphicFrameMk id="2" creationId="{7AEA659F-BD4E-2905-4A53-17D5306C4005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3:53:29.125" v="111" actId="1076"/>
          <ac:graphicFrameMkLst>
            <pc:docMk/>
            <pc:sldMk cId="1380453510" sldId="282"/>
            <ac:graphicFrameMk id="3" creationId="{233A53C0-0734-967D-6B70-0D493594010D}"/>
          </ac:graphicFrameMkLst>
        </pc:graphicFrameChg>
        <pc:graphicFrameChg chg="add del mod">
          <ac:chgData name="Boyd Barnhardt" userId="65908afc-2338-4c1b-821c-0d074784b985" providerId="ADAL" clId="{3FD5B8D7-409E-A743-A14E-0599E0435F0C}" dt="2023-04-17T13:42:34.709" v="51" actId="478"/>
          <ac:graphicFrameMkLst>
            <pc:docMk/>
            <pc:sldMk cId="1380453510" sldId="282"/>
            <ac:graphicFrameMk id="4" creationId="{C5B4622E-67EC-95C2-242C-352B20977BD2}"/>
          </ac:graphicFrameMkLst>
        </pc:graphicFrameChg>
      </pc:sldChg>
      <pc:sldChg chg="addSp delSp modSp mod ord">
        <pc:chgData name="Boyd Barnhardt" userId="65908afc-2338-4c1b-821c-0d074784b985" providerId="ADAL" clId="{3FD5B8D7-409E-A743-A14E-0599E0435F0C}" dt="2023-04-17T13:53:15.687" v="109" actId="1076"/>
        <pc:sldMkLst>
          <pc:docMk/>
          <pc:sldMk cId="2330397112" sldId="283"/>
        </pc:sldMkLst>
        <pc:graphicFrameChg chg="add del mod">
          <ac:chgData name="Boyd Barnhardt" userId="65908afc-2338-4c1b-821c-0d074784b985" providerId="ADAL" clId="{3FD5B8D7-409E-A743-A14E-0599E0435F0C}" dt="2023-04-17T13:52:58.969" v="107" actId="478"/>
          <ac:graphicFrameMkLst>
            <pc:docMk/>
            <pc:sldMk cId="2330397112" sldId="283"/>
            <ac:graphicFrameMk id="2" creationId="{AC99058F-A84C-FFAE-C9DC-6F8F05C33E83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3:53:15.687" v="109" actId="1076"/>
          <ac:graphicFrameMkLst>
            <pc:docMk/>
            <pc:sldMk cId="2330397112" sldId="283"/>
            <ac:graphicFrameMk id="3" creationId="{2434D006-0916-A8AD-E0B1-9CACCDFEEE1E}"/>
          </ac:graphicFrameMkLst>
        </pc:graphicFrameChg>
      </pc:sldChg>
      <pc:sldChg chg="addSp delSp modSp mod ord">
        <pc:chgData name="Boyd Barnhardt" userId="65908afc-2338-4c1b-821c-0d074784b985" providerId="ADAL" clId="{3FD5B8D7-409E-A743-A14E-0599E0435F0C}" dt="2023-04-17T13:54:44.629" v="121" actId="1076"/>
        <pc:sldMkLst>
          <pc:docMk/>
          <pc:sldMk cId="335666245" sldId="284"/>
        </pc:sldMkLst>
        <pc:spChg chg="del">
          <ac:chgData name="Boyd Barnhardt" userId="65908afc-2338-4c1b-821c-0d074784b985" providerId="ADAL" clId="{3FD5B8D7-409E-A743-A14E-0599E0435F0C}" dt="2023-04-17T13:46:01.593" v="84" actId="478"/>
          <ac:spMkLst>
            <pc:docMk/>
            <pc:sldMk cId="335666245" sldId="284"/>
            <ac:spMk id="5" creationId="{00000000-0000-0000-0000-000000000000}"/>
          </ac:spMkLst>
        </pc:spChg>
        <pc:spChg chg="del">
          <ac:chgData name="Boyd Barnhardt" userId="65908afc-2338-4c1b-821c-0d074784b985" providerId="ADAL" clId="{3FD5B8D7-409E-A743-A14E-0599E0435F0C}" dt="2023-04-17T13:46:01.593" v="84" actId="478"/>
          <ac:spMkLst>
            <pc:docMk/>
            <pc:sldMk cId="335666245" sldId="284"/>
            <ac:spMk id="6" creationId="{00000000-0000-0000-0000-000000000000}"/>
          </ac:spMkLst>
        </pc:spChg>
        <pc:spChg chg="del">
          <ac:chgData name="Boyd Barnhardt" userId="65908afc-2338-4c1b-821c-0d074784b985" providerId="ADAL" clId="{3FD5B8D7-409E-A743-A14E-0599E0435F0C}" dt="2023-04-17T13:46:01.593" v="84" actId="478"/>
          <ac:spMkLst>
            <pc:docMk/>
            <pc:sldMk cId="335666245" sldId="284"/>
            <ac:spMk id="7" creationId="{00000000-0000-0000-0000-000000000000}"/>
          </ac:spMkLst>
        </pc:spChg>
        <pc:spChg chg="mod">
          <ac:chgData name="Boyd Barnhardt" userId="65908afc-2338-4c1b-821c-0d074784b985" providerId="ADAL" clId="{3FD5B8D7-409E-A743-A14E-0599E0435F0C}" dt="2023-04-17T13:54:44.629" v="121" actId="1076"/>
          <ac:spMkLst>
            <pc:docMk/>
            <pc:sldMk cId="335666245" sldId="284"/>
            <ac:spMk id="8" creationId="{00000000-0000-0000-0000-000000000000}"/>
          </ac:spMkLst>
        </pc:spChg>
        <pc:spChg chg="del">
          <ac:chgData name="Boyd Barnhardt" userId="65908afc-2338-4c1b-821c-0d074784b985" providerId="ADAL" clId="{3FD5B8D7-409E-A743-A14E-0599E0435F0C}" dt="2023-04-17T13:46:01.593" v="84" actId="478"/>
          <ac:spMkLst>
            <pc:docMk/>
            <pc:sldMk cId="335666245" sldId="284"/>
            <ac:spMk id="9" creationId="{00000000-0000-0000-0000-000000000000}"/>
          </ac:spMkLst>
        </pc:spChg>
        <pc:spChg chg="mod">
          <ac:chgData name="Boyd Barnhardt" userId="65908afc-2338-4c1b-821c-0d074784b985" providerId="ADAL" clId="{3FD5B8D7-409E-A743-A14E-0599E0435F0C}" dt="2023-04-17T13:46:17.963" v="87" actId="1076"/>
          <ac:spMkLst>
            <pc:docMk/>
            <pc:sldMk cId="335666245" sldId="284"/>
            <ac:spMk id="10" creationId="{00000000-0000-0000-0000-000000000000}"/>
          </ac:spMkLst>
        </pc:spChg>
        <pc:grpChg chg="mod">
          <ac:chgData name="Boyd Barnhardt" userId="65908afc-2338-4c1b-821c-0d074784b985" providerId="ADAL" clId="{3FD5B8D7-409E-A743-A14E-0599E0435F0C}" dt="2023-04-17T13:46:10.077" v="86" actId="1076"/>
          <ac:grpSpMkLst>
            <pc:docMk/>
            <pc:sldMk cId="335666245" sldId="284"/>
            <ac:grpSpMk id="11" creationId="{00000000-0000-0000-0000-000000000000}"/>
          </ac:grpSpMkLst>
        </pc:grpChg>
        <pc:graphicFrameChg chg="add del mod">
          <ac:chgData name="Boyd Barnhardt" userId="65908afc-2338-4c1b-821c-0d074784b985" providerId="ADAL" clId="{3FD5B8D7-409E-A743-A14E-0599E0435F0C}" dt="2023-04-17T13:45:26.776" v="73" actId="478"/>
          <ac:graphicFrameMkLst>
            <pc:docMk/>
            <pc:sldMk cId="335666245" sldId="284"/>
            <ac:graphicFrameMk id="2" creationId="{27F71D7D-D311-E868-97E4-FA9B908F84CD}"/>
          </ac:graphicFrameMkLst>
        </pc:graphicFrameChg>
        <pc:graphicFrameChg chg="add del mod">
          <ac:chgData name="Boyd Barnhardt" userId="65908afc-2338-4c1b-821c-0d074784b985" providerId="ADAL" clId="{3FD5B8D7-409E-A743-A14E-0599E0435F0C}" dt="2023-04-17T13:49:33.293" v="101" actId="478"/>
          <ac:graphicFrameMkLst>
            <pc:docMk/>
            <pc:sldMk cId="335666245" sldId="284"/>
            <ac:graphicFrameMk id="3" creationId="{38D29A59-4E52-EAB9-3568-67A294AE23F7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3:53:59.685" v="116" actId="1076"/>
          <ac:graphicFrameMkLst>
            <pc:docMk/>
            <pc:sldMk cId="335666245" sldId="284"/>
            <ac:graphicFrameMk id="4" creationId="{5D588E4A-647B-05DA-7B84-A7F787B1DE83}"/>
          </ac:graphicFrameMkLst>
        </pc:graphicFrameChg>
        <pc:picChg chg="add del mod">
          <ac:chgData name="Boyd Barnhardt" userId="65908afc-2338-4c1b-821c-0d074784b985" providerId="ADAL" clId="{3FD5B8D7-409E-A743-A14E-0599E0435F0C}" dt="2023-04-17T13:45:37.756" v="78" actId="1076"/>
          <ac:picMkLst>
            <pc:docMk/>
            <pc:sldMk cId="335666245" sldId="284"/>
            <ac:picMk id="49" creationId="{00000000-0000-0000-0000-000000000000}"/>
          </ac:picMkLst>
        </pc:picChg>
      </pc:sldChg>
      <pc:sldChg chg="addSp delSp modSp mod ord">
        <pc:chgData name="Boyd Barnhardt" userId="65908afc-2338-4c1b-821c-0d074784b985" providerId="ADAL" clId="{3FD5B8D7-409E-A743-A14E-0599E0435F0C}" dt="2023-04-17T13:55:18.210" v="128" actId="1076"/>
        <pc:sldMkLst>
          <pc:docMk/>
          <pc:sldMk cId="785670878" sldId="285"/>
        </pc:sldMkLst>
        <pc:spChg chg="del">
          <ac:chgData name="Boyd Barnhardt" userId="65908afc-2338-4c1b-821c-0d074784b985" providerId="ADAL" clId="{3FD5B8D7-409E-A743-A14E-0599E0435F0C}" dt="2023-04-17T13:54:26.004" v="119" actId="478"/>
          <ac:spMkLst>
            <pc:docMk/>
            <pc:sldMk cId="785670878" sldId="285"/>
            <ac:spMk id="6" creationId="{00000000-0000-0000-0000-000000000000}"/>
          </ac:spMkLst>
        </pc:spChg>
        <pc:spChg chg="del">
          <ac:chgData name="Boyd Barnhardt" userId="65908afc-2338-4c1b-821c-0d074784b985" providerId="ADAL" clId="{3FD5B8D7-409E-A743-A14E-0599E0435F0C}" dt="2023-04-17T13:54:26.004" v="119" actId="478"/>
          <ac:spMkLst>
            <pc:docMk/>
            <pc:sldMk cId="785670878" sldId="285"/>
            <ac:spMk id="7" creationId="{00000000-0000-0000-0000-000000000000}"/>
          </ac:spMkLst>
        </pc:spChg>
        <pc:spChg chg="del">
          <ac:chgData name="Boyd Barnhardt" userId="65908afc-2338-4c1b-821c-0d074784b985" providerId="ADAL" clId="{3FD5B8D7-409E-A743-A14E-0599E0435F0C}" dt="2023-04-17T13:54:26.004" v="119" actId="478"/>
          <ac:spMkLst>
            <pc:docMk/>
            <pc:sldMk cId="785670878" sldId="285"/>
            <ac:spMk id="8" creationId="{00000000-0000-0000-0000-000000000000}"/>
          </ac:spMkLst>
        </pc:spChg>
        <pc:spChg chg="mod">
          <ac:chgData name="Boyd Barnhardt" userId="65908afc-2338-4c1b-821c-0d074784b985" providerId="ADAL" clId="{3FD5B8D7-409E-A743-A14E-0599E0435F0C}" dt="2023-04-17T13:54:29.542" v="120" actId="1076"/>
          <ac:spMkLst>
            <pc:docMk/>
            <pc:sldMk cId="785670878" sldId="285"/>
            <ac:spMk id="9" creationId="{00000000-0000-0000-0000-000000000000}"/>
          </ac:spMkLst>
        </pc:spChg>
        <pc:spChg chg="del">
          <ac:chgData name="Boyd Barnhardt" userId="65908afc-2338-4c1b-821c-0d074784b985" providerId="ADAL" clId="{3FD5B8D7-409E-A743-A14E-0599E0435F0C}" dt="2023-04-17T13:54:26.004" v="119" actId="478"/>
          <ac:spMkLst>
            <pc:docMk/>
            <pc:sldMk cId="785670878" sldId="285"/>
            <ac:spMk id="10" creationId="{00000000-0000-0000-0000-000000000000}"/>
          </ac:spMkLst>
        </pc:spChg>
        <pc:spChg chg="add del">
          <ac:chgData name="Boyd Barnhardt" userId="65908afc-2338-4c1b-821c-0d074784b985" providerId="ADAL" clId="{3FD5B8D7-409E-A743-A14E-0599E0435F0C}" dt="2023-04-17T13:49:02.396" v="94" actId="478"/>
          <ac:spMkLst>
            <pc:docMk/>
            <pc:sldMk cId="785670878" sldId="285"/>
            <ac:spMk id="45" creationId="{6406DF49-5CEA-5A50-B84B-F8A2F75B27C8}"/>
          </ac:spMkLst>
        </pc:spChg>
        <pc:graphicFrameChg chg="add del mod">
          <ac:chgData name="Boyd Barnhardt" userId="65908afc-2338-4c1b-821c-0d074784b985" providerId="ADAL" clId="{3FD5B8D7-409E-A743-A14E-0599E0435F0C}" dt="2023-04-17T13:48:31.051" v="88" actId="478"/>
          <ac:graphicFrameMkLst>
            <pc:docMk/>
            <pc:sldMk cId="785670878" sldId="285"/>
            <ac:graphicFrameMk id="2" creationId="{6EE13B60-1165-A307-64EC-9FBA03BF3F37}"/>
          </ac:graphicFrameMkLst>
        </pc:graphicFrameChg>
        <pc:graphicFrameChg chg="add del mod">
          <ac:chgData name="Boyd Barnhardt" userId="65908afc-2338-4c1b-821c-0d074784b985" providerId="ADAL" clId="{3FD5B8D7-409E-A743-A14E-0599E0435F0C}" dt="2023-04-17T13:48:54.972" v="91" actId="478"/>
          <ac:graphicFrameMkLst>
            <pc:docMk/>
            <pc:sldMk cId="785670878" sldId="285"/>
            <ac:graphicFrameMk id="3" creationId="{434FEC30-44B3-B8C5-3C9E-38EAF252F1A8}"/>
          </ac:graphicFrameMkLst>
        </pc:graphicFrameChg>
        <pc:graphicFrameChg chg="add del mod">
          <ac:chgData name="Boyd Barnhardt" userId="65908afc-2338-4c1b-821c-0d074784b985" providerId="ADAL" clId="{3FD5B8D7-409E-A743-A14E-0599E0435F0C}" dt="2023-04-17T13:49:36.276" v="102" actId="478"/>
          <ac:graphicFrameMkLst>
            <pc:docMk/>
            <pc:sldMk cId="785670878" sldId="285"/>
            <ac:graphicFrameMk id="46" creationId="{75F6A3CA-89BE-C782-49DB-E5EBAE441C13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3:55:18.210" v="128" actId="1076"/>
          <ac:graphicFrameMkLst>
            <pc:docMk/>
            <pc:sldMk cId="785670878" sldId="285"/>
            <ac:graphicFrameMk id="47" creationId="{716D5D3F-D39D-7A24-169C-826E7991541D}"/>
          </ac:graphicFrameMkLst>
        </pc:graphicFrameChg>
        <pc:picChg chg="mod">
          <ac:chgData name="Boyd Barnhardt" userId="65908afc-2338-4c1b-821c-0d074784b985" providerId="ADAL" clId="{3FD5B8D7-409E-A743-A14E-0599E0435F0C}" dt="2023-04-17T13:49:11.564" v="98" actId="1076"/>
          <ac:picMkLst>
            <pc:docMk/>
            <pc:sldMk cId="785670878" sldId="285"/>
            <ac:picMk id="5" creationId="{00000000-0000-0000-0000-000000000000}"/>
          </ac:picMkLst>
        </pc:picChg>
      </pc:sldChg>
      <pc:sldChg chg="addSp delSp modSp mod ord">
        <pc:chgData name="Boyd Barnhardt" userId="65908afc-2338-4c1b-821c-0d074784b985" providerId="ADAL" clId="{3FD5B8D7-409E-A743-A14E-0599E0435F0C}" dt="2023-04-17T13:59:52.855" v="156" actId="1076"/>
        <pc:sldMkLst>
          <pc:docMk/>
          <pc:sldMk cId="3015145658" sldId="286"/>
        </pc:sldMkLst>
        <pc:graphicFrameChg chg="add del mod">
          <ac:chgData name="Boyd Barnhardt" userId="65908afc-2338-4c1b-821c-0d074784b985" providerId="ADAL" clId="{3FD5B8D7-409E-A743-A14E-0599E0435F0C}" dt="2023-04-17T13:59:36.273" v="149" actId="478"/>
          <ac:graphicFrameMkLst>
            <pc:docMk/>
            <pc:sldMk cId="3015145658" sldId="286"/>
            <ac:graphicFrameMk id="2" creationId="{7A0D8E71-C27F-5CAE-7692-D21647F7B961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3:59:52.855" v="156" actId="1076"/>
          <ac:graphicFrameMkLst>
            <pc:docMk/>
            <pc:sldMk cId="3015145658" sldId="286"/>
            <ac:graphicFrameMk id="3" creationId="{171C9EC6-089D-2992-236C-B06C8A386A0D}"/>
          </ac:graphicFrameMkLst>
        </pc:graphicFrameChg>
      </pc:sldChg>
      <pc:sldChg chg="addSp delSp modSp mod ord">
        <pc:chgData name="Boyd Barnhardt" userId="65908afc-2338-4c1b-821c-0d074784b985" providerId="ADAL" clId="{3FD5B8D7-409E-A743-A14E-0599E0435F0C}" dt="2023-04-17T14:00:21.113" v="163" actId="1076"/>
        <pc:sldMkLst>
          <pc:docMk/>
          <pc:sldMk cId="2164154385" sldId="287"/>
        </pc:sldMkLst>
        <pc:spChg chg="del">
          <ac:chgData name="Boyd Barnhardt" userId="65908afc-2338-4c1b-821c-0d074784b985" providerId="ADAL" clId="{3FD5B8D7-409E-A743-A14E-0599E0435F0C}" dt="2023-04-17T13:44:28.428" v="62" actId="478"/>
          <ac:spMkLst>
            <pc:docMk/>
            <pc:sldMk cId="2164154385" sldId="287"/>
            <ac:spMk id="4" creationId="{00000000-0000-0000-0000-000000000000}"/>
          </ac:spMkLst>
        </pc:spChg>
        <pc:graphicFrameChg chg="add del mod">
          <ac:chgData name="Boyd Barnhardt" userId="65908afc-2338-4c1b-821c-0d074784b985" providerId="ADAL" clId="{3FD5B8D7-409E-A743-A14E-0599E0435F0C}" dt="2023-04-17T13:59:56.585" v="157" actId="478"/>
          <ac:graphicFrameMkLst>
            <pc:docMk/>
            <pc:sldMk cId="2164154385" sldId="287"/>
            <ac:graphicFrameMk id="2" creationId="{8D98DF75-4329-295B-41F3-349AE96C9CBE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4:00:21.113" v="163" actId="1076"/>
          <ac:graphicFrameMkLst>
            <pc:docMk/>
            <pc:sldMk cId="2164154385" sldId="287"/>
            <ac:graphicFrameMk id="48" creationId="{312F0F70-270C-B2AE-0878-9757EE232CF2}"/>
          </ac:graphicFrameMkLst>
        </pc:graphicFrameChg>
        <pc:picChg chg="mod">
          <ac:chgData name="Boyd Barnhardt" userId="65908afc-2338-4c1b-821c-0d074784b985" providerId="ADAL" clId="{3FD5B8D7-409E-A743-A14E-0599E0435F0C}" dt="2023-04-17T13:44:37.923" v="65" actId="1076"/>
          <ac:picMkLst>
            <pc:docMk/>
            <pc:sldMk cId="2164154385" sldId="287"/>
            <ac:picMk id="46" creationId="{00000000-0000-0000-0000-000000000000}"/>
          </ac:picMkLst>
        </pc:picChg>
      </pc:sldChg>
      <pc:sldChg chg="addSp delSp modSp mod ord">
        <pc:chgData name="Boyd Barnhardt" userId="65908afc-2338-4c1b-821c-0d074784b985" providerId="ADAL" clId="{3FD5B8D7-409E-A743-A14E-0599E0435F0C}" dt="2023-04-17T13:55:41.146" v="131" actId="1076"/>
        <pc:sldMkLst>
          <pc:docMk/>
          <pc:sldMk cId="671546475" sldId="289"/>
        </pc:sldMkLst>
        <pc:spChg chg="add del mod">
          <ac:chgData name="Boyd Barnhardt" userId="65908afc-2338-4c1b-821c-0d074784b985" providerId="ADAL" clId="{3FD5B8D7-409E-A743-A14E-0599E0435F0C}" dt="2023-04-17T13:39:04.469" v="25" actId="478"/>
          <ac:spMkLst>
            <pc:docMk/>
            <pc:sldMk cId="671546475" sldId="289"/>
            <ac:spMk id="3" creationId="{01979292-8931-D146-B230-C2D70A570D46}"/>
          </ac:spMkLst>
        </pc:spChg>
        <pc:graphicFrameChg chg="add del mod">
          <ac:chgData name="Boyd Barnhardt" userId="65908afc-2338-4c1b-821c-0d074784b985" providerId="ADAL" clId="{3FD5B8D7-409E-A743-A14E-0599E0435F0C}" dt="2023-04-17T13:39:05.736" v="26" actId="478"/>
          <ac:graphicFrameMkLst>
            <pc:docMk/>
            <pc:sldMk cId="671546475" sldId="289"/>
            <ac:graphicFrameMk id="2" creationId="{A1607632-9E62-46A8-8462-0BB80A18E730}"/>
          </ac:graphicFrameMkLst>
        </pc:graphicFrameChg>
        <pc:graphicFrameChg chg="add del mod modGraphic">
          <ac:chgData name="Boyd Barnhardt" userId="65908afc-2338-4c1b-821c-0d074784b985" providerId="ADAL" clId="{3FD5B8D7-409E-A743-A14E-0599E0435F0C}" dt="2023-04-17T12:54:57.974" v="11"/>
          <ac:graphicFrameMkLst>
            <pc:docMk/>
            <pc:sldMk cId="671546475" sldId="289"/>
            <ac:graphicFrameMk id="2" creationId="{F5D5591D-DFB0-E731-205D-CEF35037A31A}"/>
          </ac:graphicFrameMkLst>
        </pc:graphicFrameChg>
        <pc:graphicFrameChg chg="add del mod">
          <ac:chgData name="Boyd Barnhardt" userId="65908afc-2338-4c1b-821c-0d074784b985" providerId="ADAL" clId="{3FD5B8D7-409E-A743-A14E-0599E0435F0C}" dt="2023-04-17T13:39:21.786" v="30" actId="478"/>
          <ac:graphicFrameMkLst>
            <pc:docMk/>
            <pc:sldMk cId="671546475" sldId="289"/>
            <ac:graphicFrameMk id="4" creationId="{78B6E567-15C4-4EDD-8E9B-281F8DD9E332}"/>
          </ac:graphicFrameMkLst>
        </pc:graphicFrameChg>
        <pc:graphicFrameChg chg="add del mod">
          <ac:chgData name="Boyd Barnhardt" userId="65908afc-2338-4c1b-821c-0d074784b985" providerId="ADAL" clId="{3FD5B8D7-409E-A743-A14E-0599E0435F0C}" dt="2023-04-17T13:49:17.772" v="100" actId="478"/>
          <ac:graphicFrameMkLst>
            <pc:docMk/>
            <pc:sldMk cId="671546475" sldId="289"/>
            <ac:graphicFrameMk id="56" creationId="{EF6DCCF7-E8AA-B327-4EE2-C8F8886C18CF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3:55:41.146" v="131" actId="1076"/>
          <ac:graphicFrameMkLst>
            <pc:docMk/>
            <pc:sldMk cId="671546475" sldId="289"/>
            <ac:graphicFrameMk id="57" creationId="{246759A3-2349-D0A3-860C-FA7C46C68938}"/>
          </ac:graphicFrameMkLst>
        </pc:graphicFrameChg>
        <pc:picChg chg="add del mod">
          <ac:chgData name="Boyd Barnhardt" userId="65908afc-2338-4c1b-821c-0d074784b985" providerId="ADAL" clId="{3FD5B8D7-409E-A743-A14E-0599E0435F0C}" dt="2023-04-17T12:55:20.886" v="14" actId="478"/>
          <ac:picMkLst>
            <pc:docMk/>
            <pc:sldMk cId="671546475" sldId="289"/>
            <ac:picMk id="3" creationId="{FB252B97-6128-5CD0-E349-370111B38CF3}"/>
          </ac:picMkLst>
        </pc:picChg>
      </pc:sldChg>
      <pc:sldChg chg="addSp delSp modSp mod ord">
        <pc:chgData name="Boyd Barnhardt" userId="65908afc-2338-4c1b-821c-0d074784b985" providerId="ADAL" clId="{3FD5B8D7-409E-A743-A14E-0599E0435F0C}" dt="2023-04-17T13:57:20.410" v="136" actId="1076"/>
        <pc:sldMkLst>
          <pc:docMk/>
          <pc:sldMk cId="4130929449" sldId="290"/>
        </pc:sldMkLst>
        <pc:graphicFrameChg chg="add del mod">
          <ac:chgData name="Boyd Barnhardt" userId="65908afc-2338-4c1b-821c-0d074784b985" providerId="ADAL" clId="{3FD5B8D7-409E-A743-A14E-0599E0435F0C}" dt="2023-04-17T13:55:49.783" v="134" actId="478"/>
          <ac:graphicFrameMkLst>
            <pc:docMk/>
            <pc:sldMk cId="4130929449" sldId="290"/>
            <ac:graphicFrameMk id="2" creationId="{B8C26EB0-C2F3-220E-9D5C-C595BB0642D0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3:57:20.410" v="136" actId="1076"/>
          <ac:graphicFrameMkLst>
            <pc:docMk/>
            <pc:sldMk cId="4130929449" sldId="290"/>
            <ac:graphicFrameMk id="3" creationId="{905DACAB-EAAE-2C2F-E3AC-48BEDA808358}"/>
          </ac:graphicFrameMkLst>
        </pc:graphicFrameChg>
      </pc:sldChg>
      <pc:sldChg chg="addSp delSp modSp mod ord">
        <pc:chgData name="Boyd Barnhardt" userId="65908afc-2338-4c1b-821c-0d074784b985" providerId="ADAL" clId="{3FD5B8D7-409E-A743-A14E-0599E0435F0C}" dt="2023-04-17T13:59:12.709" v="148" actId="14100"/>
        <pc:sldMkLst>
          <pc:docMk/>
          <pc:sldMk cId="2755235583" sldId="291"/>
        </pc:sldMkLst>
        <pc:spChg chg="add del">
          <ac:chgData name="Boyd Barnhardt" userId="65908afc-2338-4c1b-821c-0d074784b985" providerId="ADAL" clId="{3FD5B8D7-409E-A743-A14E-0599E0435F0C}" dt="2023-04-17T13:40:28.723" v="37" actId="478"/>
          <ac:spMkLst>
            <pc:docMk/>
            <pc:sldMk cId="2755235583" sldId="291"/>
            <ac:spMk id="3" creationId="{0FE9D27F-E646-A19F-4FAB-67C0EA0F711B}"/>
          </ac:spMkLst>
        </pc:spChg>
        <pc:graphicFrameChg chg="add del mod">
          <ac:chgData name="Boyd Barnhardt" userId="65908afc-2338-4c1b-821c-0d074784b985" providerId="ADAL" clId="{3FD5B8D7-409E-A743-A14E-0599E0435F0C}" dt="2023-04-17T13:58:49.624" v="143" actId="478"/>
          <ac:graphicFrameMkLst>
            <pc:docMk/>
            <pc:sldMk cId="2755235583" sldId="291"/>
            <ac:graphicFrameMk id="4" creationId="{E0B61301-A6B0-E9A8-BFC3-62D87788DBCE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3:59:12.709" v="148" actId="14100"/>
          <ac:graphicFrameMkLst>
            <pc:docMk/>
            <pc:sldMk cId="2755235583" sldId="291"/>
            <ac:graphicFrameMk id="37" creationId="{5E39A1BD-C426-3829-25D1-AD4525731006}"/>
          </ac:graphicFrameMkLst>
        </pc:graphicFrameChg>
      </pc:sldChg>
      <pc:sldChg chg="addSp delSp modSp mod ord">
        <pc:chgData name="Boyd Barnhardt" userId="65908afc-2338-4c1b-821c-0d074784b985" providerId="ADAL" clId="{3FD5B8D7-409E-A743-A14E-0599E0435F0C}" dt="2023-04-17T13:58:27.913" v="142" actId="1076"/>
        <pc:sldMkLst>
          <pc:docMk/>
          <pc:sldMk cId="2183415711" sldId="292"/>
        </pc:sldMkLst>
        <pc:spChg chg="add del mod">
          <ac:chgData name="Boyd Barnhardt" userId="65908afc-2338-4c1b-821c-0d074784b985" providerId="ADAL" clId="{3FD5B8D7-409E-A743-A14E-0599E0435F0C}" dt="2023-04-17T13:41:07.720" v="42" actId="478"/>
          <ac:spMkLst>
            <pc:docMk/>
            <pc:sldMk cId="2183415711" sldId="292"/>
            <ac:spMk id="3" creationId="{FE698D72-8D07-C2AA-7E31-A848425C1B54}"/>
          </ac:spMkLst>
        </pc:spChg>
        <pc:graphicFrameChg chg="add del mod">
          <ac:chgData name="Boyd Barnhardt" userId="65908afc-2338-4c1b-821c-0d074784b985" providerId="ADAL" clId="{3FD5B8D7-409E-A743-A14E-0599E0435F0C}" dt="2023-04-17T13:57:46.390" v="137" actId="478"/>
          <ac:graphicFrameMkLst>
            <pc:docMk/>
            <pc:sldMk cId="2183415711" sldId="292"/>
            <ac:graphicFrameMk id="4" creationId="{568AA8E0-79A5-6094-C74E-CFFD591A9191}"/>
          </ac:graphicFrameMkLst>
        </pc:graphicFrameChg>
        <pc:graphicFrameChg chg="add mod">
          <ac:chgData name="Boyd Barnhardt" userId="65908afc-2338-4c1b-821c-0d074784b985" providerId="ADAL" clId="{3FD5B8D7-409E-A743-A14E-0599E0435F0C}" dt="2023-04-17T13:58:27.913" v="142" actId="1076"/>
          <ac:graphicFrameMkLst>
            <pc:docMk/>
            <pc:sldMk cId="2183415711" sldId="292"/>
            <ac:graphicFrameMk id="57" creationId="{5E4AB943-E7CC-D257-5EAE-FF623444E529}"/>
          </ac:graphicFrameMkLst>
        </pc:graphicFrame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59275" cy="584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697538" y="0"/>
            <a:ext cx="4359275" cy="584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07CCF31-DFE3-D049-AA3D-15DE312E6F1F}" type="datetimeFigureOut">
              <a:rPr lang="en-US" smtClean="0"/>
              <a:t>5/1/23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482850" y="1457325"/>
            <a:ext cx="5092700" cy="39354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006475" y="5610225"/>
            <a:ext cx="8045450" cy="45910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11074400"/>
            <a:ext cx="4359275" cy="584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697538" y="11074400"/>
            <a:ext cx="4359275" cy="584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EBB658-E81F-0146-9A0C-5D2963E6DC4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363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5998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1342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548185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65088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498239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496621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898793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124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1766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8392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85222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9333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56898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7964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5253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53581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AEBB658-E81F-0146-9A0C-5D2963E6DC42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25402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737235" y="2409444"/>
            <a:ext cx="8355330" cy="37702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474470" y="4352544"/>
            <a:ext cx="68808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48" userDrawn="1">
          <p15:clr>
            <a:srgbClr val="FBAE40"/>
          </p15:clr>
        </p15:guide>
        <p15:guide id="2" pos="3168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91490" y="1787652"/>
            <a:ext cx="427596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062347" y="1787652"/>
            <a:ext cx="427596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41C00E8-F80A-DAFA-C2A7-A129CD13B9D5}"/>
              </a:ext>
            </a:extLst>
          </p:cNvPr>
          <p:cNvSpPr/>
          <p:nvPr userDrawn="1"/>
        </p:nvSpPr>
        <p:spPr>
          <a:xfrm>
            <a:off x="-304800" y="-228600"/>
            <a:ext cx="10820400" cy="822960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48" userDrawn="1">
          <p15:clr>
            <a:srgbClr val="FBAE40"/>
          </p15:clr>
        </p15:guide>
        <p15:guide id="2" pos="3168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41C00E8-F80A-DAFA-C2A7-A129CD13B9D5}"/>
              </a:ext>
            </a:extLst>
          </p:cNvPr>
          <p:cNvSpPr/>
          <p:nvPr userDrawn="1"/>
        </p:nvSpPr>
        <p:spPr>
          <a:xfrm>
            <a:off x="-381000" y="-42755"/>
            <a:ext cx="10820400" cy="91440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5E8D6E58-22A9-C78B-F560-7E7424A15A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600" y="24360"/>
            <a:ext cx="3714750" cy="854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42801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48" userDrawn="1">
          <p15:clr>
            <a:srgbClr val="FBAE40"/>
          </p15:clr>
        </p15:guide>
        <p15:guide id="2" pos="3168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748376" y="180381"/>
            <a:ext cx="4333049" cy="37702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50" b="0" i="0">
                <a:solidFill>
                  <a:srgbClr val="DCC088"/>
                </a:solidFill>
                <a:latin typeface="Avenir Next"/>
                <a:cs typeface="Avenir Nex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91490" y="1787652"/>
            <a:ext cx="88468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342132" y="7228332"/>
            <a:ext cx="3145536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91490" y="7228332"/>
            <a:ext cx="2260854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5/1/23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7077456" y="7228332"/>
            <a:ext cx="2260854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g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hyperlink" Target="https://stevesilver.com/product/highland-park-tan/?utm_source=file&amp;utm_medium=PDF&amp;utm_campaign=multiple&amp;utm_term=Highland%2BPark%2BTan%2B4-Piece%2BQueen%2BSet%28Q%2BBed%2FNS%2FDresser%2FM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4.emf"/><Relationship Id="rId4" Type="http://schemas.openxmlformats.org/officeDocument/2006/relationships/package" Target="../embeddings/Microsoft_Excel_Worksheet7.xlsx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jpg"/><Relationship Id="rId2" Type="http://schemas.openxmlformats.org/officeDocument/2006/relationships/hyperlink" Target="https://stevesilver.com/product/avalon-velvet-accent-chair-charcoal/?utm_source=file&amp;utm_medium=PDF&amp;utm_campaign=cart&amp;utm_term=Avalon%2BVelvet%2BAccent%2BChair%2B-%2BCharcoa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01.emf"/><Relationship Id="rId4" Type="http://schemas.openxmlformats.org/officeDocument/2006/relationships/package" Target="../embeddings/Microsoft_Excel_Worksheet97.xlsx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jpg"/><Relationship Id="rId2" Type="http://schemas.openxmlformats.org/officeDocument/2006/relationships/hyperlink" Target="https://stevesilver.com/product/avalon-velvet-accent-chair-green/?utm_source=file&amp;utm_medium=PDF&amp;utm_campaign=cart&amp;utm_term=Avalon%2BVelvet%2BAccent%2BChair%2B-%2BGreen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03.emf"/><Relationship Id="rId4" Type="http://schemas.openxmlformats.org/officeDocument/2006/relationships/package" Target="../embeddings/Microsoft_Excel_Worksheet98.xlsx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jpg"/><Relationship Id="rId2" Type="http://schemas.openxmlformats.org/officeDocument/2006/relationships/hyperlink" Target="https://stevesilver.com/product/avalon-velvet-accent-chair-navy/?utm_source=file&amp;utm_medium=PDF&amp;utm_campaign=cart&amp;utm_term=Avalon%2BVelvet%2BAccent%2BChair%2B-%2BNavy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05.emf"/><Relationship Id="rId4" Type="http://schemas.openxmlformats.org/officeDocument/2006/relationships/package" Target="../embeddings/Microsoft_Excel_Worksheet99.xlsx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ophia-swivel-accent-chair-blue-velvet/?utm_source=file&amp;utm_medium=PDF&amp;utm_campaign=cart&amp;utm_term=Sophia%2BSwivel%2BAccent%2BChair%2C%2BBlue%2BVelv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7.emf"/><Relationship Id="rId5" Type="http://schemas.openxmlformats.org/officeDocument/2006/relationships/package" Target="../embeddings/Microsoft_Excel_Worksheet100.xlsx"/><Relationship Id="rId4" Type="http://schemas.openxmlformats.org/officeDocument/2006/relationships/hyperlink" Target="https://stevesilver.com/wp-content/uploads/2022/07/SophiaTearpad.pdf" TargetMode="Externa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ophia-swivel-accent-chair-green-velvet/?utm_source=file&amp;utm_medium=PDF&amp;utm_campaign=multiple&amp;utm_term=Sophia%2BSwivel%2BAccent%2BChair%2C%2BGreen%2BVelv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9.emf"/><Relationship Id="rId5" Type="http://schemas.openxmlformats.org/officeDocument/2006/relationships/package" Target="../embeddings/Microsoft_Excel_Worksheet101.xlsx"/><Relationship Id="rId4" Type="http://schemas.openxmlformats.org/officeDocument/2006/relationships/hyperlink" Target="https://stevesilver.com/wp-content/uploads/2022/07/SophiaTearpad.pdf" TargetMode="Externa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sophia-swivel-accent-chair-brown-leatherette/?utm_source=file&amp;utm_medium=PDF&amp;utm_campaign=cart&amp;utm_term=Sophia%2BSwivel%2BAccent%2BChair%2C%2BBrown%2BLeatherette" TargetMode="External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wp-content/uploads/2022/07/SophiaTearpad.pdf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1.emf"/><Relationship Id="rId5" Type="http://schemas.openxmlformats.org/officeDocument/2006/relationships/package" Target="../embeddings/Microsoft_Excel_Worksheet102.xlsx"/><Relationship Id="rId4" Type="http://schemas.openxmlformats.org/officeDocument/2006/relationships/image" Target="../media/image210.jp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ophia-swivel-accent-chair-gray-leatherette/?utm_source=file&amp;utm_medium=PDF&amp;utm_campaign=cart&amp;utm_term=Sophia%2BSwivel%2BAccent%2BChair%2C%2BGray%2BLeatherett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3.emf"/><Relationship Id="rId5" Type="http://schemas.openxmlformats.org/officeDocument/2006/relationships/package" Target="../embeddings/Microsoft_Excel_Worksheet103.xlsx"/><Relationship Id="rId4" Type="http://schemas.openxmlformats.org/officeDocument/2006/relationships/hyperlink" Target="https://stevesilver.com/wp-content/uploads/2022/07/SophiaTearpad.pdf" TargetMode="Externa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ophia-swivel-accent-chair-gray-velvet/?utm_source=file&amp;utm_medium=PDF&amp;utm_campaign=multiple&amp;utm_term=Sophia%2BSwivel%2BAccent%2BChair%2C%2BGray%2BVelv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5.emf"/><Relationship Id="rId5" Type="http://schemas.openxmlformats.org/officeDocument/2006/relationships/package" Target="../embeddings/Microsoft_Excel_Worksheet104.xlsx"/><Relationship Id="rId4" Type="http://schemas.openxmlformats.org/officeDocument/2006/relationships/hyperlink" Target="https://stevesilver.com/wp-content/uploads/2022/07/SophiaTearpad.pdf" TargetMode="Externa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benzara-accent-cabinet/?utm_source=file&amp;utm_medium=PDF&amp;utm_campaign=cart&amp;utm_term=Benzara%2BAccent%2BCabinet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7.emf"/><Relationship Id="rId5" Type="http://schemas.openxmlformats.org/officeDocument/2006/relationships/package" Target="../embeddings/Microsoft_Excel_Worksheet105.xlsx"/><Relationship Id="rId4" Type="http://schemas.openxmlformats.org/officeDocument/2006/relationships/image" Target="../media/image216.jp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g"/><Relationship Id="rId2" Type="http://schemas.openxmlformats.org/officeDocument/2006/relationships/hyperlink" Target="https://stevesilver.com/product/amika-accent-cabinet/?utm_source=file&amp;utm_medium=PDF&amp;utm_campaign=cart&amp;utm_term=Amika%2BAccent%2BCabin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19.emf"/><Relationship Id="rId4" Type="http://schemas.openxmlformats.org/officeDocument/2006/relationships/package" Target="../embeddings/Microsoft_Excel_Worksheet106.xlsx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hyperlink" Target="https://stevesilver.com/product/pasco-king-4-piece-bedroom-set/?utm_source=file&amp;utm_medium=PDF&amp;utm_campaign=multiple&amp;utm_term=Pasco%2B4-Piece%2BKing%2BSet%2B%28King%2BBed%2FDR%2FMR%2FN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6.emf"/><Relationship Id="rId5" Type="http://schemas.openxmlformats.org/officeDocument/2006/relationships/package" Target="../embeddings/Microsoft_Excel_Worksheet8.xlsx"/><Relationship Id="rId4" Type="http://schemas.openxmlformats.org/officeDocument/2006/relationships/image" Target="../media/image13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package" Target="../embeddings/Microsoft_Excel_Worksheet107.xlsx"/><Relationship Id="rId3" Type="http://schemas.openxmlformats.org/officeDocument/2006/relationships/image" Target="../media/image220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lima-sling-chair-black-leather-with-natural-frame/?utm_source=file&amp;utm_medium=PDF&amp;utm_campaign=multiple&amp;utm_term=Lima%2BSling%2BChair%2C%2BBlack%2BLeather%2Bwith%2BNatural%2BFrame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wood-frame-accent-chair/" TargetMode="External"/><Relationship Id="rId5" Type="http://schemas.openxmlformats.org/officeDocument/2006/relationships/hyperlink" Target="https://stevesilver.com/product-tag/leather-accent-chair/" TargetMode="External"/><Relationship Id="rId4" Type="http://schemas.openxmlformats.org/officeDocument/2006/relationships/hyperlink" Target="https://stevesilver.com/product-tag/accent-chair/" TargetMode="External"/><Relationship Id="rId9" Type="http://schemas.openxmlformats.org/officeDocument/2006/relationships/image" Target="../media/image221.emf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3.emf"/><Relationship Id="rId3" Type="http://schemas.openxmlformats.org/officeDocument/2006/relationships/hyperlink" Target="https://stevesilver.com/product-tag/accent-chair/" TargetMode="External"/><Relationship Id="rId7" Type="http://schemas.openxmlformats.org/officeDocument/2006/relationships/package" Target="../embeddings/Microsoft_Excel_Worksheet108.xlsx"/><Relationship Id="rId2" Type="http://schemas.openxmlformats.org/officeDocument/2006/relationships/hyperlink" Target="https://stevesilver.com/product/lima-sling-chair-natural-leather-with-black-frame/?utm_source=file&amp;utm_medium=PDF&amp;utm_campaign=multiple&amp;utm_term=Lima%2BSling%2BChair%2C%2BNatural%2BLeather%2Bwith%2BBlack%2BFram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22.jpg"/><Relationship Id="rId5" Type="http://schemas.openxmlformats.org/officeDocument/2006/relationships/hyperlink" Target="https://stevesilver.com/product-tag/wood-frame-accent-chair/" TargetMode="External"/><Relationship Id="rId4" Type="http://schemas.openxmlformats.org/officeDocument/2006/relationships/hyperlink" Target="https://stevesilver.com/product-tag/leather-accent-chair/" TargetMode="External"/><Relationship Id="rId9" Type="http://schemas.openxmlformats.org/officeDocument/2006/relationships/image" Target="../media/image13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5.emf"/><Relationship Id="rId3" Type="http://schemas.openxmlformats.org/officeDocument/2006/relationships/image" Target="../media/image224.jpg"/><Relationship Id="rId7" Type="http://schemas.openxmlformats.org/officeDocument/2006/relationships/package" Target="../embeddings/Microsoft_Excel_Worksheet109.xlsx"/><Relationship Id="rId2" Type="http://schemas.openxmlformats.org/officeDocument/2006/relationships/hyperlink" Target="https://stevesilver.com/product/lima-sling-chair-natural-leather-with-natural-frame/?utm_source=file&amp;utm_medium=PDF&amp;utm_campaign=multiple&amp;utm_term=Lima%2BSling%2BChair%2C%2BNatural%2BLeather%2Bwith%2BNatural%2BFrame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wood-frame-accent-chair/" TargetMode="External"/><Relationship Id="rId5" Type="http://schemas.openxmlformats.org/officeDocument/2006/relationships/hyperlink" Target="https://stevesilver.com/product-tag/leather-accent-chair/" TargetMode="External"/><Relationship Id="rId4" Type="http://schemas.openxmlformats.org/officeDocument/2006/relationships/hyperlink" Target="https://stevesilver.com/product-tag/accent-chair/" TargetMode="External"/><Relationship Id="rId9" Type="http://schemas.openxmlformats.org/officeDocument/2006/relationships/image" Target="../media/image13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7.emf"/><Relationship Id="rId3" Type="http://schemas.openxmlformats.org/officeDocument/2006/relationships/hyperlink" Target="https://stevesilver.com/product-tag/accent-chair/" TargetMode="External"/><Relationship Id="rId7" Type="http://schemas.openxmlformats.org/officeDocument/2006/relationships/package" Target="../embeddings/Microsoft_Excel_Worksheet110.xlsx"/><Relationship Id="rId2" Type="http://schemas.openxmlformats.org/officeDocument/2006/relationships/hyperlink" Target="https://stevesilver.com/product/lima-sling-chair-cobalt-leather-with-natural-frame/?utm_source=file&amp;utm_medium=PDF&amp;utm_campaign=multiple&amp;utm_term=Lima%2BSling%2BChair%2C%2BCobalt%2BLeather%2Bwith%2BNatural%2BFram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26.jpg"/><Relationship Id="rId5" Type="http://schemas.openxmlformats.org/officeDocument/2006/relationships/hyperlink" Target="https://stevesilver.com/product-tag/wood-frame-accent-chair/" TargetMode="External"/><Relationship Id="rId4" Type="http://schemas.openxmlformats.org/officeDocument/2006/relationships/hyperlink" Target="https://stevesilver.com/product-tag/leather-accent-chair/" TargetMode="External"/><Relationship Id="rId9" Type="http://schemas.openxmlformats.org/officeDocument/2006/relationships/image" Target="../media/image13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jpg"/><Relationship Id="rId2" Type="http://schemas.openxmlformats.org/officeDocument/2006/relationships/hyperlink" Target="https://stevesilver.com/product/jaipur-round-table-w-white-marble-inlay/?utm_source=file&amp;utm_medium=PDF&amp;utm_campaign=cart&amp;utm_term=Jaipur%2BRound%2BTabl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29.emf"/><Relationship Id="rId4" Type="http://schemas.openxmlformats.org/officeDocument/2006/relationships/package" Target="../embeddings/Microsoft_Excel_Worksheet111.xlsx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jpg"/><Relationship Id="rId2" Type="http://schemas.openxmlformats.org/officeDocument/2006/relationships/hyperlink" Target="https://stevesilver.com/product/ginny-nightstand/?utm_source=file&amp;utm_medium=PDF&amp;utm_campaign=cart&amp;utm_term=Ginny%2BNightstand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31.emf"/><Relationship Id="rId4" Type="http://schemas.openxmlformats.org/officeDocument/2006/relationships/package" Target="../embeddings/Microsoft_Excel_Worksheet112.xlsx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jpg"/><Relationship Id="rId2" Type="http://schemas.openxmlformats.org/officeDocument/2006/relationships/hyperlink" Target="https://stevesilver.com/product/ginny-console-table/?utm_source=file&amp;utm_medium=PDF&amp;utm_campaign=cart&amp;utm_term=Ginny%2BConsole%2BTabl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33.emf"/><Relationship Id="rId4" Type="http://schemas.openxmlformats.org/officeDocument/2006/relationships/package" Target="../embeddings/Microsoft_Excel_Worksheet113.xlsx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g"/><Relationship Id="rId2" Type="http://schemas.openxmlformats.org/officeDocument/2006/relationships/hyperlink" Target="https://stevesilver.com/product/fowler-accent-cabinet/?utm_source=file&amp;utm_medium=PDF&amp;utm_campaign=cart&amp;utm_term=Fowler%2BAccent%2BCabin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35.emf"/><Relationship Id="rId4" Type="http://schemas.openxmlformats.org/officeDocument/2006/relationships/package" Target="../embeddings/Microsoft_Excel_Worksheet114.xlsx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hyperlink" Target="https://stevesilver.com/product-tag/sku-jv170e/" TargetMode="External"/><Relationship Id="rId13" Type="http://schemas.openxmlformats.org/officeDocument/2006/relationships/image" Target="../media/image237.emf"/><Relationship Id="rId3" Type="http://schemas.openxmlformats.org/officeDocument/2006/relationships/hyperlink" Target="https://stevesilver.com/product-tag/accent-table/" TargetMode="External"/><Relationship Id="rId7" Type="http://schemas.openxmlformats.org/officeDocument/2006/relationships/hyperlink" Target="https://stevesilver.com/product-tag/side-table/" TargetMode="External"/><Relationship Id="rId12" Type="http://schemas.openxmlformats.org/officeDocument/2006/relationships/package" Target="../embeddings/Microsoft_Excel_Worksheet115.xlsx"/><Relationship Id="rId2" Type="http://schemas.openxmlformats.org/officeDocument/2006/relationships/hyperlink" Target="https://stevesilver.com/product/jovana-round-end-table/?utm_source=file&amp;utm_medium=PDF&amp;utm_campaign=cart&amp;utm_term=Jovana%2BRound%2BEnd%2BTable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metal-living-room-table/" TargetMode="External"/><Relationship Id="rId11" Type="http://schemas.openxmlformats.org/officeDocument/2006/relationships/image" Target="../media/image236.jpg"/><Relationship Id="rId5" Type="http://schemas.openxmlformats.org/officeDocument/2006/relationships/hyperlink" Target="https://stevesilver.com/product-tag/jovana/" TargetMode="External"/><Relationship Id="rId10" Type="http://schemas.openxmlformats.org/officeDocument/2006/relationships/hyperlink" Target="https://stevesilver.com/product-tag/steve-silver-company/" TargetMode="External"/><Relationship Id="rId4" Type="http://schemas.openxmlformats.org/officeDocument/2006/relationships/hyperlink" Target="https://stevesilver.com/product-tag/end-table/" TargetMode="External"/><Relationship Id="rId9" Type="http://schemas.openxmlformats.org/officeDocument/2006/relationships/hyperlink" Target="https://stevesilver.com/product-tag/steve-silver-co/" TargetMode="External"/><Relationship Id="rId14" Type="http://schemas.openxmlformats.org/officeDocument/2006/relationships/image" Target="../media/image13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miro-side-table/?utm_source=file&amp;utm_medium=PDF&amp;utm_campaign=cart&amp;utm_term=Miro%2BSide%2BTable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9.emf"/><Relationship Id="rId5" Type="http://schemas.openxmlformats.org/officeDocument/2006/relationships/package" Target="../embeddings/Microsoft_Excel_Worksheet116.xlsx"/><Relationship Id="rId4" Type="http://schemas.openxmlformats.org/officeDocument/2006/relationships/image" Target="../media/image238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hyperlink" Target="https://stevesilver.com/product/pasco-4-piece-queen-set-queen-bed-dr-mr-ns/?utm_source=file&amp;utm_medium=PDF&amp;utm_campaign=multiple&amp;utm_term=Pasco%2B4-Piece%2BQueen%2BSet%2B%28Queen%2BBed%2FDR%2FMR%2FN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7.emf"/><Relationship Id="rId4" Type="http://schemas.openxmlformats.org/officeDocument/2006/relationships/package" Target="../embeddings/Microsoft_Excel_Worksheet9.xlsx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jpg"/><Relationship Id="rId2" Type="http://schemas.openxmlformats.org/officeDocument/2006/relationships/hyperlink" Target="https://stevesilver.com/product/miro-side-table-2/?utm_source=file&amp;utm_medium=PDF&amp;utm_campaign=cart&amp;utm_term=Miro%2BSide%2BTabl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41.emf"/><Relationship Id="rId4" Type="http://schemas.openxmlformats.org/officeDocument/2006/relationships/package" Target="../embeddings/Microsoft_Excel_Worksheet117.xlsx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jpg"/><Relationship Id="rId2" Type="http://schemas.openxmlformats.org/officeDocument/2006/relationships/hyperlink" Target="https://stevesilver.com/product/adeline-patio-3-packround-side-table-2-swivel-accent-chairs/?utm_source=file&amp;utm_medium=PDF&amp;utm_campaign=cart&amp;utm_term=Adeline%2BPatio%2B3-Pack%3Cbr%3E%28Round%2BSide%2BTable%2B%26%2B2%2BSwivel%2BAccent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43.emf"/><Relationship Id="rId4" Type="http://schemas.openxmlformats.org/officeDocument/2006/relationships/package" Target="../embeddings/Microsoft_Excel_Worksheet118.xlsx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jpg"/><Relationship Id="rId2" Type="http://schemas.openxmlformats.org/officeDocument/2006/relationships/hyperlink" Target="https://stevesilver.com/product/blakley-3-piece-outdoor-set/?utm_source=file&amp;utm_medium=PDF&amp;utm_campaign=cart&amp;utm_term=Blakley%2B3-Piece%2BOutdoor%2BSet" TargetMode="Externa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45.emf"/><Relationship Id="rId4" Type="http://schemas.openxmlformats.org/officeDocument/2006/relationships/package" Target="../embeddings/Microsoft_Excel_Worksheet119.xlsx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g"/><Relationship Id="rId2" Type="http://schemas.openxmlformats.org/officeDocument/2006/relationships/hyperlink" Target="https://stevesilver.com/product/cayden-basket-chair/?utm_source=file&amp;utm_medium=PDF&amp;utm_campaign=cart&amp;utm_term=Cayden%2BBasket%2BChair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47.emf"/><Relationship Id="rId4" Type="http://schemas.openxmlformats.org/officeDocument/2006/relationships/package" Target="../embeddings/Microsoft_Excel_Worksheet120.xlsx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lux-basket-chair/?utm_source=file&amp;utm_medium=PDF&amp;utm_campaign=cart&amp;utm_term=Lux%2BBasket%2BChair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9.emf"/><Relationship Id="rId5" Type="http://schemas.openxmlformats.org/officeDocument/2006/relationships/package" Target="../embeddings/Microsoft_Excel_Worksheet121.xlsx"/><Relationship Id="rId4" Type="http://schemas.openxmlformats.org/officeDocument/2006/relationships/image" Target="../media/image248.jp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jpg"/><Relationship Id="rId2" Type="http://schemas.openxmlformats.org/officeDocument/2006/relationships/hyperlink" Target="https://stevesilver.com/product/marina-6-piece-outdoor-dining-set/?utm_source=file&amp;utm_medium=PDF&amp;utm_campaign=cart&amp;utm_term=Marina%2B6-Piece%2BOutdoor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51.emf"/><Relationship Id="rId4" Type="http://schemas.openxmlformats.org/officeDocument/2006/relationships/package" Target="../embeddings/Microsoft_Excel_Worksheet122.xlsx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jpg"/><Relationship Id="rId2" Type="http://schemas.openxmlformats.org/officeDocument/2006/relationships/hyperlink" Target="https://stevesilver.com/product/tamyra-sectional/?utm_source=file&amp;utm_medium=PDF&amp;utm_campaign=cart&amp;utm_term=Tamyra%2BSectiona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53.emf"/><Relationship Id="rId4" Type="http://schemas.openxmlformats.org/officeDocument/2006/relationships/package" Target="../embeddings/Microsoft_Excel_Worksheet123.xlsx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jpg"/><Relationship Id="rId2" Type="http://schemas.openxmlformats.org/officeDocument/2006/relationships/hyperlink" Target="https://stevesilver.com/product/jones-3-piece-patio-set/?utm_source=file&amp;utm_medium=PDF&amp;utm_campaign=cart&amp;utm_term=Jones%2B3-PIece%2BPatio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55.emf"/><Relationship Id="rId4" Type="http://schemas.openxmlformats.org/officeDocument/2006/relationships/package" Target="../embeddings/Microsoft_Excel_Worksheet124.xlsx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jpg"/><Relationship Id="rId2" Type="http://schemas.openxmlformats.org/officeDocument/2006/relationships/hyperlink" Target="https://stevesilver.com/product/wyatt-3-pc-set/?utm_source=file&amp;utm_medium=PDF&amp;utm_campaign=cart&amp;utm_term=Wyatt%2B3-piec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57.emf"/><Relationship Id="rId4" Type="http://schemas.openxmlformats.org/officeDocument/2006/relationships/package" Target="../embeddings/Microsoft_Excel_Worksheet125.xlsx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g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hyperlink" Target="https://stevesilver.com/product/riverdale-4-piece-king-bedroom-set/?utm_source=file&amp;utm_medium=PDF&amp;utm_campaign=multiple&amp;utm_term=Riverdale%2B4-Piece%2BKing%2BPanel%2BBedroom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9.emf"/><Relationship Id="rId4" Type="http://schemas.openxmlformats.org/officeDocument/2006/relationships/package" Target="../embeddings/Microsoft_Excel_Worksheet10.xlsx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hyperlink" Target="https://stevesilver.com/product/riverdale-4-piece-queen-bedroom-set/?utm_source=file&amp;utm_medium=PDF&amp;utm_campaign=multiple&amp;utm_term=Riverdale%2B4-Piece%2BQueen%2BPanel%2BBedroom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30.emf"/><Relationship Id="rId4" Type="http://schemas.openxmlformats.org/officeDocument/2006/relationships/package" Target="../embeddings/Microsoft_Excel_Worksheet11.xlsx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kassel-queen-headboard/?utm_source=file&amp;utm_medium=PDF&amp;utm_campaign=multiple&amp;utm_term=Kassel%2BQueen%2BHeadboard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2.emf"/><Relationship Id="rId5" Type="http://schemas.openxmlformats.org/officeDocument/2006/relationships/package" Target="../embeddings/Microsoft_Excel_Worksheet12.xlsx"/><Relationship Id="rId4" Type="http://schemas.openxmlformats.org/officeDocument/2006/relationships/image" Target="../media/image31.jp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33.jpg"/><Relationship Id="rId7" Type="http://schemas.openxmlformats.org/officeDocument/2006/relationships/image" Target="../media/image34.emf"/><Relationship Id="rId2" Type="http://schemas.openxmlformats.org/officeDocument/2006/relationships/hyperlink" Target="https://stevesilver.com/product/dawson-queen-headboard/?utm_source=file&amp;utm_medium=PDF&amp;utm_campaign=multiple&amp;utm_term=Dawson%2BQueen%2BHeadboard" TargetMode="Externa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13.xlsx"/><Relationship Id="rId5" Type="http://schemas.openxmlformats.org/officeDocument/2006/relationships/hyperlink" Target="https://stevesilver.com/product-tag/upholstered-queen-headboard/" TargetMode="External"/><Relationship Id="rId4" Type="http://schemas.openxmlformats.org/officeDocument/2006/relationships/hyperlink" Target="https://stevesilver.com/product-tag/queen-headboard/" TargetMode="Externa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emf"/><Relationship Id="rId3" Type="http://schemas.openxmlformats.org/officeDocument/2006/relationships/hyperlink" Target="https://stevesilver.com/product/edmond-queen-headboard/?utm_source=file&amp;utm_medium=PDF&amp;utm_campaign=multiple&amp;utm_term=Edmond%2BQueen%2BHeadboard" TargetMode="External"/><Relationship Id="rId7" Type="http://schemas.openxmlformats.org/officeDocument/2006/relationships/package" Target="../embeddings/Microsoft_Excel_Worksheet14.xlsx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jpg"/><Relationship Id="rId5" Type="http://schemas.openxmlformats.org/officeDocument/2006/relationships/hyperlink" Target="https://stevesilver.com/product-tag/upholstered-queen-headboard/" TargetMode="External"/><Relationship Id="rId4" Type="http://schemas.openxmlformats.org/officeDocument/2006/relationships/hyperlink" Target="https://stevesilver.com/product-tag/queen-headboard/" TargetMode="External"/><Relationship Id="rId9" Type="http://schemas.openxmlformats.org/officeDocument/2006/relationships/image" Target="../media/image1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37.jpg"/><Relationship Id="rId7" Type="http://schemas.openxmlformats.org/officeDocument/2006/relationships/image" Target="../media/image38.emf"/><Relationship Id="rId2" Type="http://schemas.openxmlformats.org/officeDocument/2006/relationships/hyperlink" Target="https://stevesilver.com/product/regina-queen-headboard/?utm_source=file&amp;utm_medium=PDF&amp;utm_campaign=multiple&amp;utm_term=Regina%2BQueen%2BHeadboard" TargetMode="Externa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15.xlsx"/><Relationship Id="rId5" Type="http://schemas.openxmlformats.org/officeDocument/2006/relationships/hyperlink" Target="https://stevesilver.com/product-tag/upholstered-queen-headboard/" TargetMode="External"/><Relationship Id="rId4" Type="http://schemas.openxmlformats.org/officeDocument/2006/relationships/hyperlink" Target="https://stevesilver.com/product-tag/queen-headboard/" TargetMode="Externa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hyperlink" Target="https://stevesilver.com/product-tag/queen-headboard/" TargetMode="External"/><Relationship Id="rId7" Type="http://schemas.openxmlformats.org/officeDocument/2006/relationships/image" Target="../media/image40.emf"/><Relationship Id="rId2" Type="http://schemas.openxmlformats.org/officeDocument/2006/relationships/hyperlink" Target="https://stevesilver.com/product/alta-queen-bed-grey/?utm_source=file&amp;utm_medium=PDF&amp;utm_campaign=multiple&amp;utm_term=Alta%2BQueen%2BHeadboard" TargetMode="Externa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16.xlsx"/><Relationship Id="rId5" Type="http://schemas.openxmlformats.org/officeDocument/2006/relationships/image" Target="../media/image39.jpg"/><Relationship Id="rId4" Type="http://schemas.openxmlformats.org/officeDocument/2006/relationships/hyperlink" Target="https://stevesilver.com/product-tag/upholstered-queen-headboard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.emf"/><Relationship Id="rId4" Type="http://schemas.openxmlformats.org/officeDocument/2006/relationships/image" Target="../media/image9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41.jpg"/><Relationship Id="rId7" Type="http://schemas.openxmlformats.org/officeDocument/2006/relationships/image" Target="../media/image42.emf"/><Relationship Id="rId2" Type="http://schemas.openxmlformats.org/officeDocument/2006/relationships/hyperlink" Target="https://stevesilver.com/product/bergen-queen-headboard/?utm_source=file&amp;utm_medium=PDF&amp;utm_campaign=multiple&amp;utm_term=Bergen%2BQueen%2BHeadboard" TargetMode="Externa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17.xlsx"/><Relationship Id="rId5" Type="http://schemas.openxmlformats.org/officeDocument/2006/relationships/hyperlink" Target="https://stevesilver.com/product-tag/upholstered-queen-headboard/" TargetMode="External"/><Relationship Id="rId4" Type="http://schemas.openxmlformats.org/officeDocument/2006/relationships/hyperlink" Target="https://stevesilver.com/product-tag/queen-headboard/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hyperlink" Target="https://stevesilver.com/product/magnolia-7-piece-72-108-inch-dining-set/?utm_source=file&amp;utm_medium=PDF&amp;utm_campaign=multiple&amp;utm_term=Magnolia%2B7-Piece%2B72-108-inch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44.emf"/><Relationship Id="rId4" Type="http://schemas.openxmlformats.org/officeDocument/2006/relationships/package" Target="../embeddings/Microsoft_Excel_Worksheet18.xlsx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hyperlink" Target="https://stevesilver.com/product/riverdale-6-piece-dining-setdining-table-bench-4-side-chairs/?utm_source=file&amp;utm_medium=PDF&amp;utm_campaign=multiple&amp;utm_term=Riverdale%2B5-Piece%2BDining%2BSet%3Cbr%3E%28Dining%2BTable%2B%26%2B4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46.emf"/><Relationship Id="rId4" Type="http://schemas.openxmlformats.org/officeDocument/2006/relationships/package" Target="../embeddings/Microsoft_Excel_Worksheet19.xlsx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hyperlink" Target="https://stevesilver.com/product/napa-6-piece-dining-settable-6-side-chairs/?utm_source=file&amp;utm_medium=PDF&amp;utm_campaign=multiple&amp;utm_term=Napa%2B5-Piece%2BDining%2BSet%3Cbr%3E%28Table%2B%26%2B4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48.emf"/><Relationship Id="rId4" Type="http://schemas.openxmlformats.org/officeDocument/2006/relationships/package" Target="../embeddings/Microsoft_Excel_Worksheet20.xlsx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hyperlink" Target="https://stevesilver.com/product/napa-7-piece-counter-dining-setcounter-table-6-counter-chairs/?utm_source=file&amp;utm_medium=PDF&amp;utm_campaign=multiple&amp;utm_term=Napa%2B5-Piece%2BCounter%2BDining%2BSet%3Cbr%3E%28Counter%2BTable%2B%26%2B4%2BCounter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0.emf"/><Relationship Id="rId4" Type="http://schemas.openxmlformats.org/officeDocument/2006/relationships/package" Target="../embeddings/Microsoft_Excel_Worksheet21.xlsx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hyperlink" Target="https://stevesilver.com/product/yves/?utm_source=file&amp;utm_medium=PDF&amp;utm_campaign=multiple&amp;utm_term=Yves%2B5%2BPiece%2BDining%2BSet%2B%28Table%2B%26amp%3B%2B4%2BWhite%2BPerformance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2.emf"/><Relationship Id="rId4" Type="http://schemas.openxmlformats.org/officeDocument/2006/relationships/package" Target="../embeddings/Microsoft_Excel_Worksheet22.xlsx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hyperlink" Target="https://stevesilver.com/product/yves-9-piece-dining-set-table-8-grey-performance-side-chairs/?utm_source=file&amp;utm_medium=PDF&amp;utm_campaign=multiple&amp;utm_term=Yves%2B5%2BPiece%2BDining%2BSet%2B%28Table%2B%26amp%3B%2B4%2BGrey%2BPerformance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4.emf"/><Relationship Id="rId4" Type="http://schemas.openxmlformats.org/officeDocument/2006/relationships/package" Target="../embeddings/Microsoft_Excel_Worksheet23.xlsx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hyperlink" Target="https://stevesilver.com/product/yves-5-piece-counter-dining-setcounter-table-4-counter-chairs/?utm_source=file&amp;utm_medium=PDF&amp;utm_campaign=multiple&amp;utm_term=Yves%2B5-Piece%2BCounter%2BDining%2BSet%3Cbr%3E%28Counter%2BTable%2B%26%2B4%2BPerformance%2BFabric%2BCounter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6.emf"/><Relationship Id="rId4" Type="http://schemas.openxmlformats.org/officeDocument/2006/relationships/package" Target="../embeddings/Microsoft_Excel_Worksheet24.xlsx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hyperlink" Target="https://stevesilver.com/product/atmore-5-piece-96-dining-set/?utm_source=file&amp;utm_medium=PDF&amp;utm_campaign=multiple&amp;utm_term=Atmore%2B5-Piece%2B96%22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58.emf"/><Relationship Id="rId4" Type="http://schemas.openxmlformats.org/officeDocument/2006/relationships/package" Target="../embeddings/Microsoft_Excel_Worksheet25.xlsx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g"/><Relationship Id="rId2" Type="http://schemas.openxmlformats.org/officeDocument/2006/relationships/hyperlink" Target="https://stevesilver.com/product/abacus-7-piece-dining-settable-6-side-chairs/?utm_source=file&amp;utm_medium=PDF&amp;utm_campaign=multiple&amp;utm_term=Abacus%2B5-Piece%2BDining%2BSet%3Cbr%3E%28Table%2B%26%2B4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0.emf"/><Relationship Id="rId4" Type="http://schemas.openxmlformats.org/officeDocument/2006/relationships/package" Target="../embeddings/Microsoft_Excel_Worksheet26.xlsx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bear-creek-4-piece-king-setk-bed-ns-dresser-mir/?utm_source=file&amp;utm_medium=PDF&amp;utm_campaign=multiple&amp;utm_term=Bear%2BCreek%2B4-Piece%2BKing%2BSet%3Cbr%3E%28King%2BBed%2FDR%2FMR%2FNS%29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emf"/><Relationship Id="rId5" Type="http://schemas.openxmlformats.org/officeDocument/2006/relationships/package" Target="../embeddings/Microsoft_Excel_Worksheet.xlsx"/><Relationship Id="rId4" Type="http://schemas.openxmlformats.org/officeDocument/2006/relationships/image" Target="../media/image11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g"/><Relationship Id="rId2" Type="http://schemas.openxmlformats.org/officeDocument/2006/relationships/hyperlink" Target="https://stevesilver.com/product/abacus-5-piece-drop-leaf-counter-dining-set/?utm_source=file&amp;utm_medium=PDF&amp;utm_campaign=multiple&amp;utm_term=Abacus%2B5-Piece%2BCounter%2BDrop-Leaf%2BDining%2BSet%3Cbr%3E%28Table%2B%26%2B4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2.emf"/><Relationship Id="rId4" Type="http://schemas.openxmlformats.org/officeDocument/2006/relationships/package" Target="../embeddings/Microsoft_Excel_Worksheet27.xlsx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hyperlink" Target="https://stevesilver.com/product/grayson-white-marble-top-counter-dining/?utm_source=file&amp;utm_medium=PDF&amp;utm_campaign=multiple&amp;utm_term=Grayson%2B6%2BPiece%2BWhite%2BMarble%2BTop%2BCounter%2BSet%28Counter%2BTable%2C%2BCounter%2BBench%2B%26amp%3B%2B4%2BCounter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4.emf"/><Relationship Id="rId4" Type="http://schemas.openxmlformats.org/officeDocument/2006/relationships/package" Target="../embeddings/Microsoft_Excel_Worksheet28.xlsx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g"/><Relationship Id="rId2" Type="http://schemas.openxmlformats.org/officeDocument/2006/relationships/hyperlink" Target="https://stevesilver.com/product/emily-5-piece-white-marble-dining-settable-4-side-chairs/?utm_source=file&amp;utm_medium=PDF&amp;utm_campaign=multiple&amp;utm_term=Emily%2B5-Piece%2BWhite%2BMarble%2BDining%2BSet%3Cbr%3E%28Table%2B%26%2B4%2BSide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6.emf"/><Relationship Id="rId4" Type="http://schemas.openxmlformats.org/officeDocument/2006/relationships/package" Target="../embeddings/Microsoft_Excel_Worksheet29.xlsx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g"/><Relationship Id="rId2" Type="http://schemas.openxmlformats.org/officeDocument/2006/relationships/hyperlink" Target="https://stevesilver.com/product/vida-6-piece-white-marble-dining-set/?utm_source=file&amp;utm_medium=PDF&amp;utm_campaign=multiple&amp;utm_term=Vida%2B6-Piece%2BWhite%2BMarble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68.emf"/><Relationship Id="rId4" Type="http://schemas.openxmlformats.org/officeDocument/2006/relationships/package" Target="../embeddings/Microsoft_Excel_Worksheet30.xlsx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hyperlink" Target="https://stevesilver.com/product/yorktown-5-pack-diningset-includes-table-4-dining-chairs/?utm_source=file&amp;utm_medium=PDF&amp;utm_campaign=multiple&amp;utm_term=Yorktown%2B5-Pack%2B42-inch%2BRound%2BDining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70.emf"/><Relationship Id="rId4" Type="http://schemas.openxmlformats.org/officeDocument/2006/relationships/package" Target="../embeddings/Microsoft_Excel_Worksheet31.xlsx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g"/><Relationship Id="rId2" Type="http://schemas.openxmlformats.org/officeDocument/2006/relationships/hyperlink" Target="https://stevesilver.com/product/yorktown-5-pack-dining-set-gray/?utm_source=file&amp;utm_medium=PDF&amp;utm_campaign=multiple&amp;utm_term=Yorktown%2B5-Pack%2BDining%2BSet%2C%2BGray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72.emf"/><Relationship Id="rId4" Type="http://schemas.openxmlformats.org/officeDocument/2006/relationships/package" Target="../embeddings/Microsoft_Excel_Worksheet32.xlsx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g"/><Relationship Id="rId2" Type="http://schemas.openxmlformats.org/officeDocument/2006/relationships/hyperlink" Target="https://stevesilver.com/product/yorktown-5-piece-counter-storage-dining-setcounter-table-4-counter-chairs/?utm_source=file&amp;utm_medium=PDF&amp;utm_campaign=multiple&amp;utm_term=Yorktown%2B7-Piece%2BCounter%2BStorage%2BDining%2BSet%3Cbr%3E%28Counter%2BTable%2B%26%2B6%2BCounter%2BChair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74.emf"/><Relationship Id="rId4" Type="http://schemas.openxmlformats.org/officeDocument/2006/relationships/package" Target="../embeddings/Microsoft_Excel_Worksheet33.xlsx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2" Type="http://schemas.openxmlformats.org/officeDocument/2006/relationships/hyperlink" Target="https://stevesilver.com/product/portland/?utm_source=file&amp;utm_medium=PDF&amp;utm_campaign=multiple&amp;utm_term=Portland%2B5%2BPiece%2B42-inch%2BRound%2BCounter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76.emf"/><Relationship Id="rId4" Type="http://schemas.openxmlformats.org/officeDocument/2006/relationships/package" Target="../embeddings/Microsoft_Excel_Worksheet34.xlsx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-tag/dining-pack/" TargetMode="External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saranac-5-pack-counter/?utm_source=file&amp;utm_medium=PDF&amp;utm_campaign=multiple&amp;utm_term=Saranac%2B5-Pack%2BCounter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8.emf"/><Relationship Id="rId5" Type="http://schemas.openxmlformats.org/officeDocument/2006/relationships/package" Target="../embeddings/Microsoft_Excel_Worksheet35.xlsx"/><Relationship Id="rId4" Type="http://schemas.openxmlformats.org/officeDocument/2006/relationships/image" Target="../media/image77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g"/><Relationship Id="rId2" Type="http://schemas.openxmlformats.org/officeDocument/2006/relationships/hyperlink" Target="https://stevesilver.com/product/toscana-5-piece-counter-set/?utm_source=file&amp;utm_medium=PDF&amp;utm_campaign=multiple&amp;utm_term=Toscana%2B5-Piece%2BCounter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80.emf"/><Relationship Id="rId4" Type="http://schemas.openxmlformats.org/officeDocument/2006/relationships/package" Target="../embeddings/Microsoft_Excel_Worksheet36.xlsx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hyperlink" Target="https://stevesilver.com/product/bear-creek/?utm_source=file&amp;utm_medium=PDF&amp;utm_campaign=multiple&amp;utm_term=Bear%2BCreek%2B%2B4-Piece%2BQueen%2BSet%3Cbr%3E%28Q%2BBed%2FNS%2FDresser%2FM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.emf"/><Relationship Id="rId4" Type="http://schemas.openxmlformats.org/officeDocument/2006/relationships/package" Target="../embeddings/Microsoft_Excel_Worksheet1.xlsx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g"/><Relationship Id="rId2" Type="http://schemas.openxmlformats.org/officeDocument/2006/relationships/hyperlink" Target="https://stevesilver.com/product/quinn-6-piece-dining-set/?utm_source=file&amp;utm_medium=PDF&amp;utm_campaign=multiple&amp;utm_term=Quinn%2B6-Piece%2BDining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82.emf"/><Relationship Id="rId4" Type="http://schemas.openxmlformats.org/officeDocument/2006/relationships/package" Target="../embeddings/Microsoft_Excel_Worksheet37.xlsx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g"/><Relationship Id="rId2" Type="http://schemas.openxmlformats.org/officeDocument/2006/relationships/hyperlink" Target="https://stevesilver.com/product/stellan-counter-stool-swivel/?utm_source=file&amp;utm_medium=PDF&amp;utm_campaign=multiple&amp;utm_term=Stellan%2B24%22%2BCounter%2BStool%2C%2BSwiv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84.emf"/><Relationship Id="rId4" Type="http://schemas.openxmlformats.org/officeDocument/2006/relationships/package" Target="../embeddings/Microsoft_Excel_Worksheet38.xlsx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stellan-bar-stool-swivel/?utm_source=file&amp;utm_medium=PDF&amp;utm_campaign=multiple&amp;utm_term=Stellan%2B30%22%2BBar%2BStool%2C%2BSwivel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6.emf"/><Relationship Id="rId5" Type="http://schemas.openxmlformats.org/officeDocument/2006/relationships/package" Target="../embeddings/Microsoft_Excel_Worksheet39.xlsx"/><Relationship Id="rId4" Type="http://schemas.openxmlformats.org/officeDocument/2006/relationships/image" Target="../media/image85.jp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2" Type="http://schemas.openxmlformats.org/officeDocument/2006/relationships/hyperlink" Target="https://stevesilver.com/product/bali-backless-swivel-counterchair/?utm_source=file&amp;utm_medium=PDF&amp;utm_campaign=multiple&amp;utm_term=Bali%2B24%22%2BBackless%2BCounter%2BStool%2C%2BSwiv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88.emf"/><Relationship Id="rId4" Type="http://schemas.openxmlformats.org/officeDocument/2006/relationships/package" Target="../embeddings/Microsoft_Excel_Worksheet40.xlsx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g"/><Relationship Id="rId2" Type="http://schemas.openxmlformats.org/officeDocument/2006/relationships/hyperlink" Target="https://stevesilver.com/product/bali-backless-swivel-bar-chair/?utm_source=file&amp;utm_medium=PDF&amp;utm_campaign=multiple&amp;utm_term=Bali%2B30%22%2BBackless%2BBar%2BStool%2C%2BSwiv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0.emf"/><Relationship Id="rId4" Type="http://schemas.openxmlformats.org/officeDocument/2006/relationships/package" Target="../embeddings/Microsoft_Excel_Worksheet41.xlsx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hyperlink" Target="https://stevesilver.com/product/bali-24-backless-counter-stool-swivel-gray/?utm_source=file&amp;utm_medium=PDF&amp;utm_campaign=multiple&amp;utm_term=Bali%2B24%22%2BBackless%2BCounter%2BStool%2C%2BSwivel%2C%2BGray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2.emf"/><Relationship Id="rId4" Type="http://schemas.openxmlformats.org/officeDocument/2006/relationships/package" Target="../embeddings/Microsoft_Excel_Worksheet42.xlsx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hyperlink" Target="https://stevesilver.com/product/bali-30-backless-bar-stool-swivel-gray/?utm_source=file&amp;utm_medium=PDF&amp;utm_campaign=multiple&amp;utm_term=Bali%2B30%22%2BBackless%2BBar%2BStool%2C%2BSwivel%2C%2BGray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3.emf"/><Relationship Id="rId4" Type="http://schemas.openxmlformats.org/officeDocument/2006/relationships/package" Target="../embeddings/Microsoft_Excel_Worksheet43.xlsx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g"/><Relationship Id="rId2" Type="http://schemas.openxmlformats.org/officeDocument/2006/relationships/hyperlink" Target="https://stevesilver.com/product/gene-swivel-counter-stool/?utm_source=file&amp;utm_medium=PDF&amp;utm_campaign=multiple&amp;utm_term=Gene%2B24%22%2BCounte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5.emf"/><Relationship Id="rId4" Type="http://schemas.openxmlformats.org/officeDocument/2006/relationships/package" Target="../embeddings/Microsoft_Excel_Worksheet44.xlsx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g"/><Relationship Id="rId2" Type="http://schemas.openxmlformats.org/officeDocument/2006/relationships/hyperlink" Target="https://stevesilver.com/product/gene-swivel-bar-stool/?utm_source=file&amp;utm_medium=PDF&amp;utm_campaign=multiple&amp;utm_term=Gene%2B30-inch%2BSwivel%2BBa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97.emf"/><Relationship Id="rId4" Type="http://schemas.openxmlformats.org/officeDocument/2006/relationships/package" Target="../embeddings/Microsoft_Excel_Worksheet45.xlsx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anaheim-24-counter-stool-swivel/?utm_source=file&amp;utm_medium=PDF&amp;utm_campaign=multiple&amp;utm_term=Anaheim%2B24%22%2BCounter%2BStool%2C%2BSwivel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9.emf"/><Relationship Id="rId5" Type="http://schemas.openxmlformats.org/officeDocument/2006/relationships/package" Target="../embeddings/Microsoft_Excel_Worksheet46.xlsx"/><Relationship Id="rId4" Type="http://schemas.openxmlformats.org/officeDocument/2006/relationships/image" Target="../media/image98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hyperlink" Target="https://stevesilver.com/product/bear-creek-brown-4-piece-king-set/?utm_source=file&amp;utm_medium=PDF&amp;utm_campaign=multiple&amp;utm_term=Bear%2BCreek%2BBrown%2B%2B4-Piece%2BKing%2BSet%3Cbr%3E%28King%2BBed%2FNS%2FDresser%2FM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.emf"/><Relationship Id="rId4" Type="http://schemas.openxmlformats.org/officeDocument/2006/relationships/package" Target="../embeddings/Microsoft_Excel_Worksheet2.xlsx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g"/><Relationship Id="rId2" Type="http://schemas.openxmlformats.org/officeDocument/2006/relationships/hyperlink" Target="https://stevesilver.com/product/anaheim-30-counter-stool-swive/?utm_source=file&amp;utm_medium=PDF&amp;utm_campaign=multiple&amp;utm_term=Anaheim%2B30%22%2BBar%2BStool%2C%2BSwiv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0.emf"/><Relationship Id="rId4" Type="http://schemas.openxmlformats.org/officeDocument/2006/relationships/package" Target="../embeddings/Microsoft_Excel_Worksheet47.xlsx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g"/><Relationship Id="rId2" Type="http://schemas.openxmlformats.org/officeDocument/2006/relationships/hyperlink" Target="https://stevesilver.com/product/tribeca-24-counter-stool/?utm_source=file&amp;utm_medium=PDF&amp;utm_campaign=multiple&amp;utm_term=Tribeca%2B24%22%2BCounte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2.emf"/><Relationship Id="rId4" Type="http://schemas.openxmlformats.org/officeDocument/2006/relationships/package" Target="../embeddings/Microsoft_Excel_Worksheet48.xlsx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g"/><Relationship Id="rId2" Type="http://schemas.openxmlformats.org/officeDocument/2006/relationships/hyperlink" Target="https://stevesilver.com/product/tribeca-30-bar-stool/?utm_source=file&amp;utm_medium=PDF&amp;utm_campaign=multiple&amp;utm_term=Tribeca%2B30%22%2BBa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4.emf"/><Relationship Id="rId4" Type="http://schemas.openxmlformats.org/officeDocument/2006/relationships/package" Target="../embeddings/Microsoft_Excel_Worksheet49.xlsx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g"/><Relationship Id="rId2" Type="http://schemas.openxmlformats.org/officeDocument/2006/relationships/hyperlink" Target="https://stevesilver.com/product/hank-24-backless-counter-stool/?utm_source=file&amp;utm_medium=PDF&amp;utm_campaign=multiple&amp;utm_term=Hank%2B24%22%2BBackless%2BCounte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6.emf"/><Relationship Id="rId4" Type="http://schemas.openxmlformats.org/officeDocument/2006/relationships/package" Target="../embeddings/Microsoft_Excel_Worksheet50.xlsx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g"/><Relationship Id="rId2" Type="http://schemas.openxmlformats.org/officeDocument/2006/relationships/hyperlink" Target="https://stevesilver.com/product/hank-30-backless-bar-stool/?utm_source=file&amp;utm_medium=PDF&amp;utm_campaign=multiple&amp;utm_term=Hank%2B30%22%2BBackless%2BBar%2BStoo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08.emf"/><Relationship Id="rId4" Type="http://schemas.openxmlformats.org/officeDocument/2006/relationships/package" Target="../embeddings/Microsoft_Excel_Worksheet51.xlsx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g"/><Relationship Id="rId7" Type="http://schemas.openxmlformats.org/officeDocument/2006/relationships/image" Target="../media/image13.png"/><Relationship Id="rId2" Type="http://schemas.openxmlformats.org/officeDocument/2006/relationships/hyperlink" Target="https://stevesilver.com/product/valencia-3-piece-dual-power-ocean-blue-reclining-setsofa-loveseat-chair/?utm_source=file&amp;utm_medium=PDF&amp;utm_campaign=multiple&amp;utm_term=Valencia%2B3-Piece%2BDual-Power%2BOcean%2BBlue%2BReclining%2BSet%3Cbr%3E%28Sofa%2C%2BLoveseat%2B%26%2BCha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0.emf"/><Relationship Id="rId5" Type="http://schemas.openxmlformats.org/officeDocument/2006/relationships/package" Target="../embeddings/Microsoft_Excel_Worksheet52.xlsx"/><Relationship Id="rId4" Type="http://schemas.openxmlformats.org/officeDocument/2006/relationships/hyperlink" Target="https://stevesilver.com/product-tag/dual-power-reclining-set/" TargetMode="Externa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plaza-6-piece-power-reclining-sectional/?utm_source=file&amp;utm_medium=PDF&amp;utm_campaign=multiple&amp;utm_term=Plaza%2B6-Piece%2BPower%2BReclining%2BSectional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2.emf"/><Relationship Id="rId5" Type="http://schemas.openxmlformats.org/officeDocument/2006/relationships/package" Target="../embeddings/Microsoft_Excel_Worksheet53.xlsx"/><Relationship Id="rId4" Type="http://schemas.openxmlformats.org/officeDocument/2006/relationships/image" Target="../media/image111.jp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14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54.xlsx"/><Relationship Id="rId5" Type="http://schemas.openxmlformats.org/officeDocument/2006/relationships/image" Target="../media/image113.jpg"/><Relationship Id="rId4" Type="http://schemas.openxmlformats.org/officeDocument/2006/relationships/hyperlink" Target="https://stevesilver.com/product/natalia-pwr-pwr-coach/?utm_source=file&amp;utm_medium=PDF&amp;utm_campaign=multiple&amp;utm_term=Natalia%2BCoach%2B3-Piece%2BDual-Power%2BLeather%2BMotion%2BSet%2B%28Sofa%2C%2BLoveseat%2B%26amp%3B%2BChair%29" TargetMode="Externa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package" Target="../embeddings/Microsoft_Excel_Worksheet55.xlsx"/><Relationship Id="rId3" Type="http://schemas.openxmlformats.org/officeDocument/2006/relationships/image" Target="../media/image115.jpg"/><Relationship Id="rId7" Type="http://schemas.openxmlformats.org/officeDocument/2006/relationships/hyperlink" Target="https://stevesilver.com/product-tag/power-lift-chair/" TargetMode="External"/><Relationship Id="rId2" Type="http://schemas.openxmlformats.org/officeDocument/2006/relationships/hyperlink" Target="https://stevesilver.com/product/ottawa-power-lift-chair-with-heat-and-massage/?utm_source=file&amp;utm_medium=PDF&amp;utm_campaign=multiple&amp;utm_term=Ottawa%2BPower%2BLift%2BChair%2Bwith%2BHeat%2Band%2BMassage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massage-chair/" TargetMode="External"/><Relationship Id="rId5" Type="http://schemas.openxmlformats.org/officeDocument/2006/relationships/hyperlink" Target="https://stevesilver.com/product-tag/lift-chair/" TargetMode="External"/><Relationship Id="rId10" Type="http://schemas.openxmlformats.org/officeDocument/2006/relationships/image" Target="../media/image13.png"/><Relationship Id="rId4" Type="http://schemas.openxmlformats.org/officeDocument/2006/relationships/hyperlink" Target="https://stevesilver.com/product-tag/heat-massage-chair/" TargetMode="External"/><Relationship Id="rId9" Type="http://schemas.openxmlformats.org/officeDocument/2006/relationships/image" Target="../media/image116.emf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package" Target="../embeddings/Microsoft_Excel_Worksheet56.xlsx"/><Relationship Id="rId3" Type="http://schemas.openxmlformats.org/officeDocument/2006/relationships/hyperlink" Target="https://stevesilver.com/product-tag/heat-massage-chair/" TargetMode="External"/><Relationship Id="rId7" Type="http://schemas.openxmlformats.org/officeDocument/2006/relationships/image" Target="../media/image117.jpg"/><Relationship Id="rId2" Type="http://schemas.openxmlformats.org/officeDocument/2006/relationships/hyperlink" Target="https://stevesilver.com/product/ottawa-power-lift-chair-with-heat-and-massage-walnut/?utm_source=file&amp;utm_medium=PDF&amp;utm_campaign=multiple&amp;utm_term=Ottawa%2BPower%2BLift%2BChair%2Bwith%2BHeat%2Band%2BMassage%2C%2BWalnut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power-lift-chair/" TargetMode="External"/><Relationship Id="rId5" Type="http://schemas.openxmlformats.org/officeDocument/2006/relationships/hyperlink" Target="https://stevesilver.com/product-tag/massage-chair/" TargetMode="External"/><Relationship Id="rId10" Type="http://schemas.openxmlformats.org/officeDocument/2006/relationships/image" Target="../media/image13.png"/><Relationship Id="rId4" Type="http://schemas.openxmlformats.org/officeDocument/2006/relationships/hyperlink" Target="https://stevesilver.com/product-tag/lift-chair/" TargetMode="External"/><Relationship Id="rId9" Type="http://schemas.openxmlformats.org/officeDocument/2006/relationships/image" Target="../media/image118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hyperlink" Target="https://stevesilver.com/product/bear-creek-brown-4-piece-queen-set/?utm_source=file&amp;utm_medium=PDF&amp;utm_campaign=multiple&amp;utm_term=Bear%2BCreek%2BBrown%2B%2B4-Piece%2BQueen%2BSet%2B%3Cbr%3E%28Q%2BBed%2FNS%2FDresser%2FM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.emf"/><Relationship Id="rId4" Type="http://schemas.openxmlformats.org/officeDocument/2006/relationships/package" Target="../embeddings/Microsoft_Excel_Worksheet3.xlsx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hyperlink" Target="https://stevesilver.com/product/optimus-3-piece-dual-power-reclining-setsofa-loveseat-chair/?utm_source=file&amp;utm_medium=PDF&amp;utm_campaign=multiple&amp;utm_term=Oportuna%2B3-Piece%2BDual-Power%2BReclining%2BSet%3Cbr%3E%28Sofa%2C%2BLoveseat%2B%26%2BChair%29" TargetMode="External"/><Relationship Id="rId7" Type="http://schemas.openxmlformats.org/officeDocument/2006/relationships/image" Target="../media/image120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package" Target="../embeddings/Microsoft_Excel_Worksheet57.xlsx"/><Relationship Id="rId5" Type="http://schemas.openxmlformats.org/officeDocument/2006/relationships/image" Target="../media/image119.jpeg"/><Relationship Id="rId4" Type="http://schemas.openxmlformats.org/officeDocument/2006/relationships/hyperlink" Target="https://stevesilver.com/product-tag/steve-silver-company/" TargetMode="Externa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jpg"/><Relationship Id="rId2" Type="http://schemas.openxmlformats.org/officeDocument/2006/relationships/hyperlink" Target="https://stevesilver.com/product/rudger-3-piece-manual-motion-set-brown/?utm_source=file&amp;utm_medium=PDF&amp;utm_campaign=multiple&amp;utm_term=Rudger%2B3-Piece%2BManual%2BMotion%2BSet%2C%2BBrown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22.emf"/><Relationship Id="rId4" Type="http://schemas.openxmlformats.org/officeDocument/2006/relationships/package" Target="../embeddings/Microsoft_Excel_Worksheet58.xlsx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hyperlink" Target="https://stevesilver.com/product-tag/traditional/" TargetMode="External"/><Relationship Id="rId3" Type="http://schemas.openxmlformats.org/officeDocument/2006/relationships/hyperlink" Target="https://stevesilver.com/product-tag/color-charcoal/" TargetMode="External"/><Relationship Id="rId7" Type="http://schemas.openxmlformats.org/officeDocument/2006/relationships/hyperlink" Target="https://stevesilver.com/product-tag/power-headrest/" TargetMode="External"/><Relationship Id="rId12" Type="http://schemas.openxmlformats.org/officeDocument/2006/relationships/image" Target="../media/image13.png"/><Relationship Id="rId2" Type="http://schemas.openxmlformats.org/officeDocument/2006/relationships/hyperlink" Target="https://stevesilver.com/product/denver-dual-power-6-piece-sectional-charcoal/?utm_source=file&amp;utm_medium=PDF&amp;utm_campaign=multiple&amp;utm_term=Denver%2BDual-Power%2B6-Piece%2BSectional%2C%2BCharcoal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power-footrest/" TargetMode="External"/><Relationship Id="rId11" Type="http://schemas.openxmlformats.org/officeDocument/2006/relationships/image" Target="../media/image124.emf"/><Relationship Id="rId5" Type="http://schemas.openxmlformats.org/officeDocument/2006/relationships/hyperlink" Target="https://stevesilver.com/product-tag/leather-dual-power-sectional-reclining/" TargetMode="External"/><Relationship Id="rId10" Type="http://schemas.openxmlformats.org/officeDocument/2006/relationships/package" Target="../embeddings/Microsoft_Excel_Worksheet59.xlsx"/><Relationship Id="rId4" Type="http://schemas.openxmlformats.org/officeDocument/2006/relationships/hyperlink" Target="https://stevesilver.com/product-tag/denver/" TargetMode="External"/><Relationship Id="rId9" Type="http://schemas.openxmlformats.org/officeDocument/2006/relationships/image" Target="../media/image123.jpe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hyperlink" Target="https://stevesilver.com/product-tag/traditional/" TargetMode="External"/><Relationship Id="rId3" Type="http://schemas.openxmlformats.org/officeDocument/2006/relationships/hyperlink" Target="https://stevesilver.com/product-tag/brown/" TargetMode="External"/><Relationship Id="rId7" Type="http://schemas.openxmlformats.org/officeDocument/2006/relationships/hyperlink" Target="https://stevesilver.com/product-tag/power-headrest/" TargetMode="External"/><Relationship Id="rId12" Type="http://schemas.openxmlformats.org/officeDocument/2006/relationships/image" Target="../media/image13.png"/><Relationship Id="rId2" Type="http://schemas.openxmlformats.org/officeDocument/2006/relationships/hyperlink" Target="https://stevesilver.com/product/denver-dual-power-6-piece-sectional/?utm_source=file&amp;utm_medium=PDF&amp;utm_campaign=multiple&amp;utm_term=Denver%2BDual-Power%2B6-Piece%2BLeather%2BSectional%2C%2BBrown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-tag/power-footrest/" TargetMode="External"/><Relationship Id="rId11" Type="http://schemas.openxmlformats.org/officeDocument/2006/relationships/image" Target="../media/image126.emf"/><Relationship Id="rId5" Type="http://schemas.openxmlformats.org/officeDocument/2006/relationships/hyperlink" Target="https://stevesilver.com/product-tag/leather-dual-power-sectional-reclining/" TargetMode="External"/><Relationship Id="rId10" Type="http://schemas.openxmlformats.org/officeDocument/2006/relationships/package" Target="../embeddings/Microsoft_Excel_Worksheet60.xlsx"/><Relationship Id="rId4" Type="http://schemas.openxmlformats.org/officeDocument/2006/relationships/hyperlink" Target="https://stevesilver.com/product-tag/denver/" TargetMode="External"/><Relationship Id="rId9" Type="http://schemas.openxmlformats.org/officeDocument/2006/relationships/image" Target="../media/image125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g"/><Relationship Id="rId2" Type="http://schemas.openxmlformats.org/officeDocument/2006/relationships/hyperlink" Target="https://stevesilver.com/product/alfresco-3-piece-mirrored-top-table-set/?utm_source=file&amp;utm_medium=PDF&amp;utm_campaign=cart&amp;utm_term=Alfresco%2B3-Piece%2BMirrored%2BTop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28.emf"/><Relationship Id="rId4" Type="http://schemas.openxmlformats.org/officeDocument/2006/relationships/package" Target="../embeddings/Microsoft_Excel_Worksheet61.xlsx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g"/><Relationship Id="rId2" Type="http://schemas.openxmlformats.org/officeDocument/2006/relationships/hyperlink" Target="https://stevesilver.com/product/bear-creek-2/?utm_source=file&amp;utm_medium=PDF&amp;utm_campaign=cart&amp;utm_term=Bear%2BCreek%2B3-Piece%2BOccasional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30.emf"/><Relationship Id="rId4" Type="http://schemas.openxmlformats.org/officeDocument/2006/relationships/package" Target="../embeddings/Microsoft_Excel_Worksheet62.xlsx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g"/><Relationship Id="rId2" Type="http://schemas.openxmlformats.org/officeDocument/2006/relationships/hyperlink" Target="https://stevesilver.com/product/calgary-3-piece-table-set/?utm_source=file&amp;utm_medium=PDF&amp;utm_campaign=cart&amp;utm_term=Calgary%2B3-Piec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32.emf"/><Relationship Id="rId4" Type="http://schemas.openxmlformats.org/officeDocument/2006/relationships/package" Target="../embeddings/Microsoft_Excel_Worksheet63.xlsx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jpg"/><Relationship Id="rId2" Type="http://schemas.openxmlformats.org/officeDocument/2006/relationships/hyperlink" Target="https://stevesilver.com/product/david/?utm_source=file&amp;utm_medium=PDF&amp;utm_campaign=cart&amp;utm_term=David%2B3-Piece%2BSet%3Cbr%3E%28Cocktail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34.emf"/><Relationship Id="rId4" Type="http://schemas.openxmlformats.org/officeDocument/2006/relationships/package" Target="../embeddings/Microsoft_Excel_Worksheet64.xlsx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g"/><Relationship Id="rId2" Type="http://schemas.openxmlformats.org/officeDocument/2006/relationships/hyperlink" Target="https://stevesilver.com/product/evelyn/?utm_source=file&amp;utm_medium=PDF&amp;utm_campaign=cart&amp;utm_term=Evelyn%2B3-Piece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36.emf"/><Relationship Id="rId4" Type="http://schemas.openxmlformats.org/officeDocument/2006/relationships/package" Target="../embeddings/Microsoft_Excel_Worksheet65.xlsx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jpg"/><Relationship Id="rId2" Type="http://schemas.openxmlformats.org/officeDocument/2006/relationships/hyperlink" Target="https://stevesilver.com/product/frostine-3-piece-table-set/?utm_source=file&amp;utm_medium=PDF&amp;utm_campaign=cart&amp;utm_term=Frostine%2B3-Piec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38.emf"/><Relationship Id="rId4" Type="http://schemas.openxmlformats.org/officeDocument/2006/relationships/package" Target="../embeddings/Microsoft_Excel_Worksheet66.xlsx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hyperlink" Target="https://stevesilver.com/product/highland-park-white-4-piece-king-setk-bed-ns-dresser-mir/?utm_source=file&amp;utm_medium=PDF&amp;utm_campaign=multiple&amp;utm_term=Highland%2BPark%2B-%2BWhite%2B4-Piece%2BKing%2BSet%2B%28King%2BBed%2FDR%2FMR%2FN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.emf"/><Relationship Id="rId4" Type="http://schemas.openxmlformats.org/officeDocument/2006/relationships/package" Target="../embeddings/Microsoft_Excel_Worksheet4.xlsx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g"/><Relationship Id="rId2" Type="http://schemas.openxmlformats.org/officeDocument/2006/relationships/hyperlink" Target="https://stevesilver.com/product/francis/?utm_source=file&amp;utm_medium=PDF&amp;utm_campaign=cart&amp;utm_term=Francis%2B3-Pack%2BMarble%2BTop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40.emf"/><Relationship Id="rId5" Type="http://schemas.openxmlformats.org/officeDocument/2006/relationships/package" Target="../embeddings/Microsoft_Excel_Worksheet67.xlsx"/><Relationship Id="rId4" Type="http://schemas.openxmlformats.org/officeDocument/2006/relationships/image" Target="../media/image13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g"/><Relationship Id="rId2" Type="http://schemas.openxmlformats.org/officeDocument/2006/relationships/hyperlink" Target="https://stevesilver.com/product/garvine-3-piece-sintered-stone-table-set/?utm_source=file&amp;utm_medium=PDF&amp;utm_campaign=cart&amp;utm_term=Garvine%2B3-Piece%2BSintered%2BSton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2.emf"/><Relationship Id="rId4" Type="http://schemas.openxmlformats.org/officeDocument/2006/relationships/package" Target="../embeddings/Microsoft_Excel_Worksheet68.xlsx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g"/><Relationship Id="rId2" Type="http://schemas.openxmlformats.org/officeDocument/2006/relationships/hyperlink" Target="https://stevesilver.com/product/hemingway-3-piece-cocktail-table-setlift-top-cocktail-two-end-tables/?utm_source=file&amp;utm_medium=PDF&amp;utm_campaign=cart&amp;utm_term=Hemingway%2B3-Piece%2BCocktail%2BTable%2BSet%3Cbr%3E%28Lift-Top%2BCocktail%2B%26%2BTwo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4.emf"/><Relationship Id="rId4" Type="http://schemas.openxmlformats.org/officeDocument/2006/relationships/package" Target="../embeddings/Microsoft_Excel_Worksheet69.xlsx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g"/><Relationship Id="rId2" Type="http://schemas.openxmlformats.org/officeDocument/2006/relationships/hyperlink" Target="https://stevesilver.com/product/harris-2/?utm_source=file&amp;utm_medium=PDF&amp;utm_campaign=cart&amp;utm_term=Harris%2B3-Piece%2BSet%3Cbr%3E%28Cocktail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6.emf"/><Relationship Id="rId4" Type="http://schemas.openxmlformats.org/officeDocument/2006/relationships/package" Target="../embeddings/Microsoft_Excel_Worksheet70.xlsx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g"/><Relationship Id="rId2" Type="http://schemas.openxmlformats.org/officeDocument/2006/relationships/hyperlink" Target="https://stevesilver.com/product/joanna-3-piece-occasional-setcoffee-table-2-end-tables/?utm_source=file&amp;utm_medium=PDF&amp;utm_campaign=cart&amp;utm_term=Joanna%2B3-Piece%2BOccasional%2BSet%3Cbr%3E%28Coffee%2BTable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48.emf"/><Relationship Id="rId4" Type="http://schemas.openxmlformats.org/officeDocument/2006/relationships/package" Target="../embeddings/Microsoft_Excel_Worksheet71.xlsx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jpg"/><Relationship Id="rId2" Type="http://schemas.openxmlformats.org/officeDocument/2006/relationships/hyperlink" Target="https://stevesilver.com/product/jocelyn-grey-3-piece-setcocktail-2-end-tables/?utm_source=file&amp;utm_medium=PDF&amp;utm_campaign=cart&amp;utm_term=Jocelyn%2BGrey%2B3-Piece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50.emf"/><Relationship Id="rId4" Type="http://schemas.openxmlformats.org/officeDocument/2006/relationships/package" Target="../embeddings/Microsoft_Excel_Worksheet72.xlsx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51.jpg"/><Relationship Id="rId7" Type="http://schemas.openxmlformats.org/officeDocument/2006/relationships/image" Target="../media/image153.jpg"/><Relationship Id="rId2" Type="http://schemas.openxmlformats.org/officeDocument/2006/relationships/hyperlink" Target="https://stevesilver.com/product/mirage-3-piece-table-set/?utm_source=file&amp;utm_medium=PDF&amp;utm_campaign=cart&amp;utm_term=Mirage%2B3-Piec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stevesilver.com/product/mirage-tv-cabinet/?utm_source=file&amp;utm_medium=PDF&amp;utm_campaign=cart&amp;utm_term=Mirage%2BTV%2BCabinet" TargetMode="External"/><Relationship Id="rId5" Type="http://schemas.openxmlformats.org/officeDocument/2006/relationships/image" Target="../media/image152.emf"/><Relationship Id="rId4" Type="http://schemas.openxmlformats.org/officeDocument/2006/relationships/package" Target="../embeddings/Microsoft_Excel_Worksheet73.xlsx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openxmlformats.org/officeDocument/2006/relationships/hyperlink" Target="https://stevesilver.com/product/nova/?utm_source=file&amp;utm_medium=PDF&amp;utm_campaign=cart&amp;utm_term=Nova%2B3-Piece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55.jpeg"/><Relationship Id="rId4" Type="http://schemas.openxmlformats.org/officeDocument/2006/relationships/image" Target="../media/image154.e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jpg"/><Relationship Id="rId2" Type="http://schemas.openxmlformats.org/officeDocument/2006/relationships/hyperlink" Target="https://stevesilver.com/product/prescott/?utm_source=file&amp;utm_medium=PDF&amp;utm_campaign=cart&amp;utm_term=Prescott%2B3-Piece%2BLift-Top%2BSet%28Lift-Top%2B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57.emf"/><Relationship Id="rId4" Type="http://schemas.openxmlformats.org/officeDocument/2006/relationships/package" Target="../embeddings/Microsoft_Excel_Worksheet75.xlsx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jpg"/><Relationship Id="rId2" Type="http://schemas.openxmlformats.org/officeDocument/2006/relationships/hyperlink" Target="https://stevesilver.com/product/ralston-3-piece-lift-top-setlift-top-cocktail-table-2-end-tables/?utm_source=file&amp;utm_medium=PDF&amp;utm_campaign=cart&amp;utm_term=Ralston%2B3-Piece%2BLift-Top%2BSet%3Cbr%3E%28Lift-Top%2BCocktail%2BTable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59.emf"/><Relationship Id="rId4" Type="http://schemas.openxmlformats.org/officeDocument/2006/relationships/package" Target="../embeddings/Microsoft_Excel_Worksheet76.xlsx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highland-park-white/?utm_source=file&amp;utm_medium=PDF&amp;utm_campaign=multiple&amp;utm_term=Highland%2BPark%2B-White%2B4-Piece%2BQueen%2BSet%2B%28Q%2BBed%2FNS%2FDresser%2FMir%29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.emf"/><Relationship Id="rId5" Type="http://schemas.openxmlformats.org/officeDocument/2006/relationships/package" Target="../embeddings/Microsoft_Excel_Worksheet5.xlsx"/><Relationship Id="rId4" Type="http://schemas.openxmlformats.org/officeDocument/2006/relationships/image" Target="../media/image18.jp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jpg"/><Relationship Id="rId2" Type="http://schemas.openxmlformats.org/officeDocument/2006/relationships/hyperlink" Target="https://stevesilver.com/product/orion-3-pack-occasional-set/?utm_source=file&amp;utm_medium=PDF&amp;utm_campaign=cart&amp;utm_term=Orion%2B3-Pack%2BOccasional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1.emf"/><Relationship Id="rId4" Type="http://schemas.openxmlformats.org/officeDocument/2006/relationships/package" Target="../embeddings/Microsoft_Excel_Worksheet77.xlsx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g"/><Relationship Id="rId2" Type="http://schemas.openxmlformats.org/officeDocument/2006/relationships/hyperlink" Target="https://stevesilver.com/product/roma-3-piece-cocktail-table-setcocktail-2-end-tables/?utm_source=file&amp;utm_medium=PDF&amp;utm_campaign=cart&amp;utm_term=Roma%2B3-Piece%2BCocktail%2BTable%2BSet%3Cbr%3E%28Cocktail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3.emf"/><Relationship Id="rId4" Type="http://schemas.openxmlformats.org/officeDocument/2006/relationships/package" Target="../embeddings/Microsoft_Excel_Worksheet78.xlsx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jpg"/><Relationship Id="rId2" Type="http://schemas.openxmlformats.org/officeDocument/2006/relationships/hyperlink" Target="https://stevesilver.com/product/sherlock/?utm_source=file&amp;utm_medium=PDF&amp;utm_campaign=cart&amp;utm_term=Sherlock%2B3-Piece%2BLift-Top%2BSet%28Lift-Top%2B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5.emf"/><Relationship Id="rId4" Type="http://schemas.openxmlformats.org/officeDocument/2006/relationships/package" Target="../embeddings/Microsoft_Excel_Worksheet79.xlsx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jpg"/><Relationship Id="rId2" Type="http://schemas.openxmlformats.org/officeDocument/2006/relationships/hyperlink" Target="https://stevesilver.com/product/tekoa/?utm_source=file&amp;utm_medium=PDF&amp;utm_campaign=cart&amp;utm_term=Tekoa%2B3-Piece%2BSet%28Cocktail%2B%26amp%3B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67.emf"/><Relationship Id="rId4" Type="http://schemas.openxmlformats.org/officeDocument/2006/relationships/package" Target="../embeddings/Microsoft_Excel_Worksheet80.xlsx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yukon-sofa-bar-and-stools/?utm_source=file&amp;utm_medium=PDF&amp;utm_campaign=cart&amp;utm_term=Yukon%2BSofa%2BBar%2Band%2BStools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9.emf"/><Relationship Id="rId5" Type="http://schemas.openxmlformats.org/officeDocument/2006/relationships/package" Target="../embeddings/Microsoft_Excel_Worksheet81.xlsx"/><Relationship Id="rId4" Type="http://schemas.openxmlformats.org/officeDocument/2006/relationships/image" Target="../media/image168.jp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g"/><Relationship Id="rId2" Type="http://schemas.openxmlformats.org/officeDocument/2006/relationships/hyperlink" Target="https://stevesilver.com/product/zurich-3-piece-occasional-setcocktail-table-2-end-tables/?utm_source=file&amp;utm_medium=PDF&amp;utm_campaign=cart&amp;utm_term=Zurich%2B3-Piece%2BOccasional%2BSet%3Cbr%3E%28Cocktail%2BTable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1.emf"/><Relationship Id="rId4" Type="http://schemas.openxmlformats.org/officeDocument/2006/relationships/package" Target="../embeddings/Microsoft_Excel_Worksheet82.xlsx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jpg"/><Relationship Id="rId2" Type="http://schemas.openxmlformats.org/officeDocument/2006/relationships/hyperlink" Target="https://stevesilver.com/product/vida-marble-top-3-piece-table-set/?utm_source=file&amp;utm_medium=PDF&amp;utm_campaign=cart&amp;utm_term=Vida%2BMarble%2BTop%2B3-Piec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3.emf"/><Relationship Id="rId4" Type="http://schemas.openxmlformats.org/officeDocument/2006/relationships/package" Target="../embeddings/Microsoft_Excel_Worksheet83.xlsx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jpg"/><Relationship Id="rId2" Type="http://schemas.openxmlformats.org/officeDocument/2006/relationships/hyperlink" Target="https://stevesilver.com/product/aston-3-piece-white-marble-table-set/?utm_source=file&amp;utm_medium=PDF&amp;utm_campaign=cart&amp;utm_term=Aston%2B3-Piece%2BWhite%2BMarble%2BTable%2BSet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5.emf"/><Relationship Id="rId4" Type="http://schemas.openxmlformats.org/officeDocument/2006/relationships/package" Target="../embeddings/Microsoft_Excel_Worksheet84.xlsx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jpg"/><Relationship Id="rId2" Type="http://schemas.openxmlformats.org/officeDocument/2006/relationships/hyperlink" Target="https://stevesilver.com/product/echo/?utm_source=file&amp;utm_medium=PDF&amp;utm_campaign=cart&amp;utm_term=Echo%2B3-Piece%2BMarble%2BTop%2BSet%3Cbr%3E%28Cocktail%2B%26%2B2%2BEnd%2BTable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77.emf"/><Relationship Id="rId4" Type="http://schemas.openxmlformats.org/officeDocument/2006/relationships/package" Target="../embeddings/Microsoft_Excel_Worksheet85.xlsx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alize-white/?utm_source=file&amp;utm_medium=PDF&amp;utm_campaign=cart&amp;utm_term=Alize%2B2-Piece%2BDesk%2BSet%2C%2BWhite%3Cbr%3E%28Desk%2B%26%2BBookcase%29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79.emf"/><Relationship Id="rId5" Type="http://schemas.openxmlformats.org/officeDocument/2006/relationships/package" Target="../embeddings/Microsoft_Excel_Worksheet86.xlsx"/><Relationship Id="rId4" Type="http://schemas.openxmlformats.org/officeDocument/2006/relationships/image" Target="../media/image178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hyperlink" Target="https://stevesilver.com/product/highland-park-tan-4-piece-king-setk-bed-ns-dresser-mir/?utm_source=file&amp;utm_medium=PDF&amp;utm_campaign=multiple&amp;utm_term=Highland%2BPark-Tan%2B4-Piece%2BKing%2BSet%2B%28King%2BBed%2FDR%2FMR%2FNS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22.emf"/><Relationship Id="rId4" Type="http://schemas.openxmlformats.org/officeDocument/2006/relationships/package" Target="../embeddings/Microsoft_Excel_Worksheet6.xlsx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jpg"/><Relationship Id="rId2" Type="http://schemas.openxmlformats.org/officeDocument/2006/relationships/hyperlink" Target="https://stevesilver.com/product/alize-desk/?utm_source=file&amp;utm_medium=PDF&amp;utm_campaign=cart&amp;utm_term=Alize%2BDesk%2C%2BCapuccino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1.emf"/><Relationship Id="rId4" Type="http://schemas.openxmlformats.org/officeDocument/2006/relationships/package" Target="../embeddings/Microsoft_Excel_Worksheet87.xlsx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jpg"/><Relationship Id="rId2" Type="http://schemas.openxmlformats.org/officeDocument/2006/relationships/hyperlink" Target="https://stevesilver.com/product/alize-desk-cappuccino/?utm_source=file&amp;utm_medium=PDF&amp;utm_campaign=cart&amp;utm_term=Alize%2BDesk%2C%2BDriftwood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3.emf"/><Relationship Id="rId4" Type="http://schemas.openxmlformats.org/officeDocument/2006/relationships/package" Target="../embeddings/Microsoft_Excel_Worksheet88.xlsx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jpg"/><Relationship Id="rId2" Type="http://schemas.openxmlformats.org/officeDocument/2006/relationships/hyperlink" Target="https://stevesilver.com/product/dexter-lift-top-desk/?utm_source=file&amp;utm_medium=PDF&amp;utm_campaign=cart&amp;utm_term=Dexter%2BLift-Top%2BDesk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5.emf"/><Relationship Id="rId4" Type="http://schemas.openxmlformats.org/officeDocument/2006/relationships/package" Target="../embeddings/Microsoft_Excel_Worksheet89.xlsx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jpg"/><Relationship Id="rId2" Type="http://schemas.openxmlformats.org/officeDocument/2006/relationships/hyperlink" Target="https://stevesilver.com/product/everett-2/?utm_source=file&amp;utm_medium=PDF&amp;utm_campaign=cart&amp;utm_term=Everett%2B2-Piece%2BAcrylic%2BDesk%2BSet%3Cbr%3E%28Desk%2B%26%2BDesk%2BCha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7.emf"/><Relationship Id="rId4" Type="http://schemas.openxmlformats.org/officeDocument/2006/relationships/package" Target="../embeddings/Microsoft_Excel_Worksheet90.xlsx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jpg"/><Relationship Id="rId2" Type="http://schemas.openxmlformats.org/officeDocument/2006/relationships/hyperlink" Target="https://stevesilver.com/product/joanna-lift-top-desk/?utm_source=file&amp;utm_medium=PDF&amp;utm_campaign=cart&amp;utm_term=Joanna%2BLift-Top%2BDesk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89.emf"/><Relationship Id="rId4" Type="http://schemas.openxmlformats.org/officeDocument/2006/relationships/package" Target="../embeddings/Microsoft_Excel_Worksheet91.xlsx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jpg"/><Relationship Id="rId2" Type="http://schemas.openxmlformats.org/officeDocument/2006/relationships/hyperlink" Target="https://stevesilver.com/product/kinsley/?utm_source=file&amp;utm_medium=PDF&amp;utm_campaign=cart&amp;utm_term=Kinsley%2B2-Piece%2BMarble%2BTop%2BDesk%2BSet%3Cbr%3E%28Marble%2BTop%2BDesk%2B%26%2BDesk%2BChair%29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1.emf"/><Relationship Id="rId4" Type="http://schemas.openxmlformats.org/officeDocument/2006/relationships/package" Target="../embeddings/Microsoft_Excel_Worksheet92.xlsx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jpg"/><Relationship Id="rId2" Type="http://schemas.openxmlformats.org/officeDocument/2006/relationships/hyperlink" Target="https://stevesilver.com/product/stomp-round-end-table-nickel/?utm_source=file&amp;utm_medium=PDF&amp;utm_campaign=cart&amp;utm_term=Stomp%2BRound%2BEnd%2BTable%2C%2BNickel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3.emf"/><Relationship Id="rId4" Type="http://schemas.openxmlformats.org/officeDocument/2006/relationships/package" Target="../embeddings/Microsoft_Excel_Worksheet93.xlsx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hyperlink" Target="https://stevesilver.com/product/rosco-accent-chair-charcoal/?utm_source=file&amp;utm_medium=PDF&amp;utm_campaign=cart&amp;utm_term=Rosco%2BAccent%2BChair%2B-%2BCharcoal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95.emf"/><Relationship Id="rId5" Type="http://schemas.openxmlformats.org/officeDocument/2006/relationships/package" Target="../embeddings/Microsoft_Excel_Worksheet94.xlsx"/><Relationship Id="rId4" Type="http://schemas.openxmlformats.org/officeDocument/2006/relationships/image" Target="../media/image194.jp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jpg"/><Relationship Id="rId2" Type="http://schemas.openxmlformats.org/officeDocument/2006/relationships/hyperlink" Target="https://stevesilver.com/product/rosco-wing-back-accent-chair-emerald/?utm_source=file&amp;utm_medium=PDF&amp;utm_campaign=cart&amp;utm_term=Rosco%2BWing%2BBack%2BAccent%2BChair%2B-%2BEmerald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7.emf"/><Relationship Id="rId4" Type="http://schemas.openxmlformats.org/officeDocument/2006/relationships/package" Target="../embeddings/Microsoft_Excel_Worksheet95.xlsx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jpg"/><Relationship Id="rId2" Type="http://schemas.openxmlformats.org/officeDocument/2006/relationships/hyperlink" Target="https://stevesilver.com/product/rosco-wing-back-accent-chair-sapphire/?utm_source=file&amp;utm_medium=PDF&amp;utm_campaign=cart&amp;utm_term=Rosco%2BWing%2BBack%2BAccent%2BChair%2B-%2BSapphire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99.emf"/><Relationship Id="rId4" Type="http://schemas.openxmlformats.org/officeDocument/2006/relationships/package" Target="../embeddings/Microsoft_Excel_Worksheet96.xlsx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234169" y="-381000"/>
            <a:ext cx="10526738" cy="8264379"/>
          </a:xfrm>
          <a:custGeom>
            <a:avLst/>
            <a:gdLst/>
            <a:ahLst/>
            <a:cxnLst/>
            <a:rect l="l" t="t" r="r" b="b"/>
            <a:pathLst>
              <a:path w="10058400" h="7772400">
                <a:moveTo>
                  <a:pt x="10058400" y="0"/>
                </a:moveTo>
                <a:lnTo>
                  <a:pt x="0" y="0"/>
                </a:lnTo>
                <a:lnTo>
                  <a:pt x="0" y="7772400"/>
                </a:lnTo>
                <a:lnTo>
                  <a:pt x="10058400" y="7772400"/>
                </a:lnTo>
                <a:lnTo>
                  <a:pt x="10058400" y="0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3" name="object 3"/>
          <p:cNvGrpSpPr/>
          <p:nvPr/>
        </p:nvGrpSpPr>
        <p:grpSpPr>
          <a:xfrm>
            <a:off x="381000" y="280798"/>
            <a:ext cx="9126855" cy="7243445"/>
            <a:chOff x="465975" y="285280"/>
            <a:chExt cx="9126855" cy="7243445"/>
          </a:xfrm>
        </p:grpSpPr>
        <p:sp>
          <p:nvSpPr>
            <p:cNvPr id="4" name="object 4"/>
            <p:cNvSpPr/>
            <p:nvPr/>
          </p:nvSpPr>
          <p:spPr>
            <a:xfrm>
              <a:off x="485025" y="509130"/>
              <a:ext cx="9088755" cy="7000240"/>
            </a:xfrm>
            <a:custGeom>
              <a:avLst/>
              <a:gdLst/>
              <a:ahLst/>
              <a:cxnLst/>
              <a:rect l="l" t="t" r="r" b="b"/>
              <a:pathLst>
                <a:path w="9088755" h="7000240">
                  <a:moveTo>
                    <a:pt x="0" y="6999960"/>
                  </a:moveTo>
                  <a:lnTo>
                    <a:pt x="9088348" y="6999960"/>
                  </a:lnTo>
                  <a:lnTo>
                    <a:pt x="9088348" y="0"/>
                  </a:lnTo>
                  <a:lnTo>
                    <a:pt x="0" y="0"/>
                  </a:lnTo>
                  <a:lnTo>
                    <a:pt x="0" y="6999960"/>
                  </a:lnTo>
                  <a:close/>
                </a:path>
              </a:pathLst>
            </a:custGeom>
            <a:ln w="38100">
              <a:solidFill>
                <a:srgbClr val="DCC0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321100" y="285280"/>
              <a:ext cx="3416300" cy="490220"/>
            </a:xfrm>
            <a:custGeom>
              <a:avLst/>
              <a:gdLst/>
              <a:ahLst/>
              <a:cxnLst/>
              <a:rect l="l" t="t" r="r" b="b"/>
              <a:pathLst>
                <a:path w="3416300" h="490220">
                  <a:moveTo>
                    <a:pt x="3416185" y="0"/>
                  </a:moveTo>
                  <a:lnTo>
                    <a:pt x="0" y="0"/>
                  </a:lnTo>
                  <a:lnTo>
                    <a:pt x="0" y="490220"/>
                  </a:lnTo>
                  <a:lnTo>
                    <a:pt x="3416185" y="490220"/>
                  </a:lnTo>
                  <a:lnTo>
                    <a:pt x="3416185" y="0"/>
                  </a:lnTo>
                  <a:close/>
                </a:path>
              </a:pathLst>
            </a:custGeom>
            <a:solidFill>
              <a:srgbClr val="010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712441" y="290970"/>
            <a:ext cx="4333049" cy="389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5340">
              <a:spcBef>
                <a:spcPts val="100"/>
              </a:spcBef>
            </a:pPr>
            <a:r>
              <a:rPr dirty="0"/>
              <a:t>INTRODUCING</a:t>
            </a:r>
            <a:r>
              <a:rPr spc="480" dirty="0"/>
              <a:t> </a:t>
            </a:r>
            <a:r>
              <a:rPr spc="-25" dirty="0"/>
              <a:t>THE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379662" y="1508443"/>
            <a:ext cx="5299075" cy="915669"/>
          </a:xfrm>
          <a:prstGeom prst="rect">
            <a:avLst/>
          </a:prstGeom>
        </p:spPr>
        <p:txBody>
          <a:bodyPr vert="horz" wrap="square" lIns="0" tIns="54610" rIns="0" bIns="0" rtlCol="0">
            <a:spAutoFit/>
          </a:bodyPr>
          <a:lstStyle/>
          <a:p>
            <a:pPr algn="ctr">
              <a:spcBef>
                <a:spcPts val="430"/>
              </a:spcBef>
              <a:tabLst>
                <a:tab pos="1549400" algn="l"/>
                <a:tab pos="2702560" algn="l"/>
              </a:tabLst>
            </a:pP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Q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U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I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C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60" dirty="0">
                <a:solidFill>
                  <a:srgbClr val="DCC088"/>
                </a:solidFill>
                <a:latin typeface="Avenir Next"/>
                <a:cs typeface="Avenir Next"/>
              </a:rPr>
              <a:t>K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	S</a:t>
            </a:r>
            <a:r>
              <a:rPr sz="2350" spc="9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H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I</a:t>
            </a:r>
            <a:r>
              <a:rPr sz="2350" spc="10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50" dirty="0">
                <a:solidFill>
                  <a:srgbClr val="DCC088"/>
                </a:solidFill>
                <a:latin typeface="Avenir Next"/>
                <a:cs typeface="Avenir Next"/>
              </a:rPr>
              <a:t>P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	P</a:t>
            </a:r>
            <a:r>
              <a:rPr sz="2350" spc="9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R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O</a:t>
            </a:r>
            <a:r>
              <a:rPr sz="2350" spc="9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G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R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A</a:t>
            </a:r>
            <a:r>
              <a:rPr sz="2350" spc="9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50" dirty="0">
                <a:solidFill>
                  <a:srgbClr val="DCC088"/>
                </a:solidFill>
                <a:latin typeface="Avenir Next"/>
                <a:cs typeface="Avenir Next"/>
              </a:rPr>
              <a:t>M</a:t>
            </a:r>
            <a:endParaRPr sz="2350" dirty="0">
              <a:latin typeface="Avenir Next"/>
              <a:cs typeface="Avenir Next"/>
            </a:endParaRPr>
          </a:p>
          <a:p>
            <a:pPr algn="ctr">
              <a:lnSpc>
                <a:spcPts val="2014"/>
              </a:lnSpc>
              <a:spcBef>
                <a:spcPts val="240"/>
              </a:spcBef>
            </a:pP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Over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100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styles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available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for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spc="-10" dirty="0">
                <a:solidFill>
                  <a:srgbClr val="FFFFFF"/>
                </a:solidFill>
                <a:latin typeface="Avenir Next"/>
                <a:cs typeface="Avenir Next"/>
              </a:rPr>
              <a:t>immediate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spc="-10" dirty="0">
                <a:solidFill>
                  <a:srgbClr val="FFFFFF"/>
                </a:solidFill>
                <a:latin typeface="Avenir Next"/>
                <a:cs typeface="Avenir Next"/>
              </a:rPr>
              <a:t>shipment.</a:t>
            </a:r>
            <a:endParaRPr sz="1700" dirty="0">
              <a:latin typeface="Avenir Next"/>
              <a:cs typeface="Avenir Next"/>
            </a:endParaRPr>
          </a:p>
          <a:p>
            <a:pPr algn="ctr">
              <a:lnSpc>
                <a:spcPts val="1595"/>
              </a:lnSpc>
            </a:pP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Bedroom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Dining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Living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Room</a:t>
            </a:r>
            <a:r>
              <a:rPr sz="1350" b="1" spc="2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Accents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spc="-10" dirty="0">
                <a:solidFill>
                  <a:srgbClr val="FFFFFF"/>
                </a:solidFill>
                <a:latin typeface="Avenir Next"/>
                <a:cs typeface="Avenir Next"/>
              </a:rPr>
              <a:t>Outdoor</a:t>
            </a:r>
            <a:endParaRPr sz="1350" dirty="0">
              <a:latin typeface="Avenir Next"/>
              <a:cs typeface="Avenir Next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591424" y="2514600"/>
            <a:ext cx="7391400" cy="4773327"/>
            <a:chOff x="1951469" y="2642577"/>
            <a:chExt cx="7210425" cy="4656455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39963" y="6471323"/>
              <a:ext cx="1121536" cy="82755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92737" y="2645820"/>
              <a:ext cx="3099320" cy="181374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51469" y="2642577"/>
              <a:ext cx="3099307" cy="181375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48077" y="4582109"/>
              <a:ext cx="2200262" cy="1766379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69079" y="4578083"/>
              <a:ext cx="3650741" cy="1732114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3523437" y="6672756"/>
            <a:ext cx="3168650" cy="670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0840" marR="5080" indent="-358775">
              <a:lnSpc>
                <a:spcPct val="105800"/>
              </a:lnSpc>
              <a:spcBef>
                <a:spcPts val="100"/>
              </a:spcBef>
            </a:pP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SHOWROOM</a:t>
            </a:r>
            <a:r>
              <a:rPr sz="2000" b="1" spc="-1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2000" b="1" spc="-35" dirty="0">
                <a:solidFill>
                  <a:srgbClr val="FFFFFF"/>
                </a:solidFill>
                <a:latin typeface="Avenir Next"/>
                <a:cs typeface="Avenir Next"/>
              </a:rPr>
              <a:t>LOCATION: </a:t>
            </a: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PLAZA</a:t>
            </a:r>
            <a:r>
              <a:rPr sz="2000" b="1" spc="-3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SUITES </a:t>
            </a:r>
            <a:r>
              <a:rPr sz="2000" b="1" spc="-20" dirty="0">
                <a:solidFill>
                  <a:srgbClr val="FFFFFF"/>
                </a:solidFill>
                <a:latin typeface="Avenir Next"/>
                <a:cs typeface="Avenir Next"/>
              </a:rPr>
              <a:t>C100</a:t>
            </a:r>
            <a:endParaRPr sz="2000" dirty="0">
              <a:latin typeface="Avenir Next"/>
              <a:cs typeface="Avenir Next"/>
            </a:endParaRPr>
          </a:p>
        </p:txBody>
      </p:sp>
      <p:pic>
        <p:nvPicPr>
          <p:cNvPr id="15" name="object 1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429624" y="623263"/>
            <a:ext cx="4898685" cy="1129337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942564"/>
            <a:ext cx="5562600" cy="4328345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911215" y="1082620"/>
            <a:ext cx="3205480" cy="20980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80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HIGHLAND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PARK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TAN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QUEEN </a:t>
            </a:r>
            <a:r>
              <a:rPr sz="1200" b="1" spc="75" dirty="0">
                <a:latin typeface="Arial"/>
                <a:cs typeface="Arial"/>
              </a:rPr>
              <a:t>SET(Q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175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Vintage styling in a classically styled bedroom collection. Highland </a:t>
            </a:r>
            <a:r>
              <a:rPr sz="750" spc="-20" dirty="0">
                <a:latin typeface="Raleway"/>
                <a:cs typeface="Raleway"/>
              </a:rPr>
              <a:t>Park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waxed driftwood finish complemented beautifully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tufted fabric headboard. Storage pieces include chest, dresser,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 to complete your </a:t>
            </a:r>
            <a:r>
              <a:rPr sz="750" spc="-10" dirty="0">
                <a:latin typeface="Raleway"/>
                <a:cs typeface="Raleway"/>
              </a:rPr>
              <a:t>bedroom.</a:t>
            </a:r>
            <a:endParaRPr sz="750" dirty="0">
              <a:latin typeface="Raleway"/>
              <a:cs typeface="Raleway"/>
            </a:endParaRPr>
          </a:p>
          <a:p>
            <a:pPr marL="393700" marR="16573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hardwood solids and veneers in a multi-</a:t>
            </a:r>
            <a:r>
              <a:rPr sz="750" spc="-20" dirty="0">
                <a:latin typeface="Raleway"/>
                <a:cs typeface="Raleway"/>
              </a:rPr>
              <a:t>step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waxed driftwood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371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include classic vintage styling with a </a:t>
            </a:r>
            <a:r>
              <a:rPr sz="750" spc="-10" dirty="0">
                <a:latin typeface="Raleway"/>
                <a:cs typeface="Raleway"/>
              </a:rPr>
              <a:t>tufted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headboard, heavy molding, ship-lap footboard picture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fronts and pewter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7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 features 2 USB connections for easy recharging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eletrical for easy </a:t>
            </a:r>
            <a:r>
              <a:rPr sz="750" spc="-10" dirty="0">
                <a:latin typeface="Raleway"/>
                <a:cs typeface="Raleway"/>
              </a:rPr>
              <a:t>access</a:t>
            </a:r>
            <a:endParaRPr sz="750" dirty="0">
              <a:latin typeface="Raleway"/>
              <a:cs typeface="Raleway"/>
            </a:endParaRPr>
          </a:p>
          <a:p>
            <a:pPr marL="393700" marR="298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Storage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pieces include dresser, chest, and vanity Bed </a:t>
            </a:r>
            <a:r>
              <a:rPr sz="750" spc="-10" dirty="0">
                <a:latin typeface="Raleway"/>
                <a:cs typeface="Raleway"/>
              </a:rPr>
              <a:t>available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98515" y="3464496"/>
            <a:ext cx="98298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$1,129.00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822312"/>
            <a:ext cx="727710" cy="727710"/>
            <a:chOff x="5907614" y="382231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8259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8433" y="38731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38967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39203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70231" y="39498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39557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2" y="397935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close/>
                </a:path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35407"/>
                  </a:moveTo>
                  <a:lnTo>
                    <a:pt x="295084" y="35407"/>
                  </a:lnTo>
                  <a:lnTo>
                    <a:pt x="295084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18693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294" y="47205"/>
                  </a:lnTo>
                  <a:lnTo>
                    <a:pt x="401294" y="35407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13118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48500" y="47205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0147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05016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0737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091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1446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1682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036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272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2" y="426262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2862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0232" y="432164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14045" h="47625">
                  <a:moveTo>
                    <a:pt x="47193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193" y="47218"/>
                  </a:lnTo>
                  <a:lnTo>
                    <a:pt x="47193" y="35420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35420"/>
                  </a:moveTo>
                  <a:lnTo>
                    <a:pt x="200660" y="35420"/>
                  </a:lnTo>
                  <a:lnTo>
                    <a:pt x="200660" y="47218"/>
                  </a:lnTo>
                  <a:lnTo>
                    <a:pt x="212445" y="47218"/>
                  </a:lnTo>
                  <a:lnTo>
                    <a:pt x="212445" y="35420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35706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23596"/>
                  </a:move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23596"/>
                  </a:moveTo>
                  <a:lnTo>
                    <a:pt x="590143" y="23596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26109" h="35560">
                  <a:moveTo>
                    <a:pt x="625551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38066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1608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4396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23"/>
                  </a:moveTo>
                  <a:lnTo>
                    <a:pt x="0" y="11823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23"/>
                  </a:lnTo>
                  <a:close/>
                </a:path>
                <a:path w="626109" h="47625">
                  <a:moveTo>
                    <a:pt x="35394" y="11823"/>
                  </a:moveTo>
                  <a:lnTo>
                    <a:pt x="23596" y="11823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23"/>
                  </a:lnTo>
                  <a:close/>
                </a:path>
                <a:path w="626109" h="47625">
                  <a:moveTo>
                    <a:pt x="58991" y="11823"/>
                  </a:moveTo>
                  <a:lnTo>
                    <a:pt x="47205" y="11823"/>
                  </a:lnTo>
                  <a:lnTo>
                    <a:pt x="35407" y="11823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23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23"/>
                  </a:moveTo>
                  <a:lnTo>
                    <a:pt x="70815" y="11823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23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23"/>
                  </a:moveTo>
                  <a:lnTo>
                    <a:pt x="106222" y="11823"/>
                  </a:lnTo>
                  <a:lnTo>
                    <a:pt x="94424" y="11823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23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23"/>
                  </a:moveTo>
                  <a:lnTo>
                    <a:pt x="118021" y="11823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23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11823"/>
                  </a:moveTo>
                  <a:lnTo>
                    <a:pt x="165239" y="11823"/>
                  </a:lnTo>
                  <a:lnTo>
                    <a:pt x="153441" y="11823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23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47840" y="11823"/>
                  </a:moveTo>
                  <a:lnTo>
                    <a:pt x="236054" y="11823"/>
                  </a:lnTo>
                  <a:lnTo>
                    <a:pt x="224256" y="11823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23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23"/>
                  </a:moveTo>
                  <a:lnTo>
                    <a:pt x="295071" y="11823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23"/>
                  </a:lnTo>
                  <a:close/>
                </a:path>
                <a:path w="626109" h="47625">
                  <a:moveTo>
                    <a:pt x="318668" y="11823"/>
                  </a:moveTo>
                  <a:lnTo>
                    <a:pt x="306882" y="11823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23"/>
                  </a:lnTo>
                  <a:close/>
                </a:path>
                <a:path w="626109" h="47625">
                  <a:moveTo>
                    <a:pt x="330479" y="11823"/>
                  </a:moveTo>
                  <a:lnTo>
                    <a:pt x="318681" y="11823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23"/>
                  </a:lnTo>
                  <a:close/>
                </a:path>
                <a:path w="626109" h="47625">
                  <a:moveTo>
                    <a:pt x="342277" y="11823"/>
                  </a:moveTo>
                  <a:lnTo>
                    <a:pt x="330492" y="11823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23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11823"/>
                  </a:moveTo>
                  <a:lnTo>
                    <a:pt x="389509" y="11823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23"/>
                  </a:lnTo>
                  <a:close/>
                </a:path>
                <a:path w="626109" h="47625">
                  <a:moveTo>
                    <a:pt x="460298" y="11823"/>
                  </a:moveTo>
                  <a:lnTo>
                    <a:pt x="448513" y="11823"/>
                  </a:lnTo>
                  <a:lnTo>
                    <a:pt x="436714" y="11823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23"/>
                  </a:lnTo>
                  <a:close/>
                </a:path>
                <a:path w="626109" h="47625">
                  <a:moveTo>
                    <a:pt x="472109" y="11823"/>
                  </a:moveTo>
                  <a:lnTo>
                    <a:pt x="460324" y="11823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23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823"/>
                  </a:moveTo>
                  <a:lnTo>
                    <a:pt x="507530" y="11823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23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23"/>
                  </a:moveTo>
                  <a:lnTo>
                    <a:pt x="519341" y="11823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23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23"/>
                  </a:lnTo>
                  <a:lnTo>
                    <a:pt x="542950" y="11823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23"/>
                  </a:lnTo>
                  <a:lnTo>
                    <a:pt x="578345" y="11823"/>
                  </a:lnTo>
                  <a:lnTo>
                    <a:pt x="566547" y="11823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23"/>
                  </a:moveTo>
                  <a:lnTo>
                    <a:pt x="613765" y="11823"/>
                  </a:lnTo>
                  <a:lnTo>
                    <a:pt x="601967" y="11823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475098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24129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2412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24129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24129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10</a:t>
            </a:fld>
            <a:endParaRPr spc="-25" dirty="0"/>
          </a:p>
        </p:txBody>
      </p:sp>
      <p:graphicFrame>
        <p:nvGraphicFramePr>
          <p:cNvPr id="37" name="Object 36">
            <a:extLst>
              <a:ext uri="{FF2B5EF4-FFF2-40B4-BE49-F238E27FC236}">
                <a16:creationId xmlns:a16="http://schemas.microsoft.com/office/drawing/2014/main" id="{5E39A1BD-C426-3829-25D1-AD452573100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8778857"/>
              </p:ext>
            </p:extLst>
          </p:nvPr>
        </p:nvGraphicFramePr>
        <p:xfrm>
          <a:off x="1752600" y="5397436"/>
          <a:ext cx="5715000" cy="2266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3187700" progId="Excel.Sheet.12">
                  <p:embed/>
                </p:oleObj>
              </mc:Choice>
              <mc:Fallback>
                <p:oleObj name="Worksheet" r:id="rId4" imgW="8039100" imgH="3187700" progId="Excel.Sheet.12">
                  <p:embed/>
                  <p:pic>
                    <p:nvPicPr>
                      <p:cNvPr id="37" name="Object 36">
                        <a:extLst>
                          <a:ext uri="{FF2B5EF4-FFF2-40B4-BE49-F238E27FC236}">
                            <a16:creationId xmlns:a16="http://schemas.microsoft.com/office/drawing/2014/main" id="{5E39A1BD-C426-3829-25D1-AD4525731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752600" y="5397436"/>
                        <a:ext cx="5715000" cy="22661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 descr="A picture containing logo&#10;&#10;Description automatically generated">
            <a:extLst>
              <a:ext uri="{FF2B5EF4-FFF2-40B4-BE49-F238E27FC236}">
                <a16:creationId xmlns:a16="http://schemas.microsoft.com/office/drawing/2014/main" id="{9138941E-09F7-F98E-0692-50E17565513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523558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7688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3111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41300" y="894601"/>
            <a:ext cx="3190240" cy="25120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147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AVALON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VELVET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40" dirty="0">
                <a:latin typeface="Arial"/>
                <a:cs typeface="Arial"/>
              </a:rPr>
              <a:t>CHARCOAL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AV850ACC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Avalon accent chair packs a big punch in a small mid-</a:t>
            </a:r>
            <a:r>
              <a:rPr sz="750" spc="-10" dirty="0">
                <a:latin typeface="Raleway"/>
                <a:cs typeface="Raleway"/>
              </a:rPr>
              <a:t>century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package. Small enough to fit just about anywhere </a:t>
            </a:r>
            <a:r>
              <a:rPr sz="750" spc="-25" dirty="0">
                <a:latin typeface="Raleway"/>
                <a:cs typeface="Raleway"/>
              </a:rPr>
              <a:t>but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and stylish enough that you will want to place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everywhere, the Avalon is covered in lush velvet with tubular </a:t>
            </a:r>
            <a:r>
              <a:rPr sz="750" spc="-10" dirty="0">
                <a:latin typeface="Raleway"/>
                <a:cs typeface="Raleway"/>
              </a:rPr>
              <a:t>hardwood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capped in brass color metal that adds flair and functionality. </a:t>
            </a:r>
            <a:r>
              <a:rPr sz="750" spc="-10" dirty="0">
                <a:latin typeface="Raleway"/>
                <a:cs typeface="Raleway"/>
              </a:rPr>
              <a:t>Shown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charcoal, Avalon is also available in navy and green </a:t>
            </a:r>
            <a:r>
              <a:rPr sz="750" spc="-10" dirty="0">
                <a:latin typeface="Raleway"/>
                <a:cs typeface="Raleway"/>
              </a:rPr>
              <a:t>colors.</a:t>
            </a:r>
            <a:endParaRPr sz="750" dirty="0">
              <a:latin typeface="Raleway"/>
              <a:cs typeface="Raleway"/>
            </a:endParaRPr>
          </a:p>
          <a:p>
            <a:pPr marL="393700" marR="1695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velvet covering with tubular hardwood </a:t>
            </a:r>
            <a:r>
              <a:rPr sz="750" spc="-10" dirty="0">
                <a:latin typeface="Raleway"/>
                <a:cs typeface="Raleway"/>
              </a:rPr>
              <a:t>solid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 and brass colored metal </a:t>
            </a:r>
            <a:r>
              <a:rPr sz="750" spc="-20" dirty="0">
                <a:latin typeface="Raleway"/>
                <a:cs typeface="Raleway"/>
              </a:rPr>
              <a:t>tips</a:t>
            </a:r>
            <a:endParaRPr sz="750" dirty="0">
              <a:latin typeface="Raleway"/>
              <a:cs typeface="Raleway"/>
            </a:endParaRPr>
          </a:p>
          <a:p>
            <a:pPr marL="393700" marR="83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Welted upholstered seat cushioning for incredible </a:t>
            </a:r>
            <a:r>
              <a:rPr sz="750" spc="-10" dirty="0">
                <a:latin typeface="Raleway"/>
                <a:cs typeface="Raleway"/>
              </a:rPr>
              <a:t>comfort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mid-century modern splayed legs, half-</a:t>
            </a:r>
            <a:r>
              <a:rPr sz="750" spc="-10" dirty="0">
                <a:latin typeface="Raleway"/>
                <a:cs typeface="Raleway"/>
              </a:rPr>
              <a:t>teacup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and back that maximizes comfort while minimizing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chair's </a:t>
            </a:r>
            <a:r>
              <a:rPr sz="750" spc="-10" dirty="0">
                <a:latin typeface="Raleway"/>
                <a:cs typeface="Raleway"/>
              </a:rPr>
              <a:t>footprint</a:t>
            </a:r>
            <a:endParaRPr sz="750" dirty="0">
              <a:latin typeface="Raleway"/>
              <a:cs typeface="Raleway"/>
            </a:endParaRPr>
          </a:p>
          <a:p>
            <a:pPr marL="393700" marR="276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charcoal color, also available in green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colors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Packed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 piece per </a:t>
            </a:r>
            <a:r>
              <a:rPr sz="750" spc="-10" dirty="0">
                <a:latin typeface="Raleway"/>
                <a:cs typeface="Raleway"/>
              </a:rPr>
              <a:t>carton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6729" y="33403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28600" y="3716782"/>
            <a:ext cx="85344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03844" y="4055275"/>
            <a:ext cx="4051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31.7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4249223"/>
            <a:ext cx="727710" cy="727710"/>
            <a:chOff x="44024" y="422553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291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2763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29995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3235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6641" y="43530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3589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38257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6641" y="441798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70815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24" y="0"/>
                  </a:move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0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35560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35560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35560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11798"/>
                  </a:move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4415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596"/>
                  </a:move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477004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0198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80" h="47625">
                  <a:moveTo>
                    <a:pt x="35394" y="23622"/>
                  </a:moveTo>
                  <a:lnTo>
                    <a:pt x="23596" y="23622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close/>
                </a:path>
                <a:path w="60198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0198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80" h="47625">
                  <a:moveTo>
                    <a:pt x="94411" y="23622"/>
                  </a:moveTo>
                  <a:lnTo>
                    <a:pt x="82613" y="23622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22"/>
                  </a:lnTo>
                  <a:close/>
                </a:path>
                <a:path w="601980" h="47625">
                  <a:moveTo>
                    <a:pt x="106222" y="23622"/>
                  </a:moveTo>
                  <a:lnTo>
                    <a:pt x="94424" y="23622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close/>
                </a:path>
                <a:path w="601980" h="47625">
                  <a:moveTo>
                    <a:pt x="129806" y="23622"/>
                  </a:moveTo>
                  <a:lnTo>
                    <a:pt x="118021" y="23622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close/>
                </a:path>
                <a:path w="60198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01980" h="47625">
                  <a:moveTo>
                    <a:pt x="141617" y="23622"/>
                  </a:moveTo>
                  <a:lnTo>
                    <a:pt x="129832" y="23622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22"/>
                  </a:lnTo>
                  <a:close/>
                </a:path>
                <a:path w="60198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01980" h="47625">
                  <a:moveTo>
                    <a:pt x="177025" y="23622"/>
                  </a:moveTo>
                  <a:lnTo>
                    <a:pt x="165239" y="23622"/>
                  </a:lnTo>
                  <a:lnTo>
                    <a:pt x="153441" y="23622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close/>
                </a:path>
                <a:path w="601980" h="47625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close/>
                </a:path>
                <a:path w="60198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8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8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80" h="47625">
                  <a:moveTo>
                    <a:pt x="247853" y="23622"/>
                  </a:moveTo>
                  <a:lnTo>
                    <a:pt x="236054" y="23622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22"/>
                  </a:lnTo>
                  <a:close/>
                </a:path>
                <a:path w="60198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80" h="47625">
                  <a:moveTo>
                    <a:pt x="259651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close/>
                </a:path>
                <a:path w="60198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0198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80" h="47625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80" h="47625">
                  <a:moveTo>
                    <a:pt x="306857" y="23622"/>
                  </a:moveTo>
                  <a:lnTo>
                    <a:pt x="295071" y="23622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0198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80" h="47625">
                  <a:moveTo>
                    <a:pt x="318681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close/>
                </a:path>
                <a:path w="60198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8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80" h="47625">
                  <a:moveTo>
                    <a:pt x="365887" y="23622"/>
                  </a:moveTo>
                  <a:lnTo>
                    <a:pt x="354088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22"/>
                  </a:lnTo>
                  <a:close/>
                </a:path>
                <a:path w="60198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0198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01980" h="47625">
                  <a:moveTo>
                    <a:pt x="413105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22"/>
                  </a:lnTo>
                  <a:close/>
                </a:path>
                <a:path w="60198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80" h="47625">
                  <a:moveTo>
                    <a:pt x="436714" y="23622"/>
                  </a:moveTo>
                  <a:lnTo>
                    <a:pt x="424916" y="23622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22"/>
                  </a:lnTo>
                  <a:close/>
                </a:path>
                <a:path w="601980" h="47625">
                  <a:moveTo>
                    <a:pt x="460311" y="23622"/>
                  </a:moveTo>
                  <a:lnTo>
                    <a:pt x="448513" y="23622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22"/>
                  </a:lnTo>
                  <a:close/>
                </a:path>
                <a:path w="60198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01980" h="47625">
                  <a:moveTo>
                    <a:pt x="483920" y="23622"/>
                  </a:moveTo>
                  <a:lnTo>
                    <a:pt x="472122" y="23622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22"/>
                  </a:lnTo>
                  <a:close/>
                </a:path>
                <a:path w="60198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47625">
                  <a:moveTo>
                    <a:pt x="519328" y="23622"/>
                  </a:moveTo>
                  <a:lnTo>
                    <a:pt x="507530" y="23622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22"/>
                  </a:lnTo>
                  <a:close/>
                </a:path>
                <a:path w="60198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01980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19341" y="23622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22"/>
                  </a:lnTo>
                  <a:close/>
                </a:path>
                <a:path w="60198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47625">
                  <a:moveTo>
                    <a:pt x="554748" y="23622"/>
                  </a:moveTo>
                  <a:lnTo>
                    <a:pt x="542950" y="23622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22"/>
                  </a:lnTo>
                  <a:close/>
                </a:path>
                <a:path w="60198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01980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close/>
                </a:path>
                <a:path w="60198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54" y="23622"/>
                  </a:moveTo>
                  <a:lnTo>
                    <a:pt x="590156" y="23622"/>
                  </a:lnTo>
                  <a:lnTo>
                    <a:pt x="578358" y="23622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5124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5360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5714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23596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5950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630445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23596" y="35420"/>
                  </a:lnTo>
                  <a:lnTo>
                    <a:pt x="23596" y="23609"/>
                  </a:lnTo>
                  <a:close/>
                </a:path>
                <a:path w="60198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8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47205" y="23609"/>
                  </a:lnTo>
                  <a:close/>
                </a:path>
                <a:path w="60198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0198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0198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0198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0198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0198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0198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18021" y="23609"/>
                  </a:lnTo>
                  <a:close/>
                </a:path>
                <a:path w="60198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0198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09"/>
                  </a:lnTo>
                  <a:close/>
                </a:path>
                <a:path w="60198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0198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0198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0198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8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close/>
                </a:path>
                <a:path w="60198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8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0198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8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8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47853" y="35420"/>
                  </a:lnTo>
                  <a:lnTo>
                    <a:pt x="247853" y="23609"/>
                  </a:lnTo>
                  <a:close/>
                </a:path>
                <a:path w="60198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close/>
                </a:path>
                <a:path w="60198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8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20"/>
                  </a:lnTo>
                  <a:lnTo>
                    <a:pt x="271462" y="35420"/>
                  </a:lnTo>
                  <a:lnTo>
                    <a:pt x="271462" y="23609"/>
                  </a:lnTo>
                  <a:close/>
                </a:path>
                <a:path w="60198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0198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8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8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0198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0198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8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8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0198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0198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48513" y="23609"/>
                  </a:lnTo>
                  <a:close/>
                </a:path>
                <a:path w="60198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8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20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0198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0198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495731" y="23609"/>
                  </a:lnTo>
                  <a:close/>
                </a:path>
                <a:path w="60198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09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20"/>
                  </a:lnTo>
                  <a:lnTo>
                    <a:pt x="531139" y="35420"/>
                  </a:lnTo>
                  <a:lnTo>
                    <a:pt x="531139" y="23609"/>
                  </a:lnTo>
                  <a:close/>
                </a:path>
                <a:path w="60198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0198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6540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23596"/>
                  </a:move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596"/>
                  </a:move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26110" h="47625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13105" y="23596"/>
                  </a:moveTo>
                  <a:lnTo>
                    <a:pt x="401307" y="23596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811"/>
                  </a:lnTo>
                  <a:lnTo>
                    <a:pt x="590156" y="11811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6641" y="468946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14045" h="47625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59" y="47205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7248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760277"/>
              <a:ext cx="567055" cy="35560"/>
            </a:xfrm>
            <a:custGeom>
              <a:avLst/>
              <a:gdLst/>
              <a:ahLst/>
              <a:cxnLst/>
              <a:rect l="l" t="t" r="r" b="b"/>
              <a:pathLst>
                <a:path w="567055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56705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56705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67055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567055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56705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56705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6705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56705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56705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56705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56705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56705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56705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56705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6705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6705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6705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56705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6705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56705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56705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56705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56705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56705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56705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6705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56705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56705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56705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6705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6705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56705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56705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56705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56705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56705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6705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56705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67055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6705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6705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7838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81929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8429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487831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24129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24129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24129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24129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24129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24129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24129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2412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24129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24129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24129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24129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24129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24129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24129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24129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24129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24129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24129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24129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24129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24129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228600" y="4955832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27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24.5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6.6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59492" y="1682026"/>
            <a:ext cx="5577840" cy="3017520"/>
          </a:xfrm>
          <a:prstGeom prst="rect">
            <a:avLst/>
          </a:prstGeom>
        </p:spPr>
      </p:pic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419E3EB-0161-5856-C0A4-09D1F11743F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21991383"/>
              </p:ext>
            </p:extLst>
          </p:nvPr>
        </p:nvGraphicFramePr>
        <p:xfrm>
          <a:off x="696739" y="5610288"/>
          <a:ext cx="87249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736600" progId="Excel.Sheet.12">
                  <p:embed/>
                </p:oleObj>
              </mc:Choice>
              <mc:Fallback>
                <p:oleObj name="Worksheet" r:id="rId4" imgW="8724900" imgH="736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419E3EB-0161-5856-C0A4-09D1F11743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96739" y="5610288"/>
                        <a:ext cx="8724900" cy="73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6AEBD9D-28DF-D8EE-E350-07925CBF8F1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91375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9064" y="1590586"/>
            <a:ext cx="5486400" cy="301752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78639" y="862558"/>
            <a:ext cx="3190240" cy="25120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147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AVALON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VELVET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40" dirty="0">
                <a:latin typeface="Arial"/>
                <a:cs typeface="Arial"/>
              </a:rPr>
              <a:t>GREEN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AV850ACG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Avalon accent chair packs a big punch in a small mid-</a:t>
            </a:r>
            <a:r>
              <a:rPr sz="750" spc="-10" dirty="0">
                <a:latin typeface="Raleway"/>
                <a:cs typeface="Raleway"/>
              </a:rPr>
              <a:t>century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package. Small enough to fit just about anywhere </a:t>
            </a:r>
            <a:r>
              <a:rPr sz="750" spc="-25" dirty="0">
                <a:latin typeface="Raleway"/>
                <a:cs typeface="Raleway"/>
              </a:rPr>
              <a:t>but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and stylish enough that you will want to place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everywhere, the Avalon is covered in lush velvet with tubular </a:t>
            </a:r>
            <a:r>
              <a:rPr sz="750" spc="-10" dirty="0">
                <a:latin typeface="Raleway"/>
                <a:cs typeface="Raleway"/>
              </a:rPr>
              <a:t>hardwood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capped in brass color metal that adds flair and functionality. </a:t>
            </a:r>
            <a:r>
              <a:rPr sz="750" spc="-10" dirty="0">
                <a:latin typeface="Raleway"/>
                <a:cs typeface="Raleway"/>
              </a:rPr>
              <a:t>Shown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charcoal, Avalon is also available in navy and green </a:t>
            </a:r>
            <a:r>
              <a:rPr sz="750" spc="-10" dirty="0">
                <a:latin typeface="Raleway"/>
                <a:cs typeface="Raleway"/>
              </a:rPr>
              <a:t>colors.</a:t>
            </a:r>
            <a:endParaRPr sz="750" dirty="0">
              <a:latin typeface="Raleway"/>
              <a:cs typeface="Raleway"/>
            </a:endParaRPr>
          </a:p>
          <a:p>
            <a:pPr marL="393700" marR="1695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velvet covering with tubular hardwood </a:t>
            </a:r>
            <a:r>
              <a:rPr sz="750" spc="-10" dirty="0">
                <a:latin typeface="Raleway"/>
                <a:cs typeface="Raleway"/>
              </a:rPr>
              <a:t>solid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 and brass colored metal </a:t>
            </a:r>
            <a:r>
              <a:rPr sz="750" spc="-20" dirty="0">
                <a:latin typeface="Raleway"/>
                <a:cs typeface="Raleway"/>
              </a:rPr>
              <a:t>tips</a:t>
            </a:r>
            <a:endParaRPr sz="750" dirty="0">
              <a:latin typeface="Raleway"/>
              <a:cs typeface="Raleway"/>
            </a:endParaRPr>
          </a:p>
          <a:p>
            <a:pPr marL="393700" marR="83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Welted upholstered seat cushioning for incredible </a:t>
            </a:r>
            <a:r>
              <a:rPr sz="750" spc="-10" dirty="0">
                <a:latin typeface="Raleway"/>
                <a:cs typeface="Raleway"/>
              </a:rPr>
              <a:t>comfort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mid-century modern splayed legs, half-</a:t>
            </a:r>
            <a:r>
              <a:rPr sz="750" spc="-10" dirty="0">
                <a:latin typeface="Raleway"/>
                <a:cs typeface="Raleway"/>
              </a:rPr>
              <a:t>teacup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and back that maximizes comfort while minimizing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chair's </a:t>
            </a:r>
            <a:r>
              <a:rPr sz="750" spc="-10" dirty="0">
                <a:latin typeface="Raleway"/>
                <a:cs typeface="Raleway"/>
              </a:rPr>
              <a:t>footprint</a:t>
            </a:r>
            <a:endParaRPr sz="750" dirty="0">
              <a:latin typeface="Raleway"/>
              <a:cs typeface="Raleway"/>
            </a:endParaRPr>
          </a:p>
          <a:p>
            <a:pPr marL="393700" marR="276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charcoal color, also available in green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colors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Packed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 piece per </a:t>
            </a:r>
            <a:r>
              <a:rPr sz="750" spc="-10" dirty="0">
                <a:latin typeface="Raleway"/>
                <a:cs typeface="Raleway"/>
              </a:rPr>
              <a:t>carton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3693096"/>
            <a:ext cx="84328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473759" y="4031589"/>
            <a:ext cx="4051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31.7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907614" y="4225537"/>
            <a:ext cx="727710" cy="727710"/>
            <a:chOff x="5907614" y="4225537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42291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2763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29995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3235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3530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3589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38257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41798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4415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47700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22"/>
                  </a:moveTo>
                  <a:lnTo>
                    <a:pt x="11798" y="23622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22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22"/>
                  </a:moveTo>
                  <a:lnTo>
                    <a:pt x="23596" y="23622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22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23622"/>
                  </a:moveTo>
                  <a:lnTo>
                    <a:pt x="47205" y="23622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22"/>
                  </a:moveTo>
                  <a:lnTo>
                    <a:pt x="129832" y="23622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22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22"/>
                  </a:moveTo>
                  <a:lnTo>
                    <a:pt x="153441" y="23622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22"/>
                  </a:lnTo>
                  <a:close/>
                </a:path>
                <a:path w="626109" h="47625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22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306857" y="23622"/>
                  </a:moveTo>
                  <a:lnTo>
                    <a:pt x="295071" y="23622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lnTo>
                    <a:pt x="318668" y="23622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26109" h="47625">
                  <a:moveTo>
                    <a:pt x="354088" y="23622"/>
                  </a:move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13092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22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22"/>
                  </a:moveTo>
                  <a:lnTo>
                    <a:pt x="424916" y="23622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22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22"/>
                  </a:moveTo>
                  <a:lnTo>
                    <a:pt x="436714" y="23622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22"/>
                  </a:moveTo>
                  <a:lnTo>
                    <a:pt x="472122" y="23622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22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22"/>
                  </a:moveTo>
                  <a:lnTo>
                    <a:pt x="507530" y="23622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22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22"/>
                  </a:moveTo>
                  <a:lnTo>
                    <a:pt x="519341" y="23622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22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23622"/>
                  </a:moveTo>
                  <a:lnTo>
                    <a:pt x="590143" y="23622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22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22"/>
                  </a:moveTo>
                  <a:lnTo>
                    <a:pt x="613765" y="23622"/>
                  </a:lnTo>
                  <a:lnTo>
                    <a:pt x="601967" y="23622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51241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54781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70232" y="457142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48500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60683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63044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20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71449" y="35420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20"/>
                  </a:lnTo>
                  <a:lnTo>
                    <a:pt x="377685" y="35420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20"/>
                  </a:lnTo>
                  <a:lnTo>
                    <a:pt x="613765" y="35420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6658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470126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29832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11811"/>
                  </a:lnTo>
                  <a:close/>
                </a:path>
                <a:path w="614045" h="47625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47625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47625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47625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47625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73666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76027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79568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81929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85470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87831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24129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24129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24129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24129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24129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24129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24129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24129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24129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24129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24129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24129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24129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24129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24129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24129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24129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24129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24129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24129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24129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24129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24129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5898515" y="4932146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27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24.5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5" dirty="0">
                <a:latin typeface="Raleway"/>
                <a:cs typeface="Raleway"/>
              </a:rPr>
              <a:t>6.6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D265E2F-7D02-A1ED-400B-22C187E07E1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69482886"/>
              </p:ext>
            </p:extLst>
          </p:nvPr>
        </p:nvGraphicFramePr>
        <p:xfrm>
          <a:off x="457200" y="5584903"/>
          <a:ext cx="87249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774700" progId="Excel.Sheet.12">
                  <p:embed/>
                </p:oleObj>
              </mc:Choice>
              <mc:Fallback>
                <p:oleObj name="Worksheet" r:id="rId4" imgW="8724900" imgH="774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D265E2F-7D02-A1ED-400B-22C187E07E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5584903"/>
                        <a:ext cx="8724900" cy="774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1CB5574C-8C0D-D89F-89F2-32D8604DD1E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81280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27688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3111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17500" y="885380"/>
            <a:ext cx="3190240" cy="25120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147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AVALON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VELVET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70" dirty="0">
                <a:latin typeface="Arial"/>
                <a:cs typeface="Arial"/>
              </a:rPr>
              <a:t>NAVY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AV850ACN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Avalon accent chair packs a big punch in a small mid-</a:t>
            </a:r>
            <a:r>
              <a:rPr sz="750" spc="-10" dirty="0">
                <a:latin typeface="Raleway"/>
                <a:cs typeface="Raleway"/>
              </a:rPr>
              <a:t>century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package. Small enough to fit just about anywhere </a:t>
            </a:r>
            <a:r>
              <a:rPr sz="750" spc="-25" dirty="0">
                <a:latin typeface="Raleway"/>
                <a:cs typeface="Raleway"/>
              </a:rPr>
              <a:t>but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and stylish enough that you will want to place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everywhere, the Avalon is covered in lush velvet with tubular </a:t>
            </a:r>
            <a:r>
              <a:rPr sz="750" spc="-10" dirty="0">
                <a:latin typeface="Raleway"/>
                <a:cs typeface="Raleway"/>
              </a:rPr>
              <a:t>hardwood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capped in brass color metal that adds flair and functionality. </a:t>
            </a:r>
            <a:r>
              <a:rPr sz="750" spc="-10" dirty="0">
                <a:latin typeface="Raleway"/>
                <a:cs typeface="Raleway"/>
              </a:rPr>
              <a:t>Shown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charcoal, Avalon is also available in navy and green </a:t>
            </a:r>
            <a:r>
              <a:rPr sz="750" spc="-10" dirty="0">
                <a:latin typeface="Raleway"/>
                <a:cs typeface="Raleway"/>
              </a:rPr>
              <a:t>colors.</a:t>
            </a:r>
            <a:endParaRPr sz="750" dirty="0">
              <a:latin typeface="Raleway"/>
              <a:cs typeface="Raleway"/>
            </a:endParaRPr>
          </a:p>
          <a:p>
            <a:pPr marL="393700" marR="1695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velvet covering with tubular hardwood </a:t>
            </a:r>
            <a:r>
              <a:rPr sz="750" spc="-10" dirty="0">
                <a:latin typeface="Raleway"/>
                <a:cs typeface="Raleway"/>
              </a:rPr>
              <a:t>solid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 and brass colored metal </a:t>
            </a:r>
            <a:r>
              <a:rPr sz="750" spc="-20" dirty="0">
                <a:latin typeface="Raleway"/>
                <a:cs typeface="Raleway"/>
              </a:rPr>
              <a:t>tips</a:t>
            </a:r>
            <a:endParaRPr sz="750" dirty="0">
              <a:latin typeface="Raleway"/>
              <a:cs typeface="Raleway"/>
            </a:endParaRPr>
          </a:p>
          <a:p>
            <a:pPr marL="393700" marR="83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Welted upholstered seat cushioning for incredible </a:t>
            </a:r>
            <a:r>
              <a:rPr sz="750" spc="-10" dirty="0">
                <a:latin typeface="Raleway"/>
                <a:cs typeface="Raleway"/>
              </a:rPr>
              <a:t>comfort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mid-century modern splayed legs, half-</a:t>
            </a:r>
            <a:r>
              <a:rPr sz="750" spc="-10" dirty="0">
                <a:latin typeface="Raleway"/>
                <a:cs typeface="Raleway"/>
              </a:rPr>
              <a:t>teacup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and back that maximizes comfort while minimizing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chair's </a:t>
            </a:r>
            <a:r>
              <a:rPr sz="750" spc="-10" dirty="0">
                <a:latin typeface="Raleway"/>
                <a:cs typeface="Raleway"/>
              </a:rPr>
              <a:t>footprint</a:t>
            </a:r>
            <a:endParaRPr sz="750" dirty="0">
              <a:latin typeface="Raleway"/>
              <a:cs typeface="Raleway"/>
            </a:endParaRPr>
          </a:p>
          <a:p>
            <a:pPr marL="393700" marR="276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charcoal color, also available in green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colors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Packed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 piece per </a:t>
            </a:r>
            <a:r>
              <a:rPr sz="750" spc="-10" dirty="0">
                <a:latin typeface="Raleway"/>
                <a:cs typeface="Raleway"/>
              </a:rPr>
              <a:t>carton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82929" y="33403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04800" y="3716782"/>
            <a:ext cx="851535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80044" y="4055275"/>
            <a:ext cx="4051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31.7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13899" y="4249223"/>
            <a:ext cx="727710" cy="727710"/>
            <a:chOff x="44024" y="422553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291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2763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29995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3235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6641" y="43530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3589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38257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40617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4415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47700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22"/>
                  </a:moveTo>
                  <a:lnTo>
                    <a:pt x="0" y="23622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22"/>
                  </a:moveTo>
                  <a:lnTo>
                    <a:pt x="35407" y="23622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22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22"/>
                  </a:moveTo>
                  <a:lnTo>
                    <a:pt x="118021" y="23622"/>
                  </a:lnTo>
                  <a:lnTo>
                    <a:pt x="106222" y="23622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close/>
                </a:path>
                <a:path w="626110" h="47625">
                  <a:moveTo>
                    <a:pt x="153428" y="23622"/>
                  </a:moveTo>
                  <a:lnTo>
                    <a:pt x="141630" y="23622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22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12432" y="23622"/>
                  </a:moveTo>
                  <a:lnTo>
                    <a:pt x="200647" y="23622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close/>
                </a:path>
                <a:path w="626110" h="47625">
                  <a:moveTo>
                    <a:pt x="224243" y="23622"/>
                  </a:moveTo>
                  <a:lnTo>
                    <a:pt x="212458" y="23622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close/>
                </a:path>
                <a:path w="626110" h="47625">
                  <a:moveTo>
                    <a:pt x="236054" y="23622"/>
                  </a:moveTo>
                  <a:lnTo>
                    <a:pt x="224256" y="23622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306857" y="23622"/>
                  </a:moveTo>
                  <a:lnTo>
                    <a:pt x="295071" y="23622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22"/>
                  </a:move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22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23622"/>
                  </a:moveTo>
                  <a:lnTo>
                    <a:pt x="436714" y="23622"/>
                  </a:lnTo>
                  <a:lnTo>
                    <a:pt x="424916" y="23622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22"/>
                  </a:moveTo>
                  <a:lnTo>
                    <a:pt x="507530" y="23622"/>
                  </a:lnTo>
                  <a:lnTo>
                    <a:pt x="495731" y="23622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22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19341" y="23622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22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23622"/>
                  </a:moveTo>
                  <a:lnTo>
                    <a:pt x="590156" y="23622"/>
                  </a:lnTo>
                  <a:lnTo>
                    <a:pt x="578358" y="23622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22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22"/>
                  </a:moveTo>
                  <a:lnTo>
                    <a:pt x="613765" y="23622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5124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5360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5714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6641" y="459503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630445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0198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0198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47205" y="23609"/>
                  </a:lnTo>
                  <a:close/>
                </a:path>
                <a:path w="60198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0198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0198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0198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09"/>
                  </a:lnTo>
                  <a:close/>
                </a:path>
                <a:path w="60198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8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09"/>
                  </a:lnTo>
                  <a:close/>
                </a:path>
                <a:path w="60198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8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0198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8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0198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8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0198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8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20"/>
                  </a:lnTo>
                  <a:lnTo>
                    <a:pt x="247853" y="35420"/>
                  </a:lnTo>
                  <a:lnTo>
                    <a:pt x="247853" y="23609"/>
                  </a:lnTo>
                  <a:close/>
                </a:path>
                <a:path w="60198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8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close/>
                </a:path>
                <a:path w="60198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8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20"/>
                  </a:lnTo>
                  <a:lnTo>
                    <a:pt x="271462" y="35420"/>
                  </a:lnTo>
                  <a:lnTo>
                    <a:pt x="271462" y="23609"/>
                  </a:lnTo>
                  <a:close/>
                </a:path>
                <a:path w="60198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8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0198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8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0198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0198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90" y="35420"/>
                  </a:lnTo>
                  <a:lnTo>
                    <a:pt x="342290" y="23609"/>
                  </a:lnTo>
                  <a:close/>
                </a:path>
                <a:path w="60198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8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8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0198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8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8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65405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54088" y="11811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811"/>
                  </a:ln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07530" y="11811"/>
                  </a:lnTo>
                  <a:lnTo>
                    <a:pt x="519328" y="11811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811"/>
                  </a:lnTo>
                  <a:lnTo>
                    <a:pt x="590156" y="11811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811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67765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90" y="47218"/>
                  </a:lnTo>
                  <a:lnTo>
                    <a:pt x="342290" y="3542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71307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748479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6641" y="477208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596"/>
                  </a:move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35407" y="23596"/>
                  </a:lnTo>
                  <a:close/>
                </a:path>
                <a:path w="614045" h="47625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47625">
                  <a:moveTo>
                    <a:pt x="129819" y="23596"/>
                  </a:move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41643" y="35394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77050" y="35394"/>
                  </a:lnTo>
                  <a:lnTo>
                    <a:pt x="188849" y="35394"/>
                  </a:lnTo>
                  <a:lnTo>
                    <a:pt x="200634" y="35394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92" y="23596"/>
                  </a:move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30492" y="23596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31152" y="35394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66559" y="35394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590169" y="35394"/>
                  </a:lnTo>
                  <a:lnTo>
                    <a:pt x="601967" y="35394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80749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83110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486651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304800" y="4955832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27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24.5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6.6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59492" y="1590586"/>
            <a:ext cx="5486400" cy="2926080"/>
          </a:xfrm>
          <a:prstGeom prst="rect">
            <a:avLst/>
          </a:prstGeom>
        </p:spPr>
      </p:pic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102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B26BC66-EEFE-080C-3800-1D205F06317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28112177"/>
              </p:ext>
            </p:extLst>
          </p:nvPr>
        </p:nvGraphicFramePr>
        <p:xfrm>
          <a:off x="796492" y="5530062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B26BC66-EEFE-080C-3800-1D205F0631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96492" y="5530062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E1822A5-FABC-E1C5-E81C-E22FC5E7F7A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9164044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4450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860380"/>
            <a:ext cx="3157855" cy="30664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dirty="0">
                <a:latin typeface="Arial"/>
                <a:cs typeface="Arial"/>
              </a:rPr>
              <a:t>BLUE</a:t>
            </a:r>
            <a:r>
              <a:rPr sz="1200" b="1" spc="2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VELVET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SOH850BV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3136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Blue velvet cover is butter-soft to the touch for an </a:t>
            </a:r>
            <a:r>
              <a:rPr sz="750" spc="-10" dirty="0">
                <a:latin typeface="Raleway"/>
                <a:cs typeface="Raleway"/>
              </a:rPr>
              <a:t>extra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 marR="15093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Download Sophia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3988365"/>
            <a:ext cx="727710" cy="727710"/>
            <a:chOff x="5907614" y="3988365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39919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0391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627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981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24129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2412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1" y="41158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1217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454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8081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2044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36702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3983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752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9884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2" y="433425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35560">
                  <a:moveTo>
                    <a:pt x="236042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578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0232" y="439327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35560">
                  <a:moveTo>
                    <a:pt x="47193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14045" h="35560">
                  <a:moveTo>
                    <a:pt x="59016" y="11811"/>
                  </a:move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59016" y="11811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35560">
                  <a:moveTo>
                    <a:pt x="106210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41688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14045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522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23"/>
                  </a:moveTo>
                  <a:lnTo>
                    <a:pt x="0" y="11823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23"/>
                  </a:lnTo>
                  <a:close/>
                </a:path>
                <a:path w="626109" h="47625">
                  <a:moveTo>
                    <a:pt x="35394" y="11823"/>
                  </a:moveTo>
                  <a:lnTo>
                    <a:pt x="23596" y="11823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23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23"/>
                  </a:lnTo>
                  <a:lnTo>
                    <a:pt x="35407" y="11823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23"/>
                  </a:moveTo>
                  <a:lnTo>
                    <a:pt x="70815" y="11823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23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23"/>
                  </a:moveTo>
                  <a:lnTo>
                    <a:pt x="106222" y="11823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23"/>
                  </a:lnTo>
                  <a:close/>
                </a:path>
                <a:path w="626109" h="47625">
                  <a:moveTo>
                    <a:pt x="129819" y="11823"/>
                  </a:moveTo>
                  <a:lnTo>
                    <a:pt x="118021" y="11823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23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23"/>
                  </a:moveTo>
                  <a:lnTo>
                    <a:pt x="129832" y="11823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23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11823"/>
                  </a:moveTo>
                  <a:lnTo>
                    <a:pt x="165239" y="11823"/>
                  </a:lnTo>
                  <a:lnTo>
                    <a:pt x="153441" y="11823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23"/>
                  </a:lnTo>
                  <a:close/>
                </a:path>
                <a:path w="626109" h="47625">
                  <a:moveTo>
                    <a:pt x="212432" y="11823"/>
                  </a:moveTo>
                  <a:lnTo>
                    <a:pt x="200647" y="11823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23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23"/>
                  </a:moveTo>
                  <a:lnTo>
                    <a:pt x="236054" y="11823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23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23"/>
                  </a:moveTo>
                  <a:lnTo>
                    <a:pt x="295071" y="11823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23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11823"/>
                  </a:moveTo>
                  <a:lnTo>
                    <a:pt x="365899" y="11823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23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23"/>
                  </a:moveTo>
                  <a:lnTo>
                    <a:pt x="401307" y="11823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23"/>
                  </a:lnTo>
                  <a:close/>
                </a:path>
                <a:path w="626109" h="47625">
                  <a:moveTo>
                    <a:pt x="424903" y="11823"/>
                  </a:moveTo>
                  <a:lnTo>
                    <a:pt x="413105" y="11823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23"/>
                  </a:lnTo>
                  <a:close/>
                </a:path>
                <a:path w="626109" h="47625">
                  <a:moveTo>
                    <a:pt x="436702" y="11823"/>
                  </a:moveTo>
                  <a:lnTo>
                    <a:pt x="424916" y="11823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23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23"/>
                  </a:moveTo>
                  <a:lnTo>
                    <a:pt x="495731" y="11823"/>
                  </a:lnTo>
                  <a:lnTo>
                    <a:pt x="483933" y="11823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23"/>
                  </a:lnTo>
                  <a:close/>
                </a:path>
                <a:path w="626109" h="47625">
                  <a:moveTo>
                    <a:pt x="531126" y="11823"/>
                  </a:moveTo>
                  <a:lnTo>
                    <a:pt x="519341" y="11823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23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23"/>
                  </a:moveTo>
                  <a:lnTo>
                    <a:pt x="531139" y="11823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23"/>
                  </a:lnTo>
                  <a:close/>
                </a:path>
                <a:path w="626109" h="47625">
                  <a:moveTo>
                    <a:pt x="554748" y="11823"/>
                  </a:moveTo>
                  <a:lnTo>
                    <a:pt x="542950" y="11823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23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23"/>
                  </a:moveTo>
                  <a:lnTo>
                    <a:pt x="590143" y="11823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23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23"/>
                  </a:moveTo>
                  <a:lnTo>
                    <a:pt x="613765" y="11823"/>
                  </a:lnTo>
                  <a:lnTo>
                    <a:pt x="601967" y="11823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877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85"/>
                  </a:lnTo>
                  <a:lnTo>
                    <a:pt x="165239" y="11785"/>
                  </a:lnTo>
                  <a:lnTo>
                    <a:pt x="177025" y="11785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85"/>
                  </a:lnTo>
                  <a:lnTo>
                    <a:pt x="188836" y="11785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85"/>
                  </a:lnTo>
                  <a:lnTo>
                    <a:pt x="271449" y="11785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85"/>
                  </a:lnTo>
                  <a:lnTo>
                    <a:pt x="365874" y="11785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13092" y="11785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85"/>
                  </a:lnTo>
                  <a:lnTo>
                    <a:pt x="424903" y="11785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85"/>
                  </a:lnTo>
                  <a:lnTo>
                    <a:pt x="436702" y="11785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60298" y="11785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85"/>
                  </a:lnTo>
                  <a:lnTo>
                    <a:pt x="472109" y="11785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85"/>
                  </a:lnTo>
                  <a:lnTo>
                    <a:pt x="495731" y="11785"/>
                  </a:lnTo>
                  <a:lnTo>
                    <a:pt x="507530" y="11785"/>
                  </a:lnTo>
                  <a:lnTo>
                    <a:pt x="519315" y="11785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13765" y="11785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52311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93841" y="4546714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9055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59055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590550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59055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59055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59055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590550" h="35560">
                  <a:moveTo>
                    <a:pt x="188836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59055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90550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590550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59055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590550" h="35560">
                  <a:moveTo>
                    <a:pt x="330466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close/>
                </a:path>
                <a:path w="590550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90550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590550" h="35560">
                  <a:moveTo>
                    <a:pt x="483908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08" y="23609"/>
                  </a:lnTo>
                  <a:lnTo>
                    <a:pt x="483908" y="11811"/>
                  </a:lnTo>
                  <a:close/>
                </a:path>
                <a:path w="590550" h="35560">
                  <a:moveTo>
                    <a:pt x="483908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90550" h="35560">
                  <a:moveTo>
                    <a:pt x="495719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590550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90550" h="35560">
                  <a:moveTo>
                    <a:pt x="566534" y="11811"/>
                  </a:moveTo>
                  <a:lnTo>
                    <a:pt x="566534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66534" y="23609"/>
                  </a:lnTo>
                  <a:lnTo>
                    <a:pt x="566534" y="11811"/>
                  </a:lnTo>
                  <a:close/>
                </a:path>
                <a:path w="590550" h="35560">
                  <a:moveTo>
                    <a:pt x="566534" y="0"/>
                  </a:moveTo>
                  <a:lnTo>
                    <a:pt x="554736" y="0"/>
                  </a:lnTo>
                  <a:lnTo>
                    <a:pt x="542937" y="0"/>
                  </a:lnTo>
                  <a:lnTo>
                    <a:pt x="542937" y="11798"/>
                  </a:lnTo>
                  <a:lnTo>
                    <a:pt x="554736" y="11798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90550" h="35560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5703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60573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22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22"/>
                  </a:lnTo>
                  <a:lnTo>
                    <a:pt x="200647" y="23622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22"/>
                  </a:lnTo>
                  <a:lnTo>
                    <a:pt x="590143" y="23622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462934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898515" y="4694973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12.2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93845EB-F5EC-4AE4-E14F-BDBA284A37E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63495788"/>
              </p:ext>
            </p:extLst>
          </p:nvPr>
        </p:nvGraphicFramePr>
        <p:xfrm>
          <a:off x="500436" y="5552166"/>
          <a:ext cx="87249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774700" progId="Excel.Sheet.12">
                  <p:embed/>
                </p:oleObj>
              </mc:Choice>
              <mc:Fallback>
                <p:oleObj name="Worksheet" r:id="rId5" imgW="8724900" imgH="774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93845EB-F5EC-4AE4-E14F-BDBA284A37E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00436" y="5552166"/>
                        <a:ext cx="8724900" cy="774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A73C489-99FD-8F8F-08C8-943FDFA8F95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702818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768" y="979208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859939"/>
            <a:ext cx="3157855" cy="30664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spc="50" dirty="0">
                <a:latin typeface="Arial"/>
                <a:cs typeface="Arial"/>
              </a:rPr>
              <a:t>GREEN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VELVET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SOH850GNV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2470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Green velvet cover is butter-soft to the touch for an </a:t>
            </a:r>
            <a:r>
              <a:rPr sz="750" spc="-10" dirty="0">
                <a:latin typeface="Raleway"/>
                <a:cs typeface="Raleway"/>
              </a:rPr>
              <a:t>extra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 marR="15093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Download Sophia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3988365"/>
            <a:ext cx="727710" cy="727710"/>
            <a:chOff x="5907614" y="3988365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39919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0391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6278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863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1" y="41158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1217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454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0232" y="418081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47625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21622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3983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752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3106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3342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578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3932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42868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5228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20"/>
                  </a:lnTo>
                  <a:close/>
                </a:path>
                <a:path w="614045" h="47625">
                  <a:moveTo>
                    <a:pt x="23583" y="11823"/>
                  </a:moveTo>
                  <a:lnTo>
                    <a:pt x="11798" y="11823"/>
                  </a:lnTo>
                  <a:lnTo>
                    <a:pt x="0" y="11823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23"/>
                  </a:lnTo>
                  <a:close/>
                </a:path>
                <a:path w="614045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20"/>
                  </a:lnTo>
                  <a:close/>
                </a:path>
                <a:path w="614045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23"/>
                  </a:lnTo>
                  <a:lnTo>
                    <a:pt x="35407" y="11823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47625">
                  <a:moveTo>
                    <a:pt x="82613" y="11823"/>
                  </a:moveTo>
                  <a:lnTo>
                    <a:pt x="70815" y="11823"/>
                  </a:lnTo>
                  <a:lnTo>
                    <a:pt x="59016" y="11823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23"/>
                  </a:lnTo>
                  <a:close/>
                </a:path>
                <a:path w="614045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20"/>
                  </a:lnTo>
                  <a:close/>
                </a:path>
                <a:path w="614045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20"/>
                  </a:lnTo>
                  <a:close/>
                </a:path>
                <a:path w="614045" h="47625">
                  <a:moveTo>
                    <a:pt x="118008" y="11823"/>
                  </a:moveTo>
                  <a:lnTo>
                    <a:pt x="106222" y="11823"/>
                  </a:lnTo>
                  <a:lnTo>
                    <a:pt x="94424" y="11823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23"/>
                  </a:lnTo>
                  <a:close/>
                </a:path>
                <a:path w="614045" h="47625">
                  <a:moveTo>
                    <a:pt x="153416" y="11823"/>
                  </a:moveTo>
                  <a:lnTo>
                    <a:pt x="141630" y="11823"/>
                  </a:lnTo>
                  <a:lnTo>
                    <a:pt x="129832" y="11823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23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20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20"/>
                  </a:lnTo>
                  <a:close/>
                </a:path>
                <a:path w="614045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20"/>
                  </a:lnTo>
                  <a:close/>
                </a:path>
                <a:path w="614045" h="47625">
                  <a:moveTo>
                    <a:pt x="306857" y="11823"/>
                  </a:moveTo>
                  <a:lnTo>
                    <a:pt x="295071" y="11823"/>
                  </a:lnTo>
                  <a:lnTo>
                    <a:pt x="283273" y="11823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23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65874" y="35420"/>
                  </a:moveTo>
                  <a:lnTo>
                    <a:pt x="354088" y="35420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20"/>
                  </a:lnTo>
                  <a:close/>
                </a:path>
                <a:path w="614045" h="47625">
                  <a:moveTo>
                    <a:pt x="377685" y="11823"/>
                  </a:moveTo>
                  <a:lnTo>
                    <a:pt x="365899" y="11823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23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20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092" y="35420"/>
                  </a:moveTo>
                  <a:lnTo>
                    <a:pt x="401307" y="35420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20"/>
                  </a:lnTo>
                  <a:close/>
                </a:path>
                <a:path w="614045" h="47625">
                  <a:moveTo>
                    <a:pt x="413092" y="11823"/>
                  </a:moveTo>
                  <a:lnTo>
                    <a:pt x="401307" y="11823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23"/>
                  </a:lnTo>
                  <a:close/>
                </a:path>
                <a:path w="614045" h="47625">
                  <a:moveTo>
                    <a:pt x="424903" y="35420"/>
                  </a:moveTo>
                  <a:lnTo>
                    <a:pt x="413105" y="35420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20"/>
                  </a:lnTo>
                  <a:close/>
                </a:path>
                <a:path w="614045" h="47625">
                  <a:moveTo>
                    <a:pt x="424903" y="11823"/>
                  </a:moveTo>
                  <a:lnTo>
                    <a:pt x="413105" y="11823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23"/>
                  </a:lnTo>
                  <a:close/>
                </a:path>
                <a:path w="614045" h="47625">
                  <a:moveTo>
                    <a:pt x="436702" y="35420"/>
                  </a:moveTo>
                  <a:lnTo>
                    <a:pt x="424916" y="35420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20"/>
                  </a:lnTo>
                  <a:close/>
                </a:path>
                <a:path w="614045" h="47625">
                  <a:moveTo>
                    <a:pt x="436702" y="11823"/>
                  </a:moveTo>
                  <a:lnTo>
                    <a:pt x="424916" y="11823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23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298" y="35420"/>
                  </a:moveTo>
                  <a:lnTo>
                    <a:pt x="448513" y="35420"/>
                  </a:lnTo>
                  <a:lnTo>
                    <a:pt x="436714" y="35420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20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72109" y="35420"/>
                  </a:moveTo>
                  <a:lnTo>
                    <a:pt x="460324" y="35420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2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95731" y="11823"/>
                  </a:moveTo>
                  <a:lnTo>
                    <a:pt x="483933" y="11823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23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31126" y="11823"/>
                  </a:moveTo>
                  <a:lnTo>
                    <a:pt x="519341" y="11823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23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11823"/>
                  </a:moveTo>
                  <a:lnTo>
                    <a:pt x="531139" y="11823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23"/>
                  </a:lnTo>
                  <a:close/>
                </a:path>
                <a:path w="614045" h="47625">
                  <a:moveTo>
                    <a:pt x="554748" y="11823"/>
                  </a:moveTo>
                  <a:lnTo>
                    <a:pt x="542950" y="11823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23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601941" y="11823"/>
                  </a:moveTo>
                  <a:lnTo>
                    <a:pt x="590143" y="11823"/>
                  </a:lnTo>
                  <a:lnTo>
                    <a:pt x="578345" y="11823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23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877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85"/>
                  </a:lnTo>
                  <a:lnTo>
                    <a:pt x="472109" y="11785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85"/>
                  </a:lnTo>
                  <a:lnTo>
                    <a:pt x="507530" y="11785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13765" y="11785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52311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14045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14045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14045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5585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5821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6057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22"/>
                  </a:lnTo>
                  <a:lnTo>
                    <a:pt x="295071" y="23622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22"/>
                  </a:lnTo>
                  <a:lnTo>
                    <a:pt x="377685" y="23622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90143" y="23622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464115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2412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24129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24129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24129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24129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24129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898515" y="4694973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12.2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4294967295"/>
          </p:nvPr>
        </p:nvSpPr>
        <p:spPr>
          <a:xfrm>
            <a:off x="9553575" y="7521575"/>
            <a:ext cx="5048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3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104</a:t>
            </a:fld>
            <a:endParaRPr spc="-3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0E40FCC0-05F8-DC0A-6CB5-273E5A47D07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25166092"/>
              </p:ext>
            </p:extLst>
          </p:nvPr>
        </p:nvGraphicFramePr>
        <p:xfrm>
          <a:off x="304697" y="5763805"/>
          <a:ext cx="8724900" cy="640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0E40FCC0-05F8-DC0A-6CB5-273E5A47D0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304697" y="5763805"/>
                        <a:ext cx="8724900" cy="640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7170D6C5-B951-5E23-C57E-A99D9140EAB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1727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2870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5156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7442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28585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529" y="29728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0529" y="32014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0529" y="33157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52400" y="847781"/>
            <a:ext cx="3157855" cy="30664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spc="95" dirty="0">
                <a:latin typeface="Arial"/>
                <a:cs typeface="Arial"/>
              </a:rPr>
              <a:t>BROWN </a:t>
            </a:r>
            <a:r>
              <a:rPr sz="1200" b="1" spc="40" dirty="0">
                <a:latin typeface="Arial"/>
                <a:cs typeface="Arial"/>
              </a:rPr>
              <a:t>LEATHERETTE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SOH850BL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1384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Brown Leatherette cover simulates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and cleans with the wipe of a damp </a:t>
            </a:r>
            <a:r>
              <a:rPr sz="750" spc="-10" dirty="0">
                <a:latin typeface="Raleway"/>
                <a:cs typeface="Raleway"/>
              </a:rPr>
              <a:t>cloth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 marR="15093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Download Sophia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61499" y="3987512"/>
            <a:ext cx="727710" cy="727710"/>
            <a:chOff x="44024" y="3988365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625" y="39919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1935" y="403627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25158" y="4058424"/>
              <a:ext cx="598170" cy="11430"/>
            </a:xfrm>
            <a:custGeom>
              <a:avLst/>
              <a:gdLst/>
              <a:ahLst/>
              <a:cxnLst/>
              <a:rect l="l" t="t" r="r" b="b"/>
              <a:pathLst>
                <a:path w="59817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598170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598170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59817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598170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598170" h="11429">
                  <a:moveTo>
                    <a:pt x="132930" y="0"/>
                  </a:moveTo>
                  <a:lnTo>
                    <a:pt x="121856" y="0"/>
                  </a:lnTo>
                  <a:lnTo>
                    <a:pt x="121856" y="11074"/>
                  </a:lnTo>
                  <a:lnTo>
                    <a:pt x="132930" y="11074"/>
                  </a:lnTo>
                  <a:lnTo>
                    <a:pt x="132930" y="0"/>
                  </a:lnTo>
                  <a:close/>
                </a:path>
                <a:path w="598170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98170" h="11429">
                  <a:moveTo>
                    <a:pt x="188315" y="0"/>
                  </a:moveTo>
                  <a:lnTo>
                    <a:pt x="177241" y="0"/>
                  </a:lnTo>
                  <a:lnTo>
                    <a:pt x="177241" y="11074"/>
                  </a:lnTo>
                  <a:lnTo>
                    <a:pt x="188315" y="11074"/>
                  </a:lnTo>
                  <a:lnTo>
                    <a:pt x="188315" y="0"/>
                  </a:lnTo>
                  <a:close/>
                </a:path>
                <a:path w="598170" h="11429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98170" h="11429">
                  <a:moveTo>
                    <a:pt x="287997" y="0"/>
                  </a:moveTo>
                  <a:lnTo>
                    <a:pt x="287997" y="0"/>
                  </a:lnTo>
                  <a:lnTo>
                    <a:pt x="232625" y="0"/>
                  </a:lnTo>
                  <a:lnTo>
                    <a:pt x="232625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598170" h="11429">
                  <a:moveTo>
                    <a:pt x="310159" y="0"/>
                  </a:moveTo>
                  <a:lnTo>
                    <a:pt x="299085" y="0"/>
                  </a:lnTo>
                  <a:lnTo>
                    <a:pt x="288010" y="0"/>
                  </a:lnTo>
                  <a:lnTo>
                    <a:pt x="288010" y="11074"/>
                  </a:lnTo>
                  <a:lnTo>
                    <a:pt x="299085" y="11074"/>
                  </a:lnTo>
                  <a:lnTo>
                    <a:pt x="310159" y="11074"/>
                  </a:lnTo>
                  <a:lnTo>
                    <a:pt x="310159" y="0"/>
                  </a:lnTo>
                  <a:close/>
                </a:path>
                <a:path w="598170" h="11429">
                  <a:moveTo>
                    <a:pt x="365544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598170" h="11429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598170" h="11429">
                  <a:moveTo>
                    <a:pt x="443077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09854" y="0"/>
                  </a:lnTo>
                  <a:lnTo>
                    <a:pt x="398780" y="0"/>
                  </a:lnTo>
                  <a:lnTo>
                    <a:pt x="398780" y="11074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598170" h="11429">
                  <a:moveTo>
                    <a:pt x="498462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54164" y="0"/>
                  </a:lnTo>
                  <a:lnTo>
                    <a:pt x="454164" y="11074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598170" h="11429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598170" h="11429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598170" h="11429">
                  <a:moveTo>
                    <a:pt x="576008" y="0"/>
                  </a:moveTo>
                  <a:lnTo>
                    <a:pt x="564934" y="0"/>
                  </a:lnTo>
                  <a:lnTo>
                    <a:pt x="564934" y="11074"/>
                  </a:lnTo>
                  <a:lnTo>
                    <a:pt x="576008" y="11074"/>
                  </a:lnTo>
                  <a:lnTo>
                    <a:pt x="576008" y="0"/>
                  </a:lnTo>
                  <a:close/>
                </a:path>
                <a:path w="598170" h="11429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075036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1935" y="406949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68553" y="4091660"/>
              <a:ext cx="255270" cy="11430"/>
            </a:xfrm>
            <a:custGeom>
              <a:avLst/>
              <a:gdLst/>
              <a:ahLst/>
              <a:cxnLst/>
              <a:rect l="l" t="t" r="r" b="b"/>
              <a:pathLst>
                <a:path w="25527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55270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255270" h="11429">
                  <a:moveTo>
                    <a:pt x="55372" y="0"/>
                  </a:moveTo>
                  <a:lnTo>
                    <a:pt x="44297" y="0"/>
                  </a:lnTo>
                  <a:lnTo>
                    <a:pt x="44297" y="11074"/>
                  </a:lnTo>
                  <a:lnTo>
                    <a:pt x="55372" y="11074"/>
                  </a:lnTo>
                  <a:lnTo>
                    <a:pt x="55372" y="0"/>
                  </a:lnTo>
                  <a:close/>
                </a:path>
                <a:path w="25527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255270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255270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255270" h="11429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1935" y="4108272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38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80543" y="4113809"/>
              <a:ext cx="210820" cy="11430"/>
            </a:xfrm>
            <a:custGeom>
              <a:avLst/>
              <a:gdLst/>
              <a:ahLst/>
              <a:cxnLst/>
              <a:rect l="l" t="t" r="r" b="b"/>
              <a:pathLst>
                <a:path w="210820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210820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22161" y="0"/>
                  </a:lnTo>
                  <a:lnTo>
                    <a:pt x="22161" y="11087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210820" h="11429">
                  <a:moveTo>
                    <a:pt x="77546" y="0"/>
                  </a:moveTo>
                  <a:lnTo>
                    <a:pt x="66471" y="0"/>
                  </a:lnTo>
                  <a:lnTo>
                    <a:pt x="66471" y="11087"/>
                  </a:lnTo>
                  <a:lnTo>
                    <a:pt x="77546" y="11087"/>
                  </a:lnTo>
                  <a:lnTo>
                    <a:pt x="77546" y="0"/>
                  </a:lnTo>
                  <a:close/>
                </a:path>
                <a:path w="210820" h="11429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210820" h="11429">
                  <a:moveTo>
                    <a:pt x="132930" y="0"/>
                  </a:moveTo>
                  <a:lnTo>
                    <a:pt x="121856" y="0"/>
                  </a:lnTo>
                  <a:lnTo>
                    <a:pt x="121856" y="11087"/>
                  </a:lnTo>
                  <a:lnTo>
                    <a:pt x="132930" y="11087"/>
                  </a:lnTo>
                  <a:lnTo>
                    <a:pt x="132930" y="0"/>
                  </a:lnTo>
                  <a:close/>
                </a:path>
                <a:path w="210820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210820" h="11429">
                  <a:moveTo>
                    <a:pt x="210464" y="0"/>
                  </a:moveTo>
                  <a:lnTo>
                    <a:pt x="199390" y="0"/>
                  </a:lnTo>
                  <a:lnTo>
                    <a:pt x="188315" y="0"/>
                  </a:lnTo>
                  <a:lnTo>
                    <a:pt x="177241" y="0"/>
                  </a:lnTo>
                  <a:lnTo>
                    <a:pt x="177241" y="11087"/>
                  </a:lnTo>
                  <a:lnTo>
                    <a:pt x="188315" y="11087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4243" y="4119346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1935" y="411380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2039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2039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2039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2039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44450">
                  <a:moveTo>
                    <a:pt x="487375" y="22161"/>
                  </a:moveTo>
                  <a:lnTo>
                    <a:pt x="487375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42759" y="22161"/>
                  </a:moveTo>
                  <a:lnTo>
                    <a:pt x="542759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44450">
                  <a:moveTo>
                    <a:pt x="587070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close/>
                </a:path>
                <a:path w="62039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2039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1935" y="414704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16919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64921" y="22161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4084" y="4202429"/>
              <a:ext cx="598170" cy="11430"/>
            </a:xfrm>
            <a:custGeom>
              <a:avLst/>
              <a:gdLst/>
              <a:ahLst/>
              <a:cxnLst/>
              <a:rect l="l" t="t" r="r" b="b"/>
              <a:pathLst>
                <a:path w="59817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598170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59817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598170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598170" h="11429">
                  <a:moveTo>
                    <a:pt x="132905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05" y="11074"/>
                  </a:lnTo>
                  <a:lnTo>
                    <a:pt x="132905" y="0"/>
                  </a:lnTo>
                  <a:close/>
                </a:path>
                <a:path w="598170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598170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98170" h="11429">
                  <a:moveTo>
                    <a:pt x="254774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54774" y="11074"/>
                  </a:lnTo>
                  <a:lnTo>
                    <a:pt x="254774" y="0"/>
                  </a:lnTo>
                  <a:close/>
                </a:path>
                <a:path w="598170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598170" h="11429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598170" h="11429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598170" h="11429">
                  <a:moveTo>
                    <a:pt x="365544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598170" h="11429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598170" h="11429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598170" h="11429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598170" h="11429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598170" h="11429">
                  <a:moveTo>
                    <a:pt x="598157" y="0"/>
                  </a:move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219041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1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21350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84" y="4235652"/>
              <a:ext cx="609600" cy="44450"/>
            </a:xfrm>
            <a:custGeom>
              <a:avLst/>
              <a:gdLst/>
              <a:ahLst/>
              <a:cxnLst/>
              <a:rect l="l" t="t" r="r" b="b"/>
              <a:pathLst>
                <a:path w="609600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09600" h="44450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09600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11087"/>
                  </a:lnTo>
                  <a:lnTo>
                    <a:pt x="33235" y="11087"/>
                  </a:lnTo>
                  <a:lnTo>
                    <a:pt x="22161" y="11087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33235" y="33235"/>
                  </a:lnTo>
                  <a:lnTo>
                    <a:pt x="22161" y="33235"/>
                  </a:lnTo>
                  <a:lnTo>
                    <a:pt x="22161" y="44310"/>
                  </a:lnTo>
                  <a:lnTo>
                    <a:pt x="33235" y="44310"/>
                  </a:lnTo>
                  <a:lnTo>
                    <a:pt x="44310" y="44310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09600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09600" h="44450">
                  <a:moveTo>
                    <a:pt x="132905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77546" y="33235"/>
                  </a:lnTo>
                  <a:lnTo>
                    <a:pt x="77546" y="44310"/>
                  </a:lnTo>
                  <a:lnTo>
                    <a:pt x="88620" y="44310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05" y="33248"/>
                  </a:lnTo>
                  <a:lnTo>
                    <a:pt x="132905" y="22161"/>
                  </a:lnTo>
                  <a:lnTo>
                    <a:pt x="132905" y="11087"/>
                  </a:lnTo>
                  <a:close/>
                </a:path>
                <a:path w="609600" h="44450">
                  <a:moveTo>
                    <a:pt x="144005" y="22161"/>
                  </a:moveTo>
                  <a:lnTo>
                    <a:pt x="132930" y="22161"/>
                  </a:lnTo>
                  <a:lnTo>
                    <a:pt x="132930" y="33248"/>
                  </a:lnTo>
                  <a:lnTo>
                    <a:pt x="144005" y="33248"/>
                  </a:lnTo>
                  <a:lnTo>
                    <a:pt x="144005" y="22161"/>
                  </a:lnTo>
                  <a:close/>
                </a:path>
                <a:path w="609600" h="44450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09600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09600" h="44450">
                  <a:moveTo>
                    <a:pt x="199390" y="11087"/>
                  </a:moveTo>
                  <a:lnTo>
                    <a:pt x="188315" y="11087"/>
                  </a:lnTo>
                  <a:lnTo>
                    <a:pt x="188315" y="22161"/>
                  </a:lnTo>
                  <a:lnTo>
                    <a:pt x="199390" y="22161"/>
                  </a:lnTo>
                  <a:lnTo>
                    <a:pt x="199390" y="11087"/>
                  </a:lnTo>
                  <a:close/>
                </a:path>
                <a:path w="609600" h="44450">
                  <a:moveTo>
                    <a:pt x="210464" y="22161"/>
                  </a:moveTo>
                  <a:lnTo>
                    <a:pt x="199390" y="22161"/>
                  </a:lnTo>
                  <a:lnTo>
                    <a:pt x="199390" y="33248"/>
                  </a:lnTo>
                  <a:lnTo>
                    <a:pt x="210464" y="33248"/>
                  </a:lnTo>
                  <a:lnTo>
                    <a:pt x="210464" y="22161"/>
                  </a:lnTo>
                  <a:close/>
                </a:path>
                <a:path w="609600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09600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09600" h="44450">
                  <a:moveTo>
                    <a:pt x="265849" y="11087"/>
                  </a:moveTo>
                  <a:lnTo>
                    <a:pt x="254774" y="11087"/>
                  </a:lnTo>
                  <a:lnTo>
                    <a:pt x="243700" y="11087"/>
                  </a:lnTo>
                  <a:lnTo>
                    <a:pt x="243700" y="22161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11087"/>
                  </a:lnTo>
                  <a:close/>
                </a:path>
                <a:path w="609600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09600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09600" h="44450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299085" y="22161"/>
                  </a:lnTo>
                  <a:lnTo>
                    <a:pt x="299085" y="33248"/>
                  </a:lnTo>
                  <a:lnTo>
                    <a:pt x="310159" y="33248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09600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11087"/>
                  </a:lnTo>
                  <a:lnTo>
                    <a:pt x="365544" y="11087"/>
                  </a:lnTo>
                  <a:lnTo>
                    <a:pt x="354469" y="11087"/>
                  </a:lnTo>
                  <a:lnTo>
                    <a:pt x="354469" y="22161"/>
                  </a:lnTo>
                  <a:lnTo>
                    <a:pt x="365544" y="22161"/>
                  </a:lnTo>
                  <a:lnTo>
                    <a:pt x="365544" y="33248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09600" h="44450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09600" h="44450">
                  <a:moveTo>
                    <a:pt x="432003" y="22161"/>
                  </a:move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close/>
                </a:path>
                <a:path w="609600" h="44450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09600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609600" h="44450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76313" y="11087"/>
                  </a:lnTo>
                  <a:lnTo>
                    <a:pt x="465239" y="11087"/>
                  </a:lnTo>
                  <a:lnTo>
                    <a:pt x="465239" y="22161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09600" h="44450">
                  <a:moveTo>
                    <a:pt x="542772" y="22161"/>
                  </a:moveTo>
                  <a:lnTo>
                    <a:pt x="531698" y="22161"/>
                  </a:lnTo>
                  <a:lnTo>
                    <a:pt x="520623" y="22161"/>
                  </a:lnTo>
                  <a:lnTo>
                    <a:pt x="520623" y="33248"/>
                  </a:lnTo>
                  <a:lnTo>
                    <a:pt x="531698" y="33248"/>
                  </a:lnTo>
                  <a:lnTo>
                    <a:pt x="542772" y="33248"/>
                  </a:lnTo>
                  <a:lnTo>
                    <a:pt x="542772" y="22161"/>
                  </a:lnTo>
                  <a:close/>
                </a:path>
                <a:path w="609600" h="44450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09600" h="44450">
                  <a:moveTo>
                    <a:pt x="609231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587082" y="22161"/>
                  </a:lnTo>
                  <a:lnTo>
                    <a:pt x="587082" y="11087"/>
                  </a:lnTo>
                  <a:lnTo>
                    <a:pt x="576008" y="11087"/>
                  </a:lnTo>
                  <a:lnTo>
                    <a:pt x="576008" y="22161"/>
                  </a:lnTo>
                  <a:lnTo>
                    <a:pt x="576008" y="33248"/>
                  </a:lnTo>
                  <a:lnTo>
                    <a:pt x="587082" y="33248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09231" y="22161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3009" y="4268888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09600" h="22225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09600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09600" h="22225">
                  <a:moveTo>
                    <a:pt x="143979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79" y="11074"/>
                  </a:lnTo>
                  <a:lnTo>
                    <a:pt x="143979" y="0"/>
                  </a:lnTo>
                  <a:close/>
                </a:path>
                <a:path w="609600" h="22225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09600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09600" h="22225">
                  <a:moveTo>
                    <a:pt x="221538" y="0"/>
                  </a:move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09600" h="22225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09600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09600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09600" h="22225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531685" y="0"/>
                  </a:moveTo>
                  <a:lnTo>
                    <a:pt x="531685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09600" h="22225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09600" h="22225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09600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3009" y="4296575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399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80238" y="4291037"/>
              <a:ext cx="432434" cy="11430"/>
            </a:xfrm>
            <a:custGeom>
              <a:avLst/>
              <a:gdLst/>
              <a:ahLst/>
              <a:cxnLst/>
              <a:rect l="l" t="t" r="r" b="b"/>
              <a:pathLst>
                <a:path w="432434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432434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432434" h="11429">
                  <a:moveTo>
                    <a:pt x="99695" y="0"/>
                  </a:moveTo>
                  <a:lnTo>
                    <a:pt x="88620" y="0"/>
                  </a:lnTo>
                  <a:lnTo>
                    <a:pt x="77546" y="0"/>
                  </a:lnTo>
                  <a:lnTo>
                    <a:pt x="77546" y="11074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99695" y="0"/>
                  </a:lnTo>
                  <a:close/>
                </a:path>
                <a:path w="432434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32434" h="11429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432434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432434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432434" h="11429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  <a:path w="432434" h="11429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432434" h="11429">
                  <a:moveTo>
                    <a:pt x="321233" y="0"/>
                  </a:moveTo>
                  <a:lnTo>
                    <a:pt x="310159" y="0"/>
                  </a:lnTo>
                  <a:lnTo>
                    <a:pt x="299085" y="0"/>
                  </a:lnTo>
                  <a:lnTo>
                    <a:pt x="299085" y="11074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432434" h="11429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432434" h="11429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432434" h="11429">
                  <a:moveTo>
                    <a:pt x="432003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307662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5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3009" y="430212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48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42772" y="11074"/>
                  </a:move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03009" y="4324273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09600" h="22225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09600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09600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09600" h="22225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09600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09600" h="22225">
                  <a:moveTo>
                    <a:pt x="587070" y="0"/>
                  </a:moveTo>
                  <a:lnTo>
                    <a:pt x="587070" y="0"/>
                  </a:lnTo>
                  <a:lnTo>
                    <a:pt x="531698" y="0"/>
                  </a:lnTo>
                  <a:lnTo>
                    <a:pt x="531698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09600" h="22225">
                  <a:moveTo>
                    <a:pt x="609231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87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91630" y="4340885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33534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35750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33223"/>
                  </a:moveTo>
                  <a:lnTo>
                    <a:pt x="22148" y="33223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76605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20306" y="22148"/>
                  </a:move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39073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41289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65836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443504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77533" y="33223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44450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13779" y="4468266"/>
              <a:ext cx="498475" cy="11430"/>
            </a:xfrm>
            <a:custGeom>
              <a:avLst/>
              <a:gdLst/>
              <a:ahLst/>
              <a:cxnLst/>
              <a:rect l="l" t="t" r="r" b="b"/>
              <a:pathLst>
                <a:path w="498475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98475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498475" h="11429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98475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498475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98475" h="11429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498475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498475" h="11429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498475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498475" h="11429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498475" h="11429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498475" h="11429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498475" h="11429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498475" h="11429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498475" h="11429">
                  <a:moveTo>
                    <a:pt x="498462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484890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83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4479353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4084" y="4495965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22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1935" y="449042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1935" y="451258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61"/>
                  </a:moveTo>
                  <a:lnTo>
                    <a:pt x="0" y="11061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61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61"/>
                  </a:lnTo>
                  <a:lnTo>
                    <a:pt x="22148" y="11061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61"/>
                  </a:lnTo>
                  <a:lnTo>
                    <a:pt x="77533" y="11061"/>
                  </a:lnTo>
                  <a:lnTo>
                    <a:pt x="66459" y="11061"/>
                  </a:lnTo>
                  <a:lnTo>
                    <a:pt x="55384" y="11061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11061"/>
                  </a:moveTo>
                  <a:lnTo>
                    <a:pt x="121843" y="11061"/>
                  </a:lnTo>
                  <a:lnTo>
                    <a:pt x="110769" y="11061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32918" y="11061"/>
                  </a:lnTo>
                  <a:close/>
                </a:path>
                <a:path w="631825" h="33654">
                  <a:moveTo>
                    <a:pt x="155054" y="11061"/>
                  </a:moveTo>
                  <a:lnTo>
                    <a:pt x="143992" y="11061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61"/>
                  </a:lnTo>
                  <a:close/>
                </a:path>
                <a:path w="631825" h="33654">
                  <a:moveTo>
                    <a:pt x="177228" y="11061"/>
                  </a:moveTo>
                  <a:lnTo>
                    <a:pt x="166154" y="11061"/>
                  </a:lnTo>
                  <a:lnTo>
                    <a:pt x="155079" y="11061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77228" y="11061"/>
                  </a:lnTo>
                  <a:close/>
                </a:path>
                <a:path w="631825" h="33654">
                  <a:moveTo>
                    <a:pt x="210451" y="11061"/>
                  </a:moveTo>
                  <a:lnTo>
                    <a:pt x="199377" y="11061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61"/>
                  </a:lnTo>
                  <a:close/>
                </a:path>
                <a:path w="631825" h="33654">
                  <a:moveTo>
                    <a:pt x="265836" y="11061"/>
                  </a:moveTo>
                  <a:lnTo>
                    <a:pt x="254762" y="11061"/>
                  </a:lnTo>
                  <a:lnTo>
                    <a:pt x="243687" y="11061"/>
                  </a:lnTo>
                  <a:lnTo>
                    <a:pt x="232613" y="11061"/>
                  </a:lnTo>
                  <a:lnTo>
                    <a:pt x="221538" y="11061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61"/>
                  </a:lnTo>
                  <a:close/>
                </a:path>
                <a:path w="631825" h="33654">
                  <a:moveTo>
                    <a:pt x="276923" y="11061"/>
                  </a:moveTo>
                  <a:lnTo>
                    <a:pt x="265849" y="11061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61"/>
                  </a:lnTo>
                  <a:close/>
                </a:path>
                <a:path w="631825" h="33654">
                  <a:moveTo>
                    <a:pt x="321221" y="11061"/>
                  </a:moveTo>
                  <a:lnTo>
                    <a:pt x="310146" y="11061"/>
                  </a:lnTo>
                  <a:lnTo>
                    <a:pt x="299072" y="11061"/>
                  </a:lnTo>
                  <a:lnTo>
                    <a:pt x="287997" y="11061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61"/>
                  </a:lnTo>
                  <a:close/>
                </a:path>
                <a:path w="631825" h="33654">
                  <a:moveTo>
                    <a:pt x="332308" y="11061"/>
                  </a:moveTo>
                  <a:lnTo>
                    <a:pt x="321233" y="11061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61"/>
                  </a:lnTo>
                  <a:close/>
                </a:path>
                <a:path w="631825" h="33654">
                  <a:moveTo>
                    <a:pt x="376605" y="11061"/>
                  </a:moveTo>
                  <a:lnTo>
                    <a:pt x="365531" y="11061"/>
                  </a:lnTo>
                  <a:lnTo>
                    <a:pt x="354457" y="11061"/>
                  </a:lnTo>
                  <a:lnTo>
                    <a:pt x="343382" y="11061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61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11061"/>
                  </a:moveTo>
                  <a:lnTo>
                    <a:pt x="420916" y="11061"/>
                  </a:lnTo>
                  <a:lnTo>
                    <a:pt x="409841" y="11061"/>
                  </a:lnTo>
                  <a:lnTo>
                    <a:pt x="398767" y="11061"/>
                  </a:lnTo>
                  <a:lnTo>
                    <a:pt x="387692" y="11061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61"/>
                  </a:lnTo>
                  <a:close/>
                </a:path>
                <a:path w="631825" h="33654">
                  <a:moveTo>
                    <a:pt x="487375" y="11061"/>
                  </a:moveTo>
                  <a:lnTo>
                    <a:pt x="476300" y="11061"/>
                  </a:lnTo>
                  <a:lnTo>
                    <a:pt x="465226" y="11061"/>
                  </a:lnTo>
                  <a:lnTo>
                    <a:pt x="454152" y="11061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61"/>
                  </a:lnTo>
                  <a:close/>
                </a:path>
                <a:path w="63182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61"/>
                  </a:lnTo>
                  <a:lnTo>
                    <a:pt x="609231" y="11061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1935" y="453473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11087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91935" y="456796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1935" y="459012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1935" y="461227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1935" y="4645507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22225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22225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22225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22225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20395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22225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152400" y="4694120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13.37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55" name="object 5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686873" y="908137"/>
            <a:ext cx="5715000" cy="4446270"/>
          </a:xfrm>
          <a:prstGeom prst="rect">
            <a:avLst/>
          </a:prstGeom>
        </p:spPr>
      </p:pic>
      <p:sp>
        <p:nvSpPr>
          <p:cNvPr id="56" name="object 56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7B99C23-2D31-4AEB-E91D-CDC81E6DDED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27106027"/>
              </p:ext>
            </p:extLst>
          </p:nvPr>
        </p:nvGraphicFramePr>
        <p:xfrm>
          <a:off x="453389" y="5529554"/>
          <a:ext cx="87249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774700" progId="Excel.Sheet.12">
                  <p:embed/>
                </p:oleObj>
              </mc:Choice>
              <mc:Fallback>
                <p:oleObj name="Worksheet" r:id="rId5" imgW="8724900" imgH="774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7B99C23-2D31-4AEB-E91D-CDC81E6DDE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53389" y="5529554"/>
                        <a:ext cx="8724900" cy="774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FF6990B8-F5C3-8D67-AD34-CC5AEC1B2DD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688940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5886" y="910628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848309"/>
            <a:ext cx="3157855" cy="31813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spc="50" dirty="0">
                <a:latin typeface="Arial"/>
                <a:cs typeface="Arial"/>
              </a:rPr>
              <a:t>GRAY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LEATHERETTE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SOH850GL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22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simulates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at a value price and cleans up with the wipe of a </a:t>
            </a:r>
            <a:r>
              <a:rPr sz="750" spc="-20" dirty="0">
                <a:latin typeface="Raleway"/>
                <a:cs typeface="Raleway"/>
              </a:rPr>
              <a:t>damp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cloth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b="1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Download Sophia </a:t>
            </a:r>
            <a:r>
              <a:rPr sz="750" b="1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103414"/>
            <a:ext cx="727710" cy="727710"/>
            <a:chOff x="5907614" y="4103414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1070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1513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17348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31826" y="4201172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2067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631825" h="22225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31825" h="22225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6599" y="42233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22887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298908" y="4251019"/>
              <a:ext cx="288290" cy="11430"/>
            </a:xfrm>
            <a:custGeom>
              <a:avLst/>
              <a:gdLst/>
              <a:ahLst/>
              <a:cxnLst/>
              <a:rect l="l" t="t" r="r" b="b"/>
              <a:pathLst>
                <a:path w="28829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88290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28829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288290" h="11429">
                  <a:moveTo>
                    <a:pt x="99695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99695" y="0"/>
                  </a:lnTo>
                  <a:close/>
                </a:path>
                <a:path w="288290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288290" h="11429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288290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0"/>
                  </a:lnTo>
                  <a:close/>
                </a:path>
                <a:path w="288290" h="11429">
                  <a:moveTo>
                    <a:pt x="243674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74" y="11074"/>
                  </a:lnTo>
                  <a:lnTo>
                    <a:pt x="243674" y="0"/>
                  </a:lnTo>
                  <a:close/>
                </a:path>
                <a:path w="288290" h="11429">
                  <a:moveTo>
                    <a:pt x="265836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288290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6599" y="4267631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4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26209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295330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0960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09600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09600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09600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09600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09600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09600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09600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09600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09600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09600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09600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09600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0960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09600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09600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09600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09600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09600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76136" y="4317478"/>
              <a:ext cx="99695" cy="11430"/>
            </a:xfrm>
            <a:custGeom>
              <a:avLst/>
              <a:gdLst/>
              <a:ahLst/>
              <a:cxnLst/>
              <a:rect l="l" t="t" r="r" b="b"/>
              <a:pathLst>
                <a:path w="99695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99695" h="11429">
                  <a:moveTo>
                    <a:pt x="77520" y="0"/>
                  </a:moveTo>
                  <a:lnTo>
                    <a:pt x="66446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46" y="11074"/>
                  </a:lnTo>
                  <a:lnTo>
                    <a:pt x="77520" y="11074"/>
                  </a:lnTo>
                  <a:lnTo>
                    <a:pt x="77520" y="0"/>
                  </a:lnTo>
                  <a:close/>
                </a:path>
                <a:path w="99695" h="11429">
                  <a:moveTo>
                    <a:pt x="99682" y="0"/>
                  </a:moveTo>
                  <a:lnTo>
                    <a:pt x="88607" y="0"/>
                  </a:lnTo>
                  <a:lnTo>
                    <a:pt x="77546" y="0"/>
                  </a:lnTo>
                  <a:lnTo>
                    <a:pt x="77546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6599" y="4334090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32855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lnTo>
                    <a:pt x="332308" y="11087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11087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09219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6600" y="4350714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close/>
                </a:path>
                <a:path w="620395" h="44450">
                  <a:moveTo>
                    <a:pt x="66459" y="22148"/>
                  </a:move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33235" y="44297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2039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54762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62039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5" h="44450">
                  <a:moveTo>
                    <a:pt x="432003" y="22148"/>
                  </a:move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2039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44450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44450">
                  <a:moveTo>
                    <a:pt x="575983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75983" y="11074"/>
                  </a:lnTo>
                  <a:close/>
                </a:path>
                <a:path w="620395" h="44450">
                  <a:moveTo>
                    <a:pt x="598144" y="22148"/>
                  </a:moveTo>
                  <a:lnTo>
                    <a:pt x="587082" y="22148"/>
                  </a:lnTo>
                  <a:lnTo>
                    <a:pt x="587082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5" h="44450">
                  <a:moveTo>
                    <a:pt x="609219" y="0"/>
                  </a:moveTo>
                  <a:lnTo>
                    <a:pt x="598144" y="0"/>
                  </a:lnTo>
                  <a:lnTo>
                    <a:pt x="598144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38393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40609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2039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443932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4614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65836" y="11087"/>
                  </a:lnTo>
                  <a:lnTo>
                    <a:pt x="210464" y="11087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43077" y="11087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48363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50579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453901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74"/>
                  </a:ln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56117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033058" y="4588865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1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66600" y="458332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44310" y="22148"/>
                  </a:move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53834" y="22148"/>
                  </a:move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75983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5525" y="460547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44450">
                  <a:moveTo>
                    <a:pt x="177228" y="11087"/>
                  </a:move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520611" y="11087"/>
                  </a:move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63871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67194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132753" y="469963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69409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293" y="22148"/>
                  </a:moveTo>
                  <a:lnTo>
                    <a:pt x="609219" y="22148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7162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42759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5525" y="4738407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22225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22225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110605" y="4755019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22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5525" y="4749482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09600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09600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021984" y="4766093"/>
              <a:ext cx="255270" cy="0"/>
            </a:xfrm>
            <a:custGeom>
              <a:avLst/>
              <a:gdLst/>
              <a:ahLst/>
              <a:cxnLst/>
              <a:rect l="l" t="t" r="r" b="b"/>
              <a:pathLst>
                <a:path w="255270">
                  <a:moveTo>
                    <a:pt x="0" y="0"/>
                  </a:moveTo>
                  <a:lnTo>
                    <a:pt x="25476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5525" y="476055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22225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5898515" y="4810035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13.37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406CB5B-6884-263F-422E-BF051068644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93990001"/>
              </p:ext>
            </p:extLst>
          </p:nvPr>
        </p:nvGraphicFramePr>
        <p:xfrm>
          <a:off x="331470" y="5628767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406CB5B-6884-263F-422E-BF051068644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331470" y="5628767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93A85AF-A2D2-09B5-5069-9B31600971D0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068938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4825047" y="7514882"/>
            <a:ext cx="40830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50" dirty="0">
                <a:solidFill>
                  <a:srgbClr val="FFFFFF"/>
                </a:solidFill>
                <a:latin typeface="Raleway"/>
                <a:cs typeface="Raleway"/>
              </a:rPr>
              <a:t>7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6" name="object 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7150" y="910185"/>
            <a:ext cx="5715000" cy="4446270"/>
          </a:xfrm>
          <a:prstGeom prst="rect">
            <a:avLst/>
          </a:prstGeom>
        </p:spPr>
      </p:pic>
      <p:sp>
        <p:nvSpPr>
          <p:cNvPr id="7" name="object 7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8515" y="849713"/>
            <a:ext cx="3157855" cy="30664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513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SOPHIA 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CHAIR, </a:t>
            </a:r>
            <a:r>
              <a:rPr sz="1200" b="1" spc="50" dirty="0">
                <a:latin typeface="Arial"/>
                <a:cs typeface="Arial"/>
              </a:rPr>
              <a:t>GRAY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VELVET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SOH850GV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Compact enough to fit anywhere and comfortable enough that </a:t>
            </a:r>
            <a:r>
              <a:rPr sz="750" spc="-10" dirty="0">
                <a:latin typeface="Raleway"/>
                <a:cs typeface="Raleway"/>
              </a:rPr>
              <a:t>you’ll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want to put one everywhere, the Sophia Swivel Accent Chair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 covers and sports a 360° swivel base and transitional </a:t>
            </a:r>
            <a:r>
              <a:rPr sz="750" spc="-10" dirty="0">
                <a:latin typeface="Raleway"/>
                <a:cs typeface="Raleway"/>
              </a:rPr>
              <a:t>style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blends with any </a:t>
            </a:r>
            <a:r>
              <a:rPr sz="750" spc="-10" dirty="0">
                <a:latin typeface="Raleway"/>
                <a:cs typeface="Raleway"/>
              </a:rPr>
              <a:t>environment.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360° </a:t>
            </a:r>
            <a:r>
              <a:rPr sz="750" spc="-10" dirty="0">
                <a:latin typeface="Raleway"/>
                <a:cs typeface="Raleway"/>
              </a:rPr>
              <a:t>Swivel</a:t>
            </a:r>
            <a:endParaRPr sz="750" dirty="0">
              <a:latin typeface="Raleway"/>
              <a:cs typeface="Raleway"/>
            </a:endParaRPr>
          </a:p>
          <a:p>
            <a:pPr marL="393700" marR="3009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 makes it easy to move around in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5" dirty="0">
                <a:latin typeface="Raleway"/>
                <a:cs typeface="Raleway"/>
              </a:rPr>
              <a:t>etc</a:t>
            </a:r>
            <a:endParaRPr sz="750" dirty="0">
              <a:latin typeface="Raleway"/>
              <a:cs typeface="Raleway"/>
            </a:endParaRPr>
          </a:p>
          <a:p>
            <a:pPr marL="393700" marR="3105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velvet cover is butter-soft to the touch for an </a:t>
            </a:r>
            <a:r>
              <a:rPr sz="750" spc="-10" dirty="0">
                <a:latin typeface="Raleway"/>
                <a:cs typeface="Raleway"/>
              </a:rPr>
              <a:t>extra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five different </a:t>
            </a:r>
            <a:r>
              <a:rPr sz="750" spc="-10" dirty="0">
                <a:latin typeface="Raleway"/>
                <a:cs typeface="Raleway"/>
              </a:rPr>
              <a:t>covers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surfaces.</a:t>
            </a:r>
            <a:endParaRPr sz="750" dirty="0">
              <a:latin typeface="Raleway"/>
              <a:cs typeface="Raleway"/>
            </a:endParaRPr>
          </a:p>
          <a:p>
            <a:pPr marL="393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just attach legs, add top and the chair is </a:t>
            </a:r>
            <a:r>
              <a:rPr sz="750" spc="-10" dirty="0">
                <a:latin typeface="Raleway"/>
                <a:cs typeface="Raleway"/>
              </a:rPr>
              <a:t>ready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</a:t>
            </a:r>
            <a:r>
              <a:rPr sz="750" spc="-25" dirty="0">
                <a:latin typeface="Raleway"/>
                <a:cs typeface="Raleway"/>
              </a:rPr>
              <a:t>use</a:t>
            </a:r>
            <a:endParaRPr sz="750" dirty="0">
              <a:latin typeface="Raleway"/>
              <a:cs typeface="Raleway"/>
            </a:endParaRPr>
          </a:p>
          <a:p>
            <a:pPr marL="393700" marR="15093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wood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Download Sophia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Tearsheet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Stock: </a:t>
            </a:r>
            <a:r>
              <a:rPr sz="750" dirty="0">
                <a:latin typeface="Raleway"/>
                <a:cs typeface="Raleway"/>
              </a:rPr>
              <a:t>83 in </a:t>
            </a:r>
            <a:r>
              <a:rPr sz="750" spc="-10" dirty="0">
                <a:latin typeface="Raleway"/>
                <a:cs typeface="Raleway"/>
              </a:rPr>
              <a:t>stock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59.4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907614" y="3988365"/>
            <a:ext cx="727710" cy="727710"/>
            <a:chOff x="5907614" y="3988365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5911215" y="39919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391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6278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0863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0231" y="41158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2179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5720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18081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35407"/>
                  </a:moveTo>
                  <a:lnTo>
                    <a:pt x="507530" y="35407"/>
                  </a:lnTo>
                  <a:lnTo>
                    <a:pt x="507530" y="47205"/>
                  </a:lnTo>
                  <a:lnTo>
                    <a:pt x="519315" y="47205"/>
                  </a:lnTo>
                  <a:lnTo>
                    <a:pt x="519315" y="35407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35407"/>
                  </a:move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54748" y="47205"/>
                  </a:lnTo>
                  <a:lnTo>
                    <a:pt x="566547" y="47205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1622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5164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752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295071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26109" h="47625">
                  <a:moveTo>
                    <a:pt x="377685" y="35420"/>
                  </a:moveTo>
                  <a:lnTo>
                    <a:pt x="365899" y="35420"/>
                  </a:lnTo>
                  <a:lnTo>
                    <a:pt x="365899" y="47218"/>
                  </a:lnTo>
                  <a:lnTo>
                    <a:pt x="377685" y="47218"/>
                  </a:lnTo>
                  <a:lnTo>
                    <a:pt x="377685" y="35420"/>
                  </a:lnTo>
                  <a:close/>
                </a:path>
                <a:path w="626109" h="47625">
                  <a:moveTo>
                    <a:pt x="401307" y="35420"/>
                  </a:move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01307" y="3542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35420"/>
                  </a:moveTo>
                  <a:lnTo>
                    <a:pt x="436714" y="35420"/>
                  </a:lnTo>
                  <a:lnTo>
                    <a:pt x="436714" y="47218"/>
                  </a:lnTo>
                  <a:lnTo>
                    <a:pt x="448513" y="47218"/>
                  </a:lnTo>
                  <a:lnTo>
                    <a:pt x="448513" y="35420"/>
                  </a:lnTo>
                  <a:close/>
                </a:path>
                <a:path w="626109" h="47625">
                  <a:moveTo>
                    <a:pt x="472109" y="35420"/>
                  </a:moveTo>
                  <a:lnTo>
                    <a:pt x="460324" y="35420"/>
                  </a:lnTo>
                  <a:lnTo>
                    <a:pt x="460324" y="47218"/>
                  </a:lnTo>
                  <a:lnTo>
                    <a:pt x="472109" y="47218"/>
                  </a:lnTo>
                  <a:lnTo>
                    <a:pt x="472109" y="3542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35420"/>
                  </a:moveTo>
                  <a:lnTo>
                    <a:pt x="472122" y="35420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35420"/>
                  </a:moveTo>
                  <a:lnTo>
                    <a:pt x="483933" y="35420"/>
                  </a:lnTo>
                  <a:lnTo>
                    <a:pt x="483933" y="47218"/>
                  </a:lnTo>
                  <a:lnTo>
                    <a:pt x="495731" y="47218"/>
                  </a:lnTo>
                  <a:lnTo>
                    <a:pt x="495731" y="3542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31065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4606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36966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3932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286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33"/>
                  </a:moveTo>
                  <a:lnTo>
                    <a:pt x="11798" y="35433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33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33"/>
                  </a:moveTo>
                  <a:lnTo>
                    <a:pt x="23596" y="35433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33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33"/>
                  </a:moveTo>
                  <a:lnTo>
                    <a:pt x="47205" y="35433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33"/>
                  </a:lnTo>
                  <a:close/>
                </a:path>
                <a:path w="626109" h="47625">
                  <a:moveTo>
                    <a:pt x="94411" y="35433"/>
                  </a:moveTo>
                  <a:lnTo>
                    <a:pt x="82613" y="35433"/>
                  </a:lnTo>
                  <a:lnTo>
                    <a:pt x="70815" y="35433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33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33"/>
                  </a:moveTo>
                  <a:lnTo>
                    <a:pt x="106222" y="35433"/>
                  </a:lnTo>
                  <a:lnTo>
                    <a:pt x="94424" y="35433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33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33"/>
                  </a:moveTo>
                  <a:lnTo>
                    <a:pt x="129832" y="35433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33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47625">
                  <a:moveTo>
                    <a:pt x="177025" y="35433"/>
                  </a:moveTo>
                  <a:lnTo>
                    <a:pt x="165239" y="35433"/>
                  </a:lnTo>
                  <a:lnTo>
                    <a:pt x="153441" y="35433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33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33"/>
                  </a:moveTo>
                  <a:lnTo>
                    <a:pt x="177038" y="35433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33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641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394"/>
                  </a:moveTo>
                  <a:lnTo>
                    <a:pt x="0" y="35394"/>
                  </a:lnTo>
                  <a:lnTo>
                    <a:pt x="0" y="47193"/>
                  </a:lnTo>
                  <a:lnTo>
                    <a:pt x="11798" y="47193"/>
                  </a:lnTo>
                  <a:lnTo>
                    <a:pt x="11798" y="35394"/>
                  </a:lnTo>
                  <a:close/>
                </a:path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11798" y="35382"/>
                  </a:lnTo>
                  <a:lnTo>
                    <a:pt x="23583" y="35382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23583" y="11785"/>
                  </a:moveTo>
                  <a:lnTo>
                    <a:pt x="11798" y="11785"/>
                  </a:ln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23583" y="23583"/>
                  </a:lnTo>
                  <a:lnTo>
                    <a:pt x="23583" y="11785"/>
                  </a:lnTo>
                  <a:close/>
                </a:path>
                <a:path w="626109" h="47625">
                  <a:moveTo>
                    <a:pt x="47205" y="11785"/>
                  </a:moveTo>
                  <a:lnTo>
                    <a:pt x="35407" y="11785"/>
                  </a:lnTo>
                  <a:lnTo>
                    <a:pt x="35407" y="23583"/>
                  </a:lnTo>
                  <a:lnTo>
                    <a:pt x="47205" y="23583"/>
                  </a:lnTo>
                  <a:lnTo>
                    <a:pt x="47205" y="11785"/>
                  </a:lnTo>
                  <a:close/>
                </a:path>
                <a:path w="626109" h="47625">
                  <a:moveTo>
                    <a:pt x="70815" y="35394"/>
                  </a:moveTo>
                  <a:lnTo>
                    <a:pt x="59016" y="35394"/>
                  </a:lnTo>
                  <a:lnTo>
                    <a:pt x="59016" y="47193"/>
                  </a:lnTo>
                  <a:lnTo>
                    <a:pt x="70815" y="47193"/>
                  </a:lnTo>
                  <a:lnTo>
                    <a:pt x="70815" y="35394"/>
                  </a:lnTo>
                  <a:close/>
                </a:path>
                <a:path w="626109" h="47625">
                  <a:moveTo>
                    <a:pt x="70815" y="11785"/>
                  </a:moveTo>
                  <a:lnTo>
                    <a:pt x="59016" y="11785"/>
                  </a:lnTo>
                  <a:lnTo>
                    <a:pt x="59016" y="23583"/>
                  </a:lnTo>
                  <a:lnTo>
                    <a:pt x="70815" y="23583"/>
                  </a:lnTo>
                  <a:lnTo>
                    <a:pt x="70815" y="11785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82"/>
                  </a:lnTo>
                  <a:lnTo>
                    <a:pt x="70815" y="35382"/>
                  </a:lnTo>
                  <a:lnTo>
                    <a:pt x="82613" y="35382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94411" y="35394"/>
                  </a:moveTo>
                  <a:lnTo>
                    <a:pt x="82613" y="35394"/>
                  </a:lnTo>
                  <a:lnTo>
                    <a:pt x="82613" y="47193"/>
                  </a:lnTo>
                  <a:lnTo>
                    <a:pt x="94411" y="47193"/>
                  </a:lnTo>
                  <a:lnTo>
                    <a:pt x="94411" y="35394"/>
                  </a:lnTo>
                  <a:close/>
                </a:path>
                <a:path w="626109" h="47625">
                  <a:moveTo>
                    <a:pt x="106222" y="35394"/>
                  </a:moveTo>
                  <a:lnTo>
                    <a:pt x="94424" y="35394"/>
                  </a:lnTo>
                  <a:lnTo>
                    <a:pt x="94424" y="47193"/>
                  </a:lnTo>
                  <a:lnTo>
                    <a:pt x="106222" y="47193"/>
                  </a:lnTo>
                  <a:lnTo>
                    <a:pt x="106222" y="35394"/>
                  </a:lnTo>
                  <a:close/>
                </a:path>
                <a:path w="626109" h="47625">
                  <a:moveTo>
                    <a:pt x="106222" y="11785"/>
                  </a:moveTo>
                  <a:lnTo>
                    <a:pt x="94424" y="11785"/>
                  </a:lnTo>
                  <a:lnTo>
                    <a:pt x="94424" y="23583"/>
                  </a:lnTo>
                  <a:lnTo>
                    <a:pt x="106222" y="23583"/>
                  </a:lnTo>
                  <a:lnTo>
                    <a:pt x="106222" y="11785"/>
                  </a:lnTo>
                  <a:close/>
                </a:path>
                <a:path w="626109" h="47625">
                  <a:moveTo>
                    <a:pt x="129819" y="11785"/>
                  </a:moveTo>
                  <a:lnTo>
                    <a:pt x="118021" y="11785"/>
                  </a:lnTo>
                  <a:lnTo>
                    <a:pt x="118021" y="23583"/>
                  </a:lnTo>
                  <a:lnTo>
                    <a:pt x="129819" y="23583"/>
                  </a:lnTo>
                  <a:lnTo>
                    <a:pt x="129819" y="11785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82"/>
                  </a:lnTo>
                  <a:lnTo>
                    <a:pt x="153416" y="35382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53416" y="11785"/>
                  </a:moveTo>
                  <a:lnTo>
                    <a:pt x="141630" y="11785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26109" h="47625">
                  <a:moveTo>
                    <a:pt x="177025" y="11785"/>
                  </a:moveTo>
                  <a:lnTo>
                    <a:pt x="165239" y="11785"/>
                  </a:lnTo>
                  <a:lnTo>
                    <a:pt x="165239" y="23583"/>
                  </a:lnTo>
                  <a:lnTo>
                    <a:pt x="177025" y="23583"/>
                  </a:lnTo>
                  <a:lnTo>
                    <a:pt x="177025" y="11785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82"/>
                  </a:lnTo>
                  <a:lnTo>
                    <a:pt x="188836" y="35382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85"/>
                  </a:lnTo>
                  <a:lnTo>
                    <a:pt x="188836" y="11785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82"/>
                  </a:lnTo>
                  <a:lnTo>
                    <a:pt x="200647" y="35382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12432" y="23583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82"/>
                  </a:lnTo>
                  <a:lnTo>
                    <a:pt x="224243" y="35382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85"/>
                  </a:lnTo>
                  <a:lnTo>
                    <a:pt x="236054" y="11785"/>
                  </a:lnTo>
                  <a:lnTo>
                    <a:pt x="236054" y="23583"/>
                  </a:lnTo>
                  <a:lnTo>
                    <a:pt x="247840" y="23583"/>
                  </a:lnTo>
                  <a:lnTo>
                    <a:pt x="247840" y="11785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82"/>
                  </a:lnTo>
                  <a:lnTo>
                    <a:pt x="271449" y="35382"/>
                  </a:lnTo>
                  <a:lnTo>
                    <a:pt x="271449" y="23596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85"/>
                  </a:lnTo>
                  <a:lnTo>
                    <a:pt x="259664" y="11785"/>
                  </a:lnTo>
                  <a:lnTo>
                    <a:pt x="271449" y="11785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82"/>
                  </a:lnTo>
                  <a:lnTo>
                    <a:pt x="283260" y="35382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83273" y="23596"/>
                  </a:lnTo>
                  <a:lnTo>
                    <a:pt x="283273" y="35382"/>
                  </a:lnTo>
                  <a:lnTo>
                    <a:pt x="295071" y="35382"/>
                  </a:lnTo>
                  <a:lnTo>
                    <a:pt x="306857" y="35382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306857" y="23583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85"/>
                  </a:lnTo>
                  <a:lnTo>
                    <a:pt x="306882" y="23583"/>
                  </a:lnTo>
                  <a:lnTo>
                    <a:pt x="318668" y="23583"/>
                  </a:lnTo>
                  <a:lnTo>
                    <a:pt x="318668" y="11785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85"/>
                  </a:lnTo>
                  <a:lnTo>
                    <a:pt x="342277" y="11785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82"/>
                  </a:lnTo>
                  <a:lnTo>
                    <a:pt x="354088" y="35382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82"/>
                  </a:lnTo>
                  <a:lnTo>
                    <a:pt x="377685" y="35382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85"/>
                  </a:lnTo>
                  <a:lnTo>
                    <a:pt x="365899" y="23583"/>
                  </a:lnTo>
                  <a:lnTo>
                    <a:pt x="377685" y="23583"/>
                  </a:lnTo>
                  <a:lnTo>
                    <a:pt x="377685" y="11785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82"/>
                  </a:lnTo>
                  <a:lnTo>
                    <a:pt x="401307" y="35382"/>
                  </a:lnTo>
                  <a:lnTo>
                    <a:pt x="401307" y="23596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11785"/>
                  </a:moveTo>
                  <a:lnTo>
                    <a:pt x="401307" y="11785"/>
                  </a:lnTo>
                  <a:lnTo>
                    <a:pt x="401307" y="23583"/>
                  </a:lnTo>
                  <a:lnTo>
                    <a:pt x="413092" y="23583"/>
                  </a:lnTo>
                  <a:lnTo>
                    <a:pt x="413092" y="11785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85"/>
                  </a:lnTo>
                  <a:lnTo>
                    <a:pt x="424903" y="11785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85"/>
                  </a:lnTo>
                  <a:lnTo>
                    <a:pt x="436702" y="11785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85"/>
                  </a:move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48513" y="11785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82"/>
                  </a:lnTo>
                  <a:lnTo>
                    <a:pt x="460298" y="35382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85"/>
                  </a:lnTo>
                  <a:lnTo>
                    <a:pt x="460298" y="11785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82"/>
                  </a:lnTo>
                  <a:lnTo>
                    <a:pt x="472109" y="35382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85"/>
                  </a:lnTo>
                  <a:lnTo>
                    <a:pt x="460324" y="23583"/>
                  </a:lnTo>
                  <a:lnTo>
                    <a:pt x="472109" y="23583"/>
                  </a:lnTo>
                  <a:lnTo>
                    <a:pt x="472109" y="11785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82"/>
                  </a:lnTo>
                  <a:lnTo>
                    <a:pt x="483920" y="35382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495731" y="11785"/>
                  </a:lnTo>
                  <a:lnTo>
                    <a:pt x="507530" y="11785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785"/>
                  </a:moveTo>
                  <a:lnTo>
                    <a:pt x="519341" y="11785"/>
                  </a:lnTo>
                  <a:lnTo>
                    <a:pt x="519341" y="23583"/>
                  </a:lnTo>
                  <a:lnTo>
                    <a:pt x="531126" y="23583"/>
                  </a:lnTo>
                  <a:lnTo>
                    <a:pt x="531126" y="11785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82"/>
                  </a:lnTo>
                  <a:lnTo>
                    <a:pt x="542937" y="35382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82"/>
                  </a:lnTo>
                  <a:lnTo>
                    <a:pt x="554748" y="35382"/>
                  </a:lnTo>
                  <a:lnTo>
                    <a:pt x="554748" y="23596"/>
                  </a:lnTo>
                  <a:close/>
                </a:path>
                <a:path w="626109" h="47625">
                  <a:moveTo>
                    <a:pt x="554748" y="11785"/>
                  </a:move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85"/>
                  </a:lnTo>
                  <a:lnTo>
                    <a:pt x="578345" y="11785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35382"/>
                  </a:lnTo>
                  <a:lnTo>
                    <a:pt x="590143" y="35382"/>
                  </a:lnTo>
                  <a:lnTo>
                    <a:pt x="590143" y="23596"/>
                  </a:lnTo>
                  <a:close/>
                </a:path>
                <a:path w="626109" h="47625">
                  <a:moveTo>
                    <a:pt x="601941" y="11785"/>
                  </a:moveTo>
                  <a:lnTo>
                    <a:pt x="590143" y="11785"/>
                  </a:lnTo>
                  <a:lnTo>
                    <a:pt x="578345" y="11785"/>
                  </a:lnTo>
                  <a:lnTo>
                    <a:pt x="578345" y="23583"/>
                  </a:lnTo>
                  <a:lnTo>
                    <a:pt x="590143" y="23583"/>
                  </a:lnTo>
                  <a:lnTo>
                    <a:pt x="601941" y="23583"/>
                  </a:lnTo>
                  <a:lnTo>
                    <a:pt x="601941" y="11785"/>
                  </a:lnTo>
                  <a:close/>
                </a:path>
                <a:path w="626109" h="47625">
                  <a:moveTo>
                    <a:pt x="613765" y="11785"/>
                  </a:moveTo>
                  <a:lnTo>
                    <a:pt x="601967" y="11785"/>
                  </a:lnTo>
                  <a:lnTo>
                    <a:pt x="601967" y="23583"/>
                  </a:lnTo>
                  <a:lnTo>
                    <a:pt x="613765" y="23583"/>
                  </a:lnTo>
                  <a:lnTo>
                    <a:pt x="613765" y="11785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82"/>
                  </a:lnTo>
                  <a:lnTo>
                    <a:pt x="613765" y="35382"/>
                  </a:lnTo>
                  <a:lnTo>
                    <a:pt x="625551" y="35382"/>
                  </a:lnTo>
                  <a:lnTo>
                    <a:pt x="625551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49950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52311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596"/>
                  </a:move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5585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58213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14045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46057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22"/>
                  </a:lnTo>
                  <a:lnTo>
                    <a:pt x="106222" y="23622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22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22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35420"/>
                  </a:moveTo>
                  <a:lnTo>
                    <a:pt x="401307" y="35420"/>
                  </a:lnTo>
                  <a:lnTo>
                    <a:pt x="401307" y="47218"/>
                  </a:lnTo>
                  <a:lnTo>
                    <a:pt x="413092" y="47218"/>
                  </a:lnTo>
                  <a:lnTo>
                    <a:pt x="413092" y="3542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22"/>
                  </a:lnTo>
                  <a:lnTo>
                    <a:pt x="413092" y="23622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02" y="47218"/>
                  </a:lnTo>
                  <a:lnTo>
                    <a:pt x="436702" y="3542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35420"/>
                  </a:moveTo>
                  <a:lnTo>
                    <a:pt x="460324" y="35420"/>
                  </a:lnTo>
                  <a:lnTo>
                    <a:pt x="460324" y="47218"/>
                  </a:lnTo>
                  <a:lnTo>
                    <a:pt x="472109" y="47218"/>
                  </a:lnTo>
                  <a:lnTo>
                    <a:pt x="472109" y="3542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35420"/>
                  </a:moveTo>
                  <a:lnTo>
                    <a:pt x="472122" y="35420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22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22"/>
                  </a:lnTo>
                  <a:lnTo>
                    <a:pt x="601941" y="23622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464115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24129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24129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24129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24129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24129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24129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5898515" y="4694973"/>
            <a:ext cx="97726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31.25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12.2</a:t>
            </a:r>
            <a:endParaRPr sz="750">
              <a:latin typeface="Raleway"/>
              <a:cs typeface="Raleway"/>
            </a:endParaRPr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63A73153-49E1-8057-40A7-8F0111A565F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10930088"/>
              </p:ext>
            </p:extLst>
          </p:nvPr>
        </p:nvGraphicFramePr>
        <p:xfrm>
          <a:off x="462597" y="5515627"/>
          <a:ext cx="8724900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749300" progId="Excel.Sheet.12">
                  <p:embed/>
                </p:oleObj>
              </mc:Choice>
              <mc:Fallback>
                <p:oleObj name="Worksheet" r:id="rId5" imgW="8724900" imgH="7493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63A73153-49E1-8057-40A7-8F0111A565F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62597" y="5515627"/>
                        <a:ext cx="8724900" cy="7493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1" name="Picture 40" descr="A picture containing logo&#10;&#10;Description automatically generated">
            <a:extLst>
              <a:ext uri="{FF2B5EF4-FFF2-40B4-BE49-F238E27FC236}">
                <a16:creationId xmlns:a16="http://schemas.microsoft.com/office/drawing/2014/main" id="{C1A86FB7-1966-3755-B78C-B50D8D7DD6C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40759" y="255628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0759" y="278488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62630" y="962356"/>
            <a:ext cx="3183255" cy="211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0" dirty="0">
                <a:latin typeface="Arial"/>
                <a:cs typeface="Arial"/>
              </a:rPr>
              <a:t>BENZARA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CABINET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BZ200SB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Modern elegance with an Art Deco design, Benzara represents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timeless style in a functional Accent Cabinet. This piece is sure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become the centerpiece of any room with its kaleidoscope of black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white bone and resin shards that adorn the front doors. Brass </a:t>
            </a:r>
            <a:r>
              <a:rPr sz="750" spc="-10" dirty="0">
                <a:latin typeface="Raleway"/>
                <a:cs typeface="Raleway"/>
              </a:rPr>
              <a:t>tapered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legs and modern hardware warm the piece and enhance the feel of </a:t>
            </a:r>
            <a:r>
              <a:rPr sz="750" spc="-25" dirty="0">
                <a:latin typeface="Raleway"/>
                <a:cs typeface="Raleway"/>
              </a:rPr>
              <a:t>old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Hollywood glamour.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Two adjustable shelves provide storage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sweaters, clothing or even electronics to provide the ultimate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functionality and </a:t>
            </a:r>
            <a:r>
              <a:rPr sz="750" spc="-10" dirty="0">
                <a:latin typeface="Raleway"/>
                <a:cs typeface="Raleway"/>
              </a:rPr>
              <a:t>style.</a:t>
            </a:r>
            <a:endParaRPr sz="750" dirty="0">
              <a:latin typeface="Raleway"/>
              <a:cs typeface="Raleway"/>
            </a:endParaRPr>
          </a:p>
          <a:p>
            <a:pPr marL="393700" marR="1054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bone, resin, brass-colored iron hardware,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3289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Neutral Art Deco styling for the look and feel of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elegance in an Accent </a:t>
            </a:r>
            <a:r>
              <a:rPr sz="750" spc="-10" dirty="0">
                <a:latin typeface="Raleway"/>
                <a:cs typeface="Raleway"/>
              </a:rPr>
              <a:t>package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0759" y="301348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62630" y="3240532"/>
            <a:ext cx="2118360" cy="37702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$399.00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168.74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71729" y="3772986"/>
            <a:ext cx="727710" cy="727710"/>
            <a:chOff x="44024" y="3825500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382910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387962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49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49"/>
                  </a:lnTo>
                  <a:lnTo>
                    <a:pt x="25273" y="12649"/>
                  </a:lnTo>
                  <a:lnTo>
                    <a:pt x="37896" y="12649"/>
                  </a:lnTo>
                  <a:lnTo>
                    <a:pt x="50520" y="12649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49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38963" y="25273"/>
                  </a:move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77901" y="25273"/>
                  </a:move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49"/>
                  </a:lnTo>
                  <a:lnTo>
                    <a:pt x="303161" y="12649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91579" y="12649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49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86" y="12649"/>
                  </a:lnTo>
                  <a:lnTo>
                    <a:pt x="606323" y="1264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9048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94279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0782" y="3961733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96805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202120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00594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67372" y="12623"/>
                  </a:move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04383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0691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896" y="37884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10698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144886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5937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5937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38100">
                  <a:moveTo>
                    <a:pt x="138963" y="12636"/>
                  </a:moveTo>
                  <a:lnTo>
                    <a:pt x="13896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5937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49"/>
                  </a:lnTo>
                  <a:lnTo>
                    <a:pt x="176847" y="12649"/>
                  </a:lnTo>
                  <a:lnTo>
                    <a:pt x="176847" y="0"/>
                  </a:lnTo>
                  <a:close/>
                </a:path>
                <a:path w="5937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49"/>
                  </a:lnTo>
                  <a:lnTo>
                    <a:pt x="214744" y="12649"/>
                  </a:lnTo>
                  <a:lnTo>
                    <a:pt x="214744" y="0"/>
                  </a:lnTo>
                  <a:close/>
                </a:path>
                <a:path w="5937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5937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5937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5937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5937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593725" h="381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49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1701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37884"/>
                  </a:moveTo>
                  <a:lnTo>
                    <a:pt x="126326" y="37884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84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303174" y="37884"/>
                  </a:moveTo>
                  <a:lnTo>
                    <a:pt x="290537" y="37884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20"/>
                  </a:lnTo>
                  <a:lnTo>
                    <a:pt x="303174" y="50520"/>
                  </a:lnTo>
                  <a:lnTo>
                    <a:pt x="303174" y="37884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0782" y="420804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5937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5937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593725" h="50800">
                  <a:moveTo>
                    <a:pt x="138950" y="25273"/>
                  </a:move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14" y="37909"/>
                  </a:lnTo>
                  <a:lnTo>
                    <a:pt x="138950" y="37909"/>
                  </a:lnTo>
                  <a:lnTo>
                    <a:pt x="138950" y="25273"/>
                  </a:lnTo>
                  <a:close/>
                </a:path>
                <a:path w="593725" h="50800">
                  <a:moveTo>
                    <a:pt x="328422" y="0"/>
                  </a:moveTo>
                  <a:lnTo>
                    <a:pt x="32842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74" y="25273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937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5937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593725" h="50800">
                  <a:moveTo>
                    <a:pt x="404202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73"/>
                  </a:lnTo>
                  <a:lnTo>
                    <a:pt x="404202" y="12636"/>
                  </a:lnTo>
                  <a:close/>
                </a:path>
                <a:path w="5937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72" y="0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73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937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6841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93686" y="25273"/>
                  </a:moveTo>
                  <a:lnTo>
                    <a:pt x="581063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593686" y="25273"/>
                  </a:lnTo>
                  <a:close/>
                </a:path>
                <a:path w="593725" h="50800">
                  <a:moveTo>
                    <a:pt x="593686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24593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85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85"/>
                  </a:lnTo>
                  <a:lnTo>
                    <a:pt x="593686" y="25285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23418" y="4271200"/>
              <a:ext cx="593725" cy="63500"/>
            </a:xfrm>
            <a:custGeom>
              <a:avLst/>
              <a:gdLst/>
              <a:ahLst/>
              <a:cxnLst/>
              <a:rect l="l" t="t" r="r" b="b"/>
              <a:pathLst>
                <a:path w="593725" h="63500">
                  <a:moveTo>
                    <a:pt x="25247" y="25273"/>
                  </a:move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63169"/>
                  </a:lnTo>
                  <a:lnTo>
                    <a:pt x="25247" y="63169"/>
                  </a:lnTo>
                  <a:lnTo>
                    <a:pt x="25247" y="50533"/>
                  </a:lnTo>
                  <a:lnTo>
                    <a:pt x="25247" y="37909"/>
                  </a:lnTo>
                  <a:lnTo>
                    <a:pt x="25247" y="25273"/>
                  </a:lnTo>
                  <a:close/>
                </a:path>
                <a:path w="593725" h="63500">
                  <a:moveTo>
                    <a:pt x="63144" y="12636"/>
                  </a:moveTo>
                  <a:lnTo>
                    <a:pt x="50520" y="12636"/>
                  </a:lnTo>
                  <a:lnTo>
                    <a:pt x="50520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50533"/>
                  </a:lnTo>
                  <a:lnTo>
                    <a:pt x="37896" y="50533"/>
                  </a:lnTo>
                  <a:lnTo>
                    <a:pt x="37896" y="63169"/>
                  </a:lnTo>
                  <a:lnTo>
                    <a:pt x="50533" y="63169"/>
                  </a:lnTo>
                  <a:lnTo>
                    <a:pt x="50533" y="50533"/>
                  </a:lnTo>
                  <a:lnTo>
                    <a:pt x="63144" y="50533"/>
                  </a:lnTo>
                  <a:lnTo>
                    <a:pt x="63144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44" y="25273"/>
                  </a:lnTo>
                  <a:lnTo>
                    <a:pt x="63144" y="12636"/>
                  </a:lnTo>
                  <a:close/>
                </a:path>
                <a:path w="593725" h="63500">
                  <a:moveTo>
                    <a:pt x="151574" y="12636"/>
                  </a:moveTo>
                  <a:lnTo>
                    <a:pt x="138950" y="12636"/>
                  </a:lnTo>
                  <a:lnTo>
                    <a:pt x="126314" y="12636"/>
                  </a:lnTo>
                  <a:lnTo>
                    <a:pt x="113677" y="12636"/>
                  </a:lnTo>
                  <a:lnTo>
                    <a:pt x="113677" y="25273"/>
                  </a:lnTo>
                  <a:lnTo>
                    <a:pt x="113677" y="37896"/>
                  </a:lnTo>
                  <a:lnTo>
                    <a:pt x="101053" y="37896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75780" y="12636"/>
                  </a:lnTo>
                  <a:lnTo>
                    <a:pt x="75780" y="25273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50533"/>
                  </a:lnTo>
                  <a:lnTo>
                    <a:pt x="63157" y="50533"/>
                  </a:lnTo>
                  <a:lnTo>
                    <a:pt x="63157" y="63169"/>
                  </a:lnTo>
                  <a:lnTo>
                    <a:pt x="75793" y="63169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77" y="50533"/>
                  </a:lnTo>
                  <a:lnTo>
                    <a:pt x="113677" y="63169"/>
                  </a:lnTo>
                  <a:lnTo>
                    <a:pt x="126314" y="63169"/>
                  </a:lnTo>
                  <a:lnTo>
                    <a:pt x="138950" y="63169"/>
                  </a:lnTo>
                  <a:lnTo>
                    <a:pt x="138950" y="50533"/>
                  </a:lnTo>
                  <a:lnTo>
                    <a:pt x="126314" y="50533"/>
                  </a:lnTo>
                  <a:lnTo>
                    <a:pt x="126314" y="37909"/>
                  </a:lnTo>
                  <a:lnTo>
                    <a:pt x="126314" y="25273"/>
                  </a:lnTo>
                  <a:lnTo>
                    <a:pt x="138938" y="25273"/>
                  </a:lnTo>
                  <a:lnTo>
                    <a:pt x="151574" y="25273"/>
                  </a:lnTo>
                  <a:lnTo>
                    <a:pt x="151574" y="12636"/>
                  </a:lnTo>
                  <a:close/>
                </a:path>
                <a:path w="593725" h="63500">
                  <a:moveTo>
                    <a:pt x="277901" y="50533"/>
                  </a:moveTo>
                  <a:lnTo>
                    <a:pt x="265264" y="50533"/>
                  </a:lnTo>
                  <a:lnTo>
                    <a:pt x="265264" y="63169"/>
                  </a:lnTo>
                  <a:lnTo>
                    <a:pt x="277901" y="63169"/>
                  </a:lnTo>
                  <a:lnTo>
                    <a:pt x="277901" y="50533"/>
                  </a:lnTo>
                  <a:close/>
                </a:path>
                <a:path w="593725" h="63500">
                  <a:moveTo>
                    <a:pt x="315785" y="12636"/>
                  </a:moveTo>
                  <a:lnTo>
                    <a:pt x="303149" y="12636"/>
                  </a:lnTo>
                  <a:lnTo>
                    <a:pt x="303149" y="25273"/>
                  </a:lnTo>
                  <a:lnTo>
                    <a:pt x="290525" y="25273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39991" y="25273"/>
                  </a:lnTo>
                  <a:lnTo>
                    <a:pt x="239991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14731" y="25273"/>
                  </a:lnTo>
                  <a:lnTo>
                    <a:pt x="214731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8947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12636"/>
                  </a:lnTo>
                  <a:lnTo>
                    <a:pt x="176834" y="12636"/>
                  </a:lnTo>
                  <a:lnTo>
                    <a:pt x="176834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34" y="37909"/>
                  </a:lnTo>
                  <a:lnTo>
                    <a:pt x="176834" y="50533"/>
                  </a:lnTo>
                  <a:lnTo>
                    <a:pt x="164211" y="50533"/>
                  </a:lnTo>
                  <a:lnTo>
                    <a:pt x="151574" y="50533"/>
                  </a:lnTo>
                  <a:lnTo>
                    <a:pt x="151574" y="63169"/>
                  </a:lnTo>
                  <a:lnTo>
                    <a:pt x="164211" y="63169"/>
                  </a:lnTo>
                  <a:lnTo>
                    <a:pt x="176847" y="63169"/>
                  </a:lnTo>
                  <a:lnTo>
                    <a:pt x="176847" y="50533"/>
                  </a:lnTo>
                  <a:lnTo>
                    <a:pt x="189471" y="50533"/>
                  </a:lnTo>
                  <a:lnTo>
                    <a:pt x="189471" y="37909"/>
                  </a:lnTo>
                  <a:lnTo>
                    <a:pt x="202095" y="37909"/>
                  </a:lnTo>
                  <a:lnTo>
                    <a:pt x="214731" y="37909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90525" y="37909"/>
                  </a:lnTo>
                  <a:lnTo>
                    <a:pt x="290525" y="50533"/>
                  </a:lnTo>
                  <a:lnTo>
                    <a:pt x="303149" y="50533"/>
                  </a:lnTo>
                  <a:lnTo>
                    <a:pt x="315785" y="50533"/>
                  </a:lnTo>
                  <a:lnTo>
                    <a:pt x="315785" y="37896"/>
                  </a:lnTo>
                  <a:lnTo>
                    <a:pt x="303161" y="37896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12636"/>
                  </a:lnTo>
                  <a:close/>
                </a:path>
                <a:path w="593725" h="635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593725" h="63500">
                  <a:moveTo>
                    <a:pt x="391566" y="25273"/>
                  </a:moveTo>
                  <a:lnTo>
                    <a:pt x="378942" y="25273"/>
                  </a:lnTo>
                  <a:lnTo>
                    <a:pt x="378942" y="37896"/>
                  </a:lnTo>
                  <a:lnTo>
                    <a:pt x="366318" y="37896"/>
                  </a:lnTo>
                  <a:lnTo>
                    <a:pt x="366318" y="25273"/>
                  </a:lnTo>
                  <a:lnTo>
                    <a:pt x="353682" y="25273"/>
                  </a:lnTo>
                  <a:lnTo>
                    <a:pt x="353682" y="37909"/>
                  </a:lnTo>
                  <a:lnTo>
                    <a:pt x="366306" y="37909"/>
                  </a:lnTo>
                  <a:lnTo>
                    <a:pt x="366306" y="50533"/>
                  </a:lnTo>
                  <a:lnTo>
                    <a:pt x="378942" y="50533"/>
                  </a:lnTo>
                  <a:lnTo>
                    <a:pt x="378942" y="37909"/>
                  </a:lnTo>
                  <a:lnTo>
                    <a:pt x="391566" y="37909"/>
                  </a:lnTo>
                  <a:lnTo>
                    <a:pt x="391566" y="25273"/>
                  </a:lnTo>
                  <a:close/>
                </a:path>
                <a:path w="593725" h="63500">
                  <a:moveTo>
                    <a:pt x="416839" y="37896"/>
                  </a:moveTo>
                  <a:lnTo>
                    <a:pt x="404202" y="37896"/>
                  </a:lnTo>
                  <a:lnTo>
                    <a:pt x="404202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593725" h="63500">
                  <a:moveTo>
                    <a:pt x="454736" y="25273"/>
                  </a:moveTo>
                  <a:lnTo>
                    <a:pt x="442099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099" y="37909"/>
                  </a:lnTo>
                  <a:lnTo>
                    <a:pt x="454736" y="37909"/>
                  </a:lnTo>
                  <a:lnTo>
                    <a:pt x="454736" y="25273"/>
                  </a:lnTo>
                  <a:close/>
                </a:path>
                <a:path w="593725" h="63500">
                  <a:moveTo>
                    <a:pt x="479996" y="25273"/>
                  </a:moveTo>
                  <a:lnTo>
                    <a:pt x="467360" y="25273"/>
                  </a:lnTo>
                  <a:lnTo>
                    <a:pt x="467360" y="37909"/>
                  </a:lnTo>
                  <a:lnTo>
                    <a:pt x="479996" y="37909"/>
                  </a:lnTo>
                  <a:lnTo>
                    <a:pt x="479996" y="25273"/>
                  </a:lnTo>
                  <a:close/>
                </a:path>
                <a:path w="593725" h="63500">
                  <a:moveTo>
                    <a:pt x="492620" y="12636"/>
                  </a:moveTo>
                  <a:lnTo>
                    <a:pt x="479996" y="12636"/>
                  </a:lnTo>
                  <a:lnTo>
                    <a:pt x="479996" y="25273"/>
                  </a:lnTo>
                  <a:lnTo>
                    <a:pt x="492620" y="25273"/>
                  </a:lnTo>
                  <a:lnTo>
                    <a:pt x="492620" y="12636"/>
                  </a:lnTo>
                  <a:close/>
                </a:path>
                <a:path w="593725" h="635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593725" h="63500">
                  <a:moveTo>
                    <a:pt x="555777" y="12636"/>
                  </a:moveTo>
                  <a:lnTo>
                    <a:pt x="543153" y="12636"/>
                  </a:lnTo>
                  <a:lnTo>
                    <a:pt x="530517" y="12636"/>
                  </a:lnTo>
                  <a:lnTo>
                    <a:pt x="530517" y="25273"/>
                  </a:lnTo>
                  <a:lnTo>
                    <a:pt x="517893" y="25273"/>
                  </a:lnTo>
                  <a:lnTo>
                    <a:pt x="517893" y="37896"/>
                  </a:lnTo>
                  <a:lnTo>
                    <a:pt x="517893" y="50533"/>
                  </a:lnTo>
                  <a:lnTo>
                    <a:pt x="530517" y="50533"/>
                  </a:lnTo>
                  <a:lnTo>
                    <a:pt x="543153" y="50533"/>
                  </a:lnTo>
                  <a:lnTo>
                    <a:pt x="543153" y="37896"/>
                  </a:lnTo>
                  <a:lnTo>
                    <a:pt x="530529" y="3789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77" y="25273"/>
                  </a:lnTo>
                  <a:lnTo>
                    <a:pt x="555777" y="12636"/>
                  </a:lnTo>
                  <a:close/>
                </a:path>
                <a:path w="593725" h="63500">
                  <a:moveTo>
                    <a:pt x="581050" y="0"/>
                  </a:moveTo>
                  <a:lnTo>
                    <a:pt x="568413" y="0"/>
                  </a:lnTo>
                  <a:lnTo>
                    <a:pt x="568413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593725" h="63500">
                  <a:moveTo>
                    <a:pt x="593674" y="12636"/>
                  </a:moveTo>
                  <a:lnTo>
                    <a:pt x="581050" y="12636"/>
                  </a:lnTo>
                  <a:lnTo>
                    <a:pt x="581050" y="25273"/>
                  </a:lnTo>
                  <a:lnTo>
                    <a:pt x="581050" y="37909"/>
                  </a:lnTo>
                  <a:lnTo>
                    <a:pt x="593674" y="37909"/>
                  </a:lnTo>
                  <a:lnTo>
                    <a:pt x="593674" y="25273"/>
                  </a:lnTo>
                  <a:lnTo>
                    <a:pt x="593674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0782" y="432173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5937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5937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5937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5937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5937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5937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593725" h="50800">
                  <a:moveTo>
                    <a:pt x="328422" y="0"/>
                  </a:move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93725" h="50800">
                  <a:moveTo>
                    <a:pt x="341045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close/>
                </a:path>
                <a:path w="593725" h="50800">
                  <a:moveTo>
                    <a:pt x="404202" y="0"/>
                  </a:moveTo>
                  <a:lnTo>
                    <a:pt x="404202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937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593725" h="50800">
                  <a:moveTo>
                    <a:pt x="429475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593725" h="50800">
                  <a:moveTo>
                    <a:pt x="505256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lnTo>
                    <a:pt x="492633" y="2526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55790" y="0"/>
                  </a:lnTo>
                  <a:lnTo>
                    <a:pt x="543166" y="0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55790" y="37896"/>
                  </a:lnTo>
                  <a:lnTo>
                    <a:pt x="555790" y="25273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93686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3596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39752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42278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64223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4606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49"/>
                  </a:lnTo>
                  <a:lnTo>
                    <a:pt x="151587" y="12649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40004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49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49"/>
                  </a:lnTo>
                  <a:lnTo>
                    <a:pt x="277901" y="12649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49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49"/>
                  </a:lnTo>
                  <a:lnTo>
                    <a:pt x="568426" y="12649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66572" y="4485944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50800" h="12700">
                  <a:moveTo>
                    <a:pt x="50520" y="0"/>
                  </a:moveTo>
                  <a:lnTo>
                    <a:pt x="37896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262630" y="4479595"/>
            <a:ext cx="10064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19.75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43.25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20.56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3" name="object 33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50439" y="937995"/>
            <a:ext cx="5715000" cy="4446270"/>
          </a:xfrm>
          <a:prstGeom prst="rect">
            <a:avLst/>
          </a:prstGeom>
        </p:spPr>
      </p:pic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108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44234E8-7C54-47FB-7D22-2BDB54A34A0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01845189"/>
              </p:ext>
            </p:extLst>
          </p:nvPr>
        </p:nvGraphicFramePr>
        <p:xfrm>
          <a:off x="538162" y="5612105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44234E8-7C54-47FB-7D22-2BDB54A34A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38162" y="5612105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4DF18AB-4CBD-09EA-4A87-A3B7060226F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207193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911215" y="879399"/>
            <a:ext cx="3170555" cy="245195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latin typeface="Arial"/>
                <a:cs typeface="Arial"/>
              </a:rPr>
              <a:t>AMIKA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CABINET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AM200SB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Modern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elegance with an Art Deco design, Amika represents a </a:t>
            </a:r>
            <a:r>
              <a:rPr sz="750" spc="-10" dirty="0">
                <a:latin typeface="Raleway"/>
                <a:cs typeface="Raleway"/>
              </a:rPr>
              <a:t>timeless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style in a functional Accent Cabinet. This piece is sure to become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centerpiece of any room with its sunburst of black and white bone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resin shards that adorn the front doors. A contemporary brass base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neutral hardware give the piece the feel of old Hollywood </a:t>
            </a:r>
            <a:r>
              <a:rPr sz="750" spc="-10" dirty="0">
                <a:latin typeface="Raleway"/>
                <a:cs typeface="Raleway"/>
              </a:rPr>
              <a:t>glamour.</a:t>
            </a:r>
            <a:endParaRPr sz="750" dirty="0">
              <a:latin typeface="Raleway"/>
              <a:cs typeface="Raleway"/>
            </a:endParaRPr>
          </a:p>
          <a:p>
            <a:pPr marL="12700" marR="38735" indent="241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 adjustable shelves provide storage for sweaters, clothing or </a:t>
            </a:r>
            <a:r>
              <a:rPr sz="750" spc="-20" dirty="0">
                <a:latin typeface="Raleway"/>
                <a:cs typeface="Raleway"/>
              </a:rPr>
              <a:t>even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electronics to provide the ultimate in functionality and </a:t>
            </a:r>
            <a:r>
              <a:rPr sz="750" spc="-10" dirty="0">
                <a:latin typeface="Raleway"/>
                <a:cs typeface="Raleway"/>
              </a:rPr>
              <a:t>style.</a:t>
            </a:r>
            <a:endParaRPr sz="750" dirty="0">
              <a:latin typeface="Raleway"/>
              <a:cs typeface="Raleway"/>
            </a:endParaRPr>
          </a:p>
          <a:p>
            <a:pPr marL="393700" marR="927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bone, resin, brass-colored iron hardware,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3155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Neutral Art Deco styling for the look and feel of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elegance in an Accent </a:t>
            </a:r>
            <a:r>
              <a:rPr sz="750" spc="-10" dirty="0">
                <a:latin typeface="Raleway"/>
                <a:cs typeface="Raleway"/>
              </a:rPr>
              <a:t>package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130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907614" y="3474002"/>
            <a:ext cx="727710" cy="727710"/>
            <a:chOff x="5907614" y="347400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5911215" y="3477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961735" y="3528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93699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3553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391591" y="37896"/>
                  </a:move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37896"/>
                  </a:move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6102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6165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64180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064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064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06425" h="508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064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6796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63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close/>
                </a:path>
                <a:path w="6191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71759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74285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36" y="25285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113690" y="12636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77901" y="25273"/>
                  </a:move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85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41058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505269" y="37896"/>
                  </a:moveTo>
                  <a:lnTo>
                    <a:pt x="492645" y="37896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67385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66331" y="25285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618947" y="37896"/>
                  </a:moveTo>
                  <a:lnTo>
                    <a:pt x="606310" y="37896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909"/>
                  </a:lnTo>
                  <a:lnTo>
                    <a:pt x="555802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85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4372" y="3780751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64211" y="25260"/>
                  </a:moveTo>
                  <a:lnTo>
                    <a:pt x="151574" y="25260"/>
                  </a:lnTo>
                  <a:lnTo>
                    <a:pt x="151574" y="37896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38950" y="12636"/>
                  </a:lnTo>
                  <a:lnTo>
                    <a:pt x="126314" y="12636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25260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06425" h="50800">
                  <a:moveTo>
                    <a:pt x="341058" y="12636"/>
                  </a:moveTo>
                  <a:lnTo>
                    <a:pt x="341058" y="12636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064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467372" y="12636"/>
                  </a:moveTo>
                  <a:lnTo>
                    <a:pt x="454736" y="12636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81864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12636"/>
                  </a:moveTo>
                  <a:lnTo>
                    <a:pt x="63169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8439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13690" y="12636"/>
                  </a:moveTo>
                  <a:lnTo>
                    <a:pt x="113690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22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91591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64" y="37922"/>
                  </a:lnTo>
                  <a:lnTo>
                    <a:pt x="265277" y="37922"/>
                  </a:lnTo>
                  <a:lnTo>
                    <a:pt x="315798" y="37922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95" y="37922"/>
                  </a:lnTo>
                  <a:lnTo>
                    <a:pt x="366331" y="37922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906" y="37922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922"/>
                  </a:lnTo>
                  <a:lnTo>
                    <a:pt x="606310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8818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50533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26326" y="0"/>
                  </a:move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67385" y="12636"/>
                  </a:moveTo>
                  <a:lnTo>
                    <a:pt x="46738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87008" y="3919702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59" h="38100">
                  <a:moveTo>
                    <a:pt x="63157" y="12636"/>
                  </a:moveTo>
                  <a:lnTo>
                    <a:pt x="50533" y="12636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25260" y="0"/>
                  </a:lnTo>
                  <a:lnTo>
                    <a:pt x="25260" y="12636"/>
                  </a:lnTo>
                  <a:lnTo>
                    <a:pt x="12623" y="12636"/>
                  </a:lnTo>
                  <a:lnTo>
                    <a:pt x="12623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25273"/>
                  </a:lnTo>
                  <a:lnTo>
                    <a:pt x="63157" y="25273"/>
                  </a:lnTo>
                  <a:lnTo>
                    <a:pt x="63157" y="12636"/>
                  </a:lnTo>
                  <a:close/>
                </a:path>
                <a:path w="581659" h="38100">
                  <a:moveTo>
                    <a:pt x="88417" y="0"/>
                  </a:move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581659" h="38100">
                  <a:moveTo>
                    <a:pt x="214731" y="0"/>
                  </a:move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26314" y="25260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13677" y="0"/>
                  </a:lnTo>
                  <a:lnTo>
                    <a:pt x="113677" y="12636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77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38938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896"/>
                  </a:lnTo>
                  <a:lnTo>
                    <a:pt x="202095" y="37896"/>
                  </a:lnTo>
                  <a:lnTo>
                    <a:pt x="214731" y="37896"/>
                  </a:lnTo>
                  <a:lnTo>
                    <a:pt x="214731" y="25273"/>
                  </a:lnTo>
                  <a:lnTo>
                    <a:pt x="214731" y="12636"/>
                  </a:lnTo>
                  <a:lnTo>
                    <a:pt x="214731" y="0"/>
                  </a:lnTo>
                  <a:close/>
                </a:path>
                <a:path w="581659" h="38100">
                  <a:moveTo>
                    <a:pt x="315785" y="12636"/>
                  </a:moveTo>
                  <a:lnTo>
                    <a:pt x="303161" y="12636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25" y="12636"/>
                  </a:lnTo>
                  <a:lnTo>
                    <a:pt x="290525" y="0"/>
                  </a:lnTo>
                  <a:lnTo>
                    <a:pt x="277888" y="0"/>
                  </a:lnTo>
                  <a:lnTo>
                    <a:pt x="277888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28" y="0"/>
                  </a:lnTo>
                  <a:lnTo>
                    <a:pt x="252628" y="12636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39991" y="25273"/>
                  </a:lnTo>
                  <a:lnTo>
                    <a:pt x="239991" y="37896"/>
                  </a:lnTo>
                  <a:lnTo>
                    <a:pt x="252628" y="37896"/>
                  </a:lnTo>
                  <a:lnTo>
                    <a:pt x="303161" y="37896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12636"/>
                  </a:lnTo>
                  <a:close/>
                </a:path>
                <a:path w="581659" h="381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81659" h="38100">
                  <a:moveTo>
                    <a:pt x="442112" y="0"/>
                  </a:move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66306" y="0"/>
                  </a:lnTo>
                  <a:lnTo>
                    <a:pt x="366306" y="12636"/>
                  </a:lnTo>
                  <a:lnTo>
                    <a:pt x="366306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lnTo>
                    <a:pt x="341045" y="0"/>
                  </a:lnTo>
                  <a:lnTo>
                    <a:pt x="341045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53682" y="25273"/>
                  </a:lnTo>
                  <a:lnTo>
                    <a:pt x="353682" y="37896"/>
                  </a:lnTo>
                  <a:lnTo>
                    <a:pt x="366306" y="37896"/>
                  </a:lnTo>
                  <a:lnTo>
                    <a:pt x="378942" y="37896"/>
                  </a:lnTo>
                  <a:lnTo>
                    <a:pt x="378942" y="25273"/>
                  </a:lnTo>
                  <a:lnTo>
                    <a:pt x="378942" y="12636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581659" h="38100">
                  <a:moveTo>
                    <a:pt x="479996" y="0"/>
                  </a:moveTo>
                  <a:lnTo>
                    <a:pt x="467372" y="0"/>
                  </a:lnTo>
                  <a:lnTo>
                    <a:pt x="454736" y="0"/>
                  </a:lnTo>
                  <a:lnTo>
                    <a:pt x="454736" y="12636"/>
                  </a:lnTo>
                  <a:lnTo>
                    <a:pt x="454736" y="25260"/>
                  </a:lnTo>
                  <a:lnTo>
                    <a:pt x="442099" y="25260"/>
                  </a:lnTo>
                  <a:lnTo>
                    <a:pt x="442099" y="37896"/>
                  </a:lnTo>
                  <a:lnTo>
                    <a:pt x="454736" y="3789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79996" y="12636"/>
                  </a:lnTo>
                  <a:lnTo>
                    <a:pt x="479996" y="0"/>
                  </a:lnTo>
                  <a:close/>
                </a:path>
                <a:path w="581659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79996" y="12636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81659" h="38100">
                  <a:moveTo>
                    <a:pt x="543153" y="0"/>
                  </a:moveTo>
                  <a:lnTo>
                    <a:pt x="530517" y="0"/>
                  </a:lnTo>
                  <a:lnTo>
                    <a:pt x="530517" y="12636"/>
                  </a:lnTo>
                  <a:lnTo>
                    <a:pt x="530517" y="25273"/>
                  </a:lnTo>
                  <a:lnTo>
                    <a:pt x="543153" y="25273"/>
                  </a:lnTo>
                  <a:lnTo>
                    <a:pt x="543153" y="12636"/>
                  </a:lnTo>
                  <a:lnTo>
                    <a:pt x="543153" y="0"/>
                  </a:lnTo>
                  <a:close/>
                </a:path>
                <a:path w="581659" h="38100">
                  <a:moveTo>
                    <a:pt x="581037" y="0"/>
                  </a:moveTo>
                  <a:lnTo>
                    <a:pt x="568401" y="0"/>
                  </a:lnTo>
                  <a:lnTo>
                    <a:pt x="568401" y="12636"/>
                  </a:lnTo>
                  <a:lnTo>
                    <a:pt x="568401" y="25273"/>
                  </a:lnTo>
                  <a:lnTo>
                    <a:pt x="581037" y="25273"/>
                  </a:lnTo>
                  <a:lnTo>
                    <a:pt x="581037" y="12636"/>
                  </a:lnTo>
                  <a:lnTo>
                    <a:pt x="5810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394496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064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064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064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064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06425" h="50800">
                  <a:moveTo>
                    <a:pt x="454748" y="37896"/>
                  </a:move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close/>
                </a:path>
                <a:path w="6064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064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064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74372" y="3982859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96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25260" y="50546"/>
                  </a:lnTo>
                  <a:lnTo>
                    <a:pt x="37896" y="50546"/>
                  </a:lnTo>
                  <a:lnTo>
                    <a:pt x="37896" y="37896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101053" y="50546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50546"/>
                  </a:lnTo>
                  <a:lnTo>
                    <a:pt x="126314" y="50546"/>
                  </a:lnTo>
                  <a:lnTo>
                    <a:pt x="138950" y="50546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51574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252628" y="25273"/>
                  </a:lnTo>
                  <a:lnTo>
                    <a:pt x="252628" y="37896"/>
                  </a:lnTo>
                  <a:lnTo>
                    <a:pt x="202107" y="37896"/>
                  </a:lnTo>
                  <a:lnTo>
                    <a:pt x="202107" y="50546"/>
                  </a:lnTo>
                  <a:lnTo>
                    <a:pt x="265264" y="5054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06425" h="50800">
                  <a:moveTo>
                    <a:pt x="328422" y="12636"/>
                  </a:moveTo>
                  <a:lnTo>
                    <a:pt x="315785" y="12636"/>
                  </a:lnTo>
                  <a:lnTo>
                    <a:pt x="315785" y="25273"/>
                  </a:lnTo>
                  <a:lnTo>
                    <a:pt x="328422" y="25273"/>
                  </a:lnTo>
                  <a:lnTo>
                    <a:pt x="328422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9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06425" h="50800">
                  <a:moveTo>
                    <a:pt x="517906" y="0"/>
                  </a:moveTo>
                  <a:lnTo>
                    <a:pt x="517906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064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74" y="12636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81037" y="37896"/>
                  </a:lnTo>
                  <a:lnTo>
                    <a:pt x="593674" y="3789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02075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88430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0586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52641" y="0"/>
                  </a:move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09654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303174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12181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254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254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254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254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25400">
                  <a:moveTo>
                    <a:pt x="328434" y="12623"/>
                  </a:move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254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254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5898515" y="4180611"/>
            <a:ext cx="88455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33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32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14.92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109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8E64745-9ACE-28A3-4423-8E29FA00A76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39895726"/>
              </p:ext>
            </p:extLst>
          </p:nvPr>
        </p:nvGraphicFramePr>
        <p:xfrm>
          <a:off x="351097" y="5537759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8E64745-9ACE-28A3-4423-8E29FA00A76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51097" y="5537759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9789984-3180-2A9A-2BBC-932C3F193AE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83885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911215" y="1088725"/>
            <a:ext cx="3202305" cy="27520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87680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PASCO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KING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90" dirty="0">
                <a:latin typeface="Arial"/>
                <a:cs typeface="Arial"/>
              </a:rPr>
              <a:t> (KING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810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Pasco perfectly combines elements of exotic styling and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in a solid wood bedroom collection that is both modern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rustic simultaneously. Drawers feature a live edge that is beautiful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functional for use a a drawer pull. You will find aspects of mission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mid-century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style in the bed and storage pieces with </a:t>
            </a:r>
            <a:r>
              <a:rPr sz="750" spc="-10" dirty="0">
                <a:latin typeface="Raleway"/>
                <a:cs typeface="Raleway"/>
              </a:rPr>
              <a:t>bowtie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accents used to embellish the priimitive </a:t>
            </a:r>
            <a:r>
              <a:rPr sz="750" spc="-10" dirty="0">
                <a:latin typeface="Raleway"/>
                <a:cs typeface="Raleway"/>
              </a:rPr>
              <a:t>styling.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pine with black metal </a:t>
            </a:r>
            <a:r>
              <a:rPr sz="750" spc="-10" dirty="0">
                <a:latin typeface="Raleway"/>
                <a:cs typeface="Raleway"/>
              </a:rPr>
              <a:t>accents</a:t>
            </a:r>
            <a:endParaRPr sz="750" dirty="0">
              <a:latin typeface="Raleway"/>
              <a:cs typeface="Raleway"/>
            </a:endParaRPr>
          </a:p>
          <a:p>
            <a:pPr marL="393700" marR="2311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rustic live edge treatment with </a:t>
            </a:r>
            <a:r>
              <a:rPr sz="750" spc="-20" dirty="0">
                <a:latin typeface="Raleway"/>
                <a:cs typeface="Raleway"/>
              </a:rPr>
              <a:t>mid-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century modern styling and mission bowtie </a:t>
            </a:r>
            <a:r>
              <a:rPr sz="750" spc="-10" dirty="0">
                <a:latin typeface="Raleway"/>
                <a:cs typeface="Raleway"/>
              </a:rPr>
              <a:t>accents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 finish adds to primitive style of the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393700" marR="1092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contemporary platform bed has metal supports legs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multi-slat base for solid mattress </a:t>
            </a:r>
            <a:r>
              <a:rPr sz="750" spc="-10" dirty="0">
                <a:latin typeface="Raleway"/>
                <a:cs typeface="Raleway"/>
              </a:rPr>
              <a:t>support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Bachelors Chest features drawers and shelves behind doors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clothes or other bulky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 marR="5226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Dresser has six drawers for generous storage </a:t>
            </a:r>
            <a:r>
              <a:rPr sz="750" spc="-2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Cocoa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$999.00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907614" y="3928040"/>
            <a:ext cx="727710" cy="727710"/>
            <a:chOff x="5907614" y="392804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39316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39788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0024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260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0555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0614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08508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0869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4409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0232" y="416770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35407"/>
                  </a:move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36067" y="47205"/>
                  </a:lnTo>
                  <a:lnTo>
                    <a:pt x="247865" y="47205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59" y="47205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35407"/>
                  </a:moveTo>
                  <a:lnTo>
                    <a:pt x="295084" y="35407"/>
                  </a:lnTo>
                  <a:lnTo>
                    <a:pt x="295084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0311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70232" y="4238523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01979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01979" h="35560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01979" h="35560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01979" h="35560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01979" h="35560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01979" h="35560">
                  <a:moveTo>
                    <a:pt x="106210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01979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01979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01979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01979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01979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01979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01979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01979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01979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01979" h="35560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01979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79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01979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0197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79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79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01979" h="35560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01979" h="35560">
                  <a:moveTo>
                    <a:pt x="354076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01979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01979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79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01979" h="35560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01979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01979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01979" h="35560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01979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01979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0197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35560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01979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01979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01979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01979" h="35560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01979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79" h="35560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621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29754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2114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7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0197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0197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0197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7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7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0197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0197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0197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7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0197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7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0197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0197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0197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0197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7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0197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7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0197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0197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0197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0197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0197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0197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0197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7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0197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34475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596"/>
                  </a:moveTo>
                  <a:lnTo>
                    <a:pt x="47205" y="23596"/>
                  </a:ln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596"/>
                  </a:move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4380166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79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01979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01979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79" h="47625">
                  <a:moveTo>
                    <a:pt x="47193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0197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01979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01979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79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79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79" h="47625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79" h="47625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01979" h="47625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01979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01979" h="47625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01979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01979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01979" h="47625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01979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79" h="47625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79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79" h="47625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01979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79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47625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01979" h="47625">
                  <a:moveTo>
                    <a:pt x="365887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01979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79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01979" h="47625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01979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47625">
                  <a:moveTo>
                    <a:pt x="424903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01979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01979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7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01979" h="47625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01979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01979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7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7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0197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01979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0232" y="441557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59016" y="23609"/>
                  </a:move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14045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35560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35560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17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35560">
                  <a:moveTo>
                    <a:pt x="507517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3918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70232" y="4474590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01979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79" h="35560">
                  <a:moveTo>
                    <a:pt x="35407" y="23622"/>
                  </a:moveTo>
                  <a:lnTo>
                    <a:pt x="23609" y="23622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22"/>
                  </a:lnTo>
                  <a:close/>
                </a:path>
                <a:path w="601979" h="35560">
                  <a:moveTo>
                    <a:pt x="70815" y="23622"/>
                  </a:moveTo>
                  <a:lnTo>
                    <a:pt x="59016" y="23622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22"/>
                  </a:lnTo>
                  <a:close/>
                </a:path>
                <a:path w="601979" h="35560">
                  <a:moveTo>
                    <a:pt x="70815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01979" h="35560">
                  <a:moveTo>
                    <a:pt x="106210" y="23622"/>
                  </a:moveTo>
                  <a:lnTo>
                    <a:pt x="94424" y="23622"/>
                  </a:lnTo>
                  <a:lnTo>
                    <a:pt x="82626" y="23622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22"/>
                  </a:lnTo>
                  <a:close/>
                </a:path>
                <a:path w="601979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01979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79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79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35560">
                  <a:moveTo>
                    <a:pt x="177038" y="23622"/>
                  </a:moveTo>
                  <a:lnTo>
                    <a:pt x="165239" y="23622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22"/>
                  </a:lnTo>
                  <a:close/>
                </a:path>
                <a:path w="601979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60">
                  <a:moveTo>
                    <a:pt x="188849" y="23622"/>
                  </a:moveTo>
                  <a:lnTo>
                    <a:pt x="177050" y="23622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22"/>
                  </a:lnTo>
                  <a:close/>
                </a:path>
                <a:path w="601979" h="35560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01979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01979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60">
                  <a:moveTo>
                    <a:pt x="236042" y="23622"/>
                  </a:moveTo>
                  <a:lnTo>
                    <a:pt x="224256" y="23622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22"/>
                  </a:lnTo>
                  <a:close/>
                </a:path>
                <a:path w="601979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01979" h="35560">
                  <a:moveTo>
                    <a:pt x="259651" y="23622"/>
                  </a:moveTo>
                  <a:lnTo>
                    <a:pt x="247865" y="23622"/>
                  </a:lnTo>
                  <a:lnTo>
                    <a:pt x="236067" y="23622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close/>
                </a:path>
                <a:path w="601979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79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01979" h="35560">
                  <a:moveTo>
                    <a:pt x="295059" y="23622"/>
                  </a:moveTo>
                  <a:lnTo>
                    <a:pt x="283273" y="23622"/>
                  </a:lnTo>
                  <a:lnTo>
                    <a:pt x="271475" y="23622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22"/>
                  </a:lnTo>
                  <a:close/>
                </a:path>
                <a:path w="601979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01979" h="35560">
                  <a:moveTo>
                    <a:pt x="306870" y="23622"/>
                  </a:moveTo>
                  <a:lnTo>
                    <a:pt x="295084" y="23622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22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18681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close/>
                </a:path>
                <a:path w="60197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79" h="35560">
                  <a:moveTo>
                    <a:pt x="330479" y="23622"/>
                  </a:moveTo>
                  <a:lnTo>
                    <a:pt x="318693" y="23622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22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42290" y="23622"/>
                  </a:moveTo>
                  <a:lnTo>
                    <a:pt x="330492" y="23622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22"/>
                  </a:lnTo>
                  <a:close/>
                </a:path>
                <a:path w="601979" h="35560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01979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7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79" h="35560">
                  <a:moveTo>
                    <a:pt x="389509" y="23622"/>
                  </a:moveTo>
                  <a:lnTo>
                    <a:pt x="377710" y="23622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22"/>
                  </a:lnTo>
                  <a:close/>
                </a:path>
                <a:path w="601979" h="35560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01979" h="35560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01979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01979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01979" h="35560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01979" h="35560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01979" h="35560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0197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01979" h="35560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49821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18008" y="11785"/>
                  </a:moveTo>
                  <a:lnTo>
                    <a:pt x="106222" y="11785"/>
                  </a:lnTo>
                  <a:lnTo>
                    <a:pt x="94424" y="11785"/>
                  </a:lnTo>
                  <a:lnTo>
                    <a:pt x="94424" y="23583"/>
                  </a:lnTo>
                  <a:lnTo>
                    <a:pt x="106222" y="23583"/>
                  </a:lnTo>
                  <a:lnTo>
                    <a:pt x="118008" y="23583"/>
                  </a:lnTo>
                  <a:lnTo>
                    <a:pt x="118008" y="11785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11785"/>
                  </a:moveTo>
                  <a:lnTo>
                    <a:pt x="118021" y="11785"/>
                  </a:lnTo>
                  <a:lnTo>
                    <a:pt x="118021" y="23583"/>
                  </a:lnTo>
                  <a:lnTo>
                    <a:pt x="129819" y="23583"/>
                  </a:lnTo>
                  <a:lnTo>
                    <a:pt x="129819" y="11785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53416" y="11785"/>
                  </a:moveTo>
                  <a:lnTo>
                    <a:pt x="141630" y="11785"/>
                  </a:lnTo>
                  <a:lnTo>
                    <a:pt x="129832" y="11785"/>
                  </a:lnTo>
                  <a:lnTo>
                    <a:pt x="129832" y="23583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26109" h="35560">
                  <a:moveTo>
                    <a:pt x="177025" y="11785"/>
                  </a:moveTo>
                  <a:lnTo>
                    <a:pt x="165239" y="11785"/>
                  </a:lnTo>
                  <a:lnTo>
                    <a:pt x="153441" y="11785"/>
                  </a:lnTo>
                  <a:lnTo>
                    <a:pt x="153441" y="23583"/>
                  </a:lnTo>
                  <a:lnTo>
                    <a:pt x="165239" y="23583"/>
                  </a:lnTo>
                  <a:lnTo>
                    <a:pt x="177025" y="23583"/>
                  </a:lnTo>
                  <a:lnTo>
                    <a:pt x="177025" y="11785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12432" y="11785"/>
                  </a:moveTo>
                  <a:lnTo>
                    <a:pt x="200647" y="11785"/>
                  </a:ln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12432" y="23583"/>
                  </a:lnTo>
                  <a:lnTo>
                    <a:pt x="212432" y="11785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11785"/>
                  </a:moveTo>
                  <a:lnTo>
                    <a:pt x="212458" y="11785"/>
                  </a:lnTo>
                  <a:lnTo>
                    <a:pt x="212458" y="23583"/>
                  </a:lnTo>
                  <a:lnTo>
                    <a:pt x="224243" y="23583"/>
                  </a:lnTo>
                  <a:lnTo>
                    <a:pt x="224243" y="11785"/>
                  </a:lnTo>
                  <a:close/>
                </a:path>
                <a:path w="626109" h="35560">
                  <a:moveTo>
                    <a:pt x="247840" y="11785"/>
                  </a:moveTo>
                  <a:lnTo>
                    <a:pt x="236054" y="11785"/>
                  </a:ln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47840" y="23583"/>
                  </a:lnTo>
                  <a:lnTo>
                    <a:pt x="247840" y="11785"/>
                  </a:lnTo>
                  <a:close/>
                </a:path>
                <a:path w="626109" h="35560">
                  <a:moveTo>
                    <a:pt x="271449" y="11785"/>
                  </a:moveTo>
                  <a:lnTo>
                    <a:pt x="259664" y="11785"/>
                  </a:lnTo>
                  <a:lnTo>
                    <a:pt x="247865" y="11785"/>
                  </a:lnTo>
                  <a:lnTo>
                    <a:pt x="247865" y="23583"/>
                  </a:lnTo>
                  <a:lnTo>
                    <a:pt x="259664" y="23583"/>
                  </a:lnTo>
                  <a:lnTo>
                    <a:pt x="271449" y="23583"/>
                  </a:lnTo>
                  <a:lnTo>
                    <a:pt x="271449" y="11785"/>
                  </a:lnTo>
                  <a:close/>
                </a:path>
                <a:path w="626109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09" h="35560">
                  <a:moveTo>
                    <a:pt x="295071" y="11785"/>
                  </a:move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295071" y="11785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11785"/>
                  </a:moveTo>
                  <a:lnTo>
                    <a:pt x="330492" y="11785"/>
                  </a:lnTo>
                  <a:lnTo>
                    <a:pt x="330492" y="23583"/>
                  </a:lnTo>
                  <a:lnTo>
                    <a:pt x="342277" y="23583"/>
                  </a:lnTo>
                  <a:lnTo>
                    <a:pt x="342277" y="11785"/>
                  </a:lnTo>
                  <a:close/>
                </a:path>
                <a:path w="626109" h="35560">
                  <a:moveTo>
                    <a:pt x="365874" y="11785"/>
                  </a:moveTo>
                  <a:lnTo>
                    <a:pt x="354088" y="11785"/>
                  </a:lnTo>
                  <a:lnTo>
                    <a:pt x="342290" y="11785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65874" y="23583"/>
                  </a:lnTo>
                  <a:lnTo>
                    <a:pt x="365874" y="11785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11785"/>
                  </a:moveTo>
                  <a:lnTo>
                    <a:pt x="365899" y="11785"/>
                  </a:lnTo>
                  <a:lnTo>
                    <a:pt x="365899" y="23583"/>
                  </a:lnTo>
                  <a:lnTo>
                    <a:pt x="377685" y="23583"/>
                  </a:lnTo>
                  <a:lnTo>
                    <a:pt x="377685" y="11785"/>
                  </a:lnTo>
                  <a:close/>
                </a:path>
                <a:path w="626109" h="35560">
                  <a:moveTo>
                    <a:pt x="389496" y="11785"/>
                  </a:moveTo>
                  <a:lnTo>
                    <a:pt x="377698" y="11785"/>
                  </a:lnTo>
                  <a:lnTo>
                    <a:pt x="377698" y="23583"/>
                  </a:lnTo>
                  <a:lnTo>
                    <a:pt x="389496" y="23583"/>
                  </a:lnTo>
                  <a:lnTo>
                    <a:pt x="389496" y="11785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24903" y="11785"/>
                  </a:moveTo>
                  <a:lnTo>
                    <a:pt x="413105" y="11785"/>
                  </a:lnTo>
                  <a:lnTo>
                    <a:pt x="413105" y="23583"/>
                  </a:lnTo>
                  <a:lnTo>
                    <a:pt x="424903" y="23583"/>
                  </a:lnTo>
                  <a:lnTo>
                    <a:pt x="424903" y="11785"/>
                  </a:lnTo>
                  <a:close/>
                </a:path>
                <a:path w="626109" h="35560">
                  <a:moveTo>
                    <a:pt x="436702" y="11785"/>
                  </a:moveTo>
                  <a:lnTo>
                    <a:pt x="424916" y="11785"/>
                  </a:lnTo>
                  <a:lnTo>
                    <a:pt x="424916" y="23583"/>
                  </a:lnTo>
                  <a:lnTo>
                    <a:pt x="436702" y="23583"/>
                  </a:lnTo>
                  <a:lnTo>
                    <a:pt x="436702" y="11785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48513" y="11785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85"/>
                  </a:lnTo>
                  <a:lnTo>
                    <a:pt x="460324" y="23583"/>
                  </a:lnTo>
                  <a:lnTo>
                    <a:pt x="472109" y="23583"/>
                  </a:lnTo>
                  <a:lnTo>
                    <a:pt x="472109" y="11785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85"/>
                  </a:ln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507530" y="23583"/>
                  </a:lnTo>
                  <a:lnTo>
                    <a:pt x="519315" y="23583"/>
                  </a:lnTo>
                  <a:lnTo>
                    <a:pt x="519315" y="11785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19341" y="23583"/>
                  </a:lnTo>
                  <a:lnTo>
                    <a:pt x="531126" y="23583"/>
                  </a:lnTo>
                  <a:lnTo>
                    <a:pt x="531126" y="11785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35560">
                  <a:moveTo>
                    <a:pt x="590143" y="11785"/>
                  </a:moveTo>
                  <a:lnTo>
                    <a:pt x="578345" y="11785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23583"/>
                  </a:lnTo>
                  <a:lnTo>
                    <a:pt x="578345" y="23583"/>
                  </a:lnTo>
                  <a:lnTo>
                    <a:pt x="590143" y="23583"/>
                  </a:lnTo>
                  <a:lnTo>
                    <a:pt x="590143" y="11785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85"/>
                  </a:lnTo>
                  <a:lnTo>
                    <a:pt x="601941" y="11785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01967" y="23583"/>
                  </a:lnTo>
                  <a:lnTo>
                    <a:pt x="613765" y="23583"/>
                  </a:lnTo>
                  <a:lnTo>
                    <a:pt x="625551" y="23583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52180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07"/>
                  </a:lnTo>
                  <a:close/>
                </a:path>
                <a:path w="614045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14045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55721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811"/>
                  </a:lnTo>
                  <a:lnTo>
                    <a:pt x="141630" y="11811"/>
                  </a:lnTo>
                  <a:lnTo>
                    <a:pt x="153416" y="11811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811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811"/>
                  </a:lnTo>
                  <a:lnTo>
                    <a:pt x="259664" y="11811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811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77685" y="11811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811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811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811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811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45808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24129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24129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11</a:t>
            </a:fld>
            <a:endParaRPr spc="-25" dirty="0"/>
          </a:p>
        </p:txBody>
      </p:sp>
      <p:pic>
        <p:nvPicPr>
          <p:cNvPr id="2" name="Picture 1" descr="A picture containing logo&#10;&#10;Description automatically generated">
            <a:extLst>
              <a:ext uri="{FF2B5EF4-FFF2-40B4-BE49-F238E27FC236}">
                <a16:creationId xmlns:a16="http://schemas.microsoft.com/office/drawing/2014/main" id="{82DDF512-4928-775C-C065-14C20A7B492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96EB7137-DF63-4C0A-2D4F-EAFE87B12F3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03013090"/>
              </p:ext>
            </p:extLst>
          </p:nvPr>
        </p:nvGraphicFramePr>
        <p:xfrm>
          <a:off x="912202" y="5556657"/>
          <a:ext cx="7543800" cy="1941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10312400" imgH="2654300" progId="Excel.Sheet.12">
                  <p:embed/>
                </p:oleObj>
              </mc:Choice>
              <mc:Fallback>
                <p:oleObj name="Worksheet" r:id="rId5" imgW="10312400" imgH="26543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96EB7137-DF63-4C0A-2D4F-EAFE87B12F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912202" y="5556657"/>
                        <a:ext cx="7543800" cy="19415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015145658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6393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861269"/>
            <a:ext cx="3182620" cy="30670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88265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LIMA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SLING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CHAIR,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BLACK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LEATHER </a:t>
            </a:r>
            <a:r>
              <a:rPr sz="1200" b="1" spc="125" dirty="0">
                <a:latin typeface="Arial"/>
                <a:cs typeface="Arial"/>
              </a:rPr>
              <a:t>WITH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NATURAL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FRAME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LI150BNSC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the rugged outdoors into your den with a chair carved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nature. Natural woods and natural leathers make this </a:t>
            </a:r>
            <a:r>
              <a:rPr sz="750" spc="-10" dirty="0">
                <a:latin typeface="Raleway"/>
                <a:cs typeface="Raleway"/>
              </a:rPr>
              <a:t>personal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hammock a natural beauty to add texture and comfort to any room.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decadent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leather cover is suspended over a wood frame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steam bent wood arms to naturally conform perfectly to your body.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suspension makes the chair a comfortable choice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any interior decor. A choice of four styles ensures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new favorite chair will fit its new environment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4216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Oak solids and pressed wood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790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Steam bent arms add comfort and refinement 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add structural support and integrity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Black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Natural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finish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Leather 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Wood Frame Accent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33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3989114"/>
            <a:ext cx="727710" cy="727710"/>
            <a:chOff x="5907614" y="3989114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39927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5525" y="40370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5525" y="405918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088443" y="408687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243523" y="4081335"/>
              <a:ext cx="199390" cy="11430"/>
            </a:xfrm>
            <a:custGeom>
              <a:avLst/>
              <a:gdLst/>
              <a:ahLst/>
              <a:cxnLst/>
              <a:rect l="l" t="t" r="r" b="b"/>
              <a:pathLst>
                <a:path w="199389" h="11429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199389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199389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199389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199389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199389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53987" y="4086872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0924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31825" h="22225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6599" y="41090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11457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6600" y="413671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88607" y="11074"/>
                  </a:moveTo>
                  <a:lnTo>
                    <a:pt x="88607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2039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48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32003" y="11074"/>
                  </a:move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74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487387" y="22148"/>
                  </a:moveTo>
                  <a:lnTo>
                    <a:pt x="476313" y="22148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87387" y="22148"/>
                  </a:lnTo>
                  <a:close/>
                </a:path>
                <a:path w="620395" h="44450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2039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44450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5" h="44450">
                  <a:moveTo>
                    <a:pt x="553834" y="22148"/>
                  </a:move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53834" y="33235"/>
                  </a:lnTo>
                  <a:lnTo>
                    <a:pt x="553834" y="22148"/>
                  </a:lnTo>
                  <a:close/>
                </a:path>
                <a:path w="62039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close/>
                </a:path>
                <a:path w="62039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44450">
                  <a:moveTo>
                    <a:pt x="587057" y="22148"/>
                  </a:moveTo>
                  <a:lnTo>
                    <a:pt x="575983" y="22148"/>
                  </a:lnTo>
                  <a:lnTo>
                    <a:pt x="575983" y="33235"/>
                  </a:lnTo>
                  <a:lnTo>
                    <a:pt x="587057" y="33235"/>
                  </a:lnTo>
                  <a:lnTo>
                    <a:pt x="587057" y="22148"/>
                  </a:lnTo>
                  <a:close/>
                </a:path>
                <a:path w="620395" h="44450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44450">
                  <a:moveTo>
                    <a:pt x="609219" y="11074"/>
                  </a:moveTo>
                  <a:lnTo>
                    <a:pt x="598144" y="11074"/>
                  </a:lnTo>
                  <a:lnTo>
                    <a:pt x="598144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16995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19210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22534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5525" y="424748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26963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55067" y="44323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32613" y="33235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99072" y="33235"/>
                  </a:move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close/>
                </a:path>
                <a:path w="631825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21233" y="44323"/>
                  </a:lnTo>
                  <a:lnTo>
                    <a:pt x="332308" y="44323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76618" y="44323"/>
                  </a:lnTo>
                  <a:lnTo>
                    <a:pt x="387692" y="44323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30287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88748" y="4336109"/>
              <a:ext cx="576580" cy="11430"/>
            </a:xfrm>
            <a:custGeom>
              <a:avLst/>
              <a:gdLst/>
              <a:ahLst/>
              <a:cxnLst/>
              <a:rect l="l" t="t" r="r" b="b"/>
              <a:pathLst>
                <a:path w="57657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576579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576579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576579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576579" h="11429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76579" h="11429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76579" h="11429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576579" h="11429">
                  <a:moveTo>
                    <a:pt x="310159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59" y="11074"/>
                  </a:lnTo>
                  <a:lnTo>
                    <a:pt x="310159" y="0"/>
                  </a:lnTo>
                  <a:close/>
                </a:path>
                <a:path w="576579" h="11429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576579" h="11429">
                  <a:moveTo>
                    <a:pt x="365544" y="0"/>
                  </a:moveTo>
                  <a:lnTo>
                    <a:pt x="354469" y="0"/>
                  </a:lnTo>
                  <a:lnTo>
                    <a:pt x="343395" y="0"/>
                  </a:lnTo>
                  <a:lnTo>
                    <a:pt x="343395" y="11074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576579" h="11429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576579" h="11429">
                  <a:moveTo>
                    <a:pt x="432003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398780" y="0"/>
                  </a:lnTo>
                  <a:lnTo>
                    <a:pt x="398780" y="11074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576579" h="11429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576579" h="11429">
                  <a:moveTo>
                    <a:pt x="564908" y="0"/>
                  </a:moveTo>
                  <a:lnTo>
                    <a:pt x="55383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576579" h="11429">
                  <a:moveTo>
                    <a:pt x="575995" y="0"/>
                  </a:moveTo>
                  <a:lnTo>
                    <a:pt x="564934" y="0"/>
                  </a:lnTo>
                  <a:lnTo>
                    <a:pt x="564934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352721"/>
              <a:ext cx="443230" cy="0"/>
            </a:xfrm>
            <a:custGeom>
              <a:avLst/>
              <a:gdLst/>
              <a:ahLst/>
              <a:cxnLst/>
              <a:rect l="l" t="t" r="r" b="b"/>
              <a:pathLst>
                <a:path w="443229">
                  <a:moveTo>
                    <a:pt x="0" y="0"/>
                  </a:moveTo>
                  <a:lnTo>
                    <a:pt x="4430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3471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436933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2039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2039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2039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09219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61"/>
                  </a:lnTo>
                  <a:close/>
                </a:path>
                <a:path w="62039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40256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424717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22174"/>
                  </a:lnTo>
                  <a:lnTo>
                    <a:pt x="0" y="22174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55384" y="22174"/>
                  </a:moveTo>
                  <a:lnTo>
                    <a:pt x="44310" y="22174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48"/>
                  </a:lnTo>
                  <a:lnTo>
                    <a:pt x="55384" y="22174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32918" y="33235"/>
                  </a:lnTo>
                  <a:lnTo>
                    <a:pt x="132918" y="22174"/>
                  </a:lnTo>
                  <a:lnTo>
                    <a:pt x="121843" y="22174"/>
                  </a:lnTo>
                  <a:lnTo>
                    <a:pt x="110769" y="22174"/>
                  </a:lnTo>
                  <a:lnTo>
                    <a:pt x="99695" y="22174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2039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22174"/>
                  </a:lnTo>
                  <a:lnTo>
                    <a:pt x="166154" y="22174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close/>
                </a:path>
                <a:path w="62039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22174"/>
                  </a:lnTo>
                  <a:lnTo>
                    <a:pt x="287997" y="22174"/>
                  </a:lnTo>
                  <a:lnTo>
                    <a:pt x="276923" y="22174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74"/>
                  </a:moveTo>
                  <a:lnTo>
                    <a:pt x="365531" y="22174"/>
                  </a:lnTo>
                  <a:lnTo>
                    <a:pt x="354457" y="22174"/>
                  </a:lnTo>
                  <a:lnTo>
                    <a:pt x="343382" y="22174"/>
                  </a:lnTo>
                  <a:lnTo>
                    <a:pt x="332308" y="22174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74"/>
                  </a:lnTo>
                  <a:close/>
                </a:path>
                <a:path w="620395" h="44450">
                  <a:moveTo>
                    <a:pt x="398767" y="22174"/>
                  </a:moveTo>
                  <a:lnTo>
                    <a:pt x="387692" y="22174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74"/>
                  </a:lnTo>
                  <a:close/>
                </a:path>
                <a:path w="620395" h="44450">
                  <a:moveTo>
                    <a:pt x="431990" y="22174"/>
                  </a:moveTo>
                  <a:lnTo>
                    <a:pt x="420916" y="22174"/>
                  </a:lnTo>
                  <a:lnTo>
                    <a:pt x="409841" y="22174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43077" y="22174"/>
                  </a:moveTo>
                  <a:lnTo>
                    <a:pt x="432003" y="22174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74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487375" y="22174"/>
                  </a:moveTo>
                  <a:lnTo>
                    <a:pt x="476300" y="22174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74"/>
                  </a:lnTo>
                  <a:close/>
                </a:path>
                <a:path w="620395" h="44450">
                  <a:moveTo>
                    <a:pt x="509536" y="22174"/>
                  </a:moveTo>
                  <a:lnTo>
                    <a:pt x="498462" y="22174"/>
                  </a:lnTo>
                  <a:lnTo>
                    <a:pt x="487387" y="22174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74"/>
                  </a:lnTo>
                  <a:close/>
                </a:path>
                <a:path w="620395" h="44450">
                  <a:moveTo>
                    <a:pt x="542759" y="22174"/>
                  </a:moveTo>
                  <a:lnTo>
                    <a:pt x="531685" y="22174"/>
                  </a:lnTo>
                  <a:lnTo>
                    <a:pt x="520611" y="22174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74"/>
                  </a:lnTo>
                  <a:close/>
                </a:path>
                <a:path w="620395" h="44450">
                  <a:moveTo>
                    <a:pt x="564908" y="22174"/>
                  </a:moveTo>
                  <a:lnTo>
                    <a:pt x="553847" y="22174"/>
                  </a:lnTo>
                  <a:lnTo>
                    <a:pt x="542772" y="22174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74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75995" y="22174"/>
                  </a:moveTo>
                  <a:lnTo>
                    <a:pt x="564921" y="22174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74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45795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65836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448010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51333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22225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22225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22225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22225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22225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22225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465062" y="452995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33059" y="4535487"/>
              <a:ext cx="288290" cy="11430"/>
            </a:xfrm>
            <a:custGeom>
              <a:avLst/>
              <a:gdLst/>
              <a:ahLst/>
              <a:cxnLst/>
              <a:rect l="l" t="t" r="r" b="b"/>
              <a:pathLst>
                <a:path w="28828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88289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288289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288289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288289" h="11429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  <a:path w="288289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288289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354292" y="4541024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5354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48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48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299072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48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56872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66154" y="33223"/>
                  </a:moveTo>
                  <a:lnTo>
                    <a:pt x="155079" y="33223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23"/>
                  </a:lnTo>
                  <a:close/>
                </a:path>
                <a:path w="620395" h="44450">
                  <a:moveTo>
                    <a:pt x="188302" y="33223"/>
                  </a:moveTo>
                  <a:lnTo>
                    <a:pt x="177228" y="33223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23"/>
                  </a:lnTo>
                  <a:close/>
                </a:path>
                <a:path w="62039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44450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2039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46019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20611" y="11087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62410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64625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22225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5898515" y="4695735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28.5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60" dirty="0">
                <a:latin typeface="Raleway"/>
                <a:cs typeface="Raleway"/>
              </a:rPr>
              <a:t>5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8" name="object 48"/>
          <p:cNvSpPr txBox="1">
            <a:spLocks noGrp="1"/>
          </p:cNvSpPr>
          <p:nvPr>
            <p:ph type="sldNum" sz="quarter" idx="4294967295"/>
          </p:nvPr>
        </p:nvSpPr>
        <p:spPr>
          <a:xfrm>
            <a:off x="9542463" y="7521575"/>
            <a:ext cx="515937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110</a:t>
            </a:fld>
            <a:endParaRPr spc="-25" dirty="0"/>
          </a:p>
        </p:txBody>
      </p:sp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1DD1376-08BD-0230-2578-E785E6B66D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727FCE86-4CF6-4CCB-4DF8-6C762B4E038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88552314"/>
              </p:ext>
            </p:extLst>
          </p:nvPr>
        </p:nvGraphicFramePr>
        <p:xfrm>
          <a:off x="152400" y="5575300"/>
          <a:ext cx="87249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8" imgW="8724900" imgH="673100" progId="Excel.Sheet.12">
                  <p:embed/>
                </p:oleObj>
              </mc:Choice>
              <mc:Fallback>
                <p:oleObj name="Worksheet" r:id="rId8" imgW="8724900" imgH="6731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727FCE86-4CF6-4CCB-4DF8-6C762B4E03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2400" y="5575300"/>
                        <a:ext cx="8724900" cy="673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6541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7684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8827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9970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1113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529" y="322566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52400" y="893787"/>
            <a:ext cx="3182620" cy="30670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19125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LIMA </a:t>
            </a:r>
            <a:r>
              <a:rPr sz="1200" b="1" spc="65" dirty="0">
                <a:latin typeface="Arial"/>
                <a:cs typeface="Arial"/>
              </a:rPr>
              <a:t>SLING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CHAIR,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NATURAL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WITH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BLACK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FRAME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LI150NBSC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the rugged outdoors into your den with a chair carved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nature. Natural woods and natural leathers make this </a:t>
            </a:r>
            <a:r>
              <a:rPr sz="750" spc="-10" dirty="0">
                <a:latin typeface="Raleway"/>
                <a:cs typeface="Raleway"/>
              </a:rPr>
              <a:t>personal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hammock a natural beauty to add texture and comfort to any room.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decadent natural leather cover is suspended over a wood frame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steam bent wood arms to naturally conform perfectly to your body.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suspension makes the chair a comfortable choice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any interior decor. A choice of four styles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ensures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new favorite chair will fit its new environment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4216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Oak solids and pressed wood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790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Steam bent arms add comfort and refinement 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add structural support and integrity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Black wood finish </a:t>
            </a:r>
            <a:r>
              <a:rPr sz="750" spc="-2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Leather 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Wood Frame Accent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28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61499" y="4012437"/>
            <a:ext cx="727710" cy="727710"/>
            <a:chOff x="44024" y="3989114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927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1935" y="40370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405918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02082" y="4081335"/>
              <a:ext cx="133350" cy="11430"/>
            </a:xfrm>
            <a:custGeom>
              <a:avLst/>
              <a:gdLst/>
              <a:ahLst/>
              <a:cxnLst/>
              <a:rect l="l" t="t" r="r" b="b"/>
              <a:pathLst>
                <a:path w="13335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33350" h="11429">
                  <a:moveTo>
                    <a:pt x="33235" y="0"/>
                  </a:moveTo>
                  <a:lnTo>
                    <a:pt x="22161" y="0"/>
                  </a:ln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33235" y="0"/>
                  </a:lnTo>
                  <a:close/>
                </a:path>
                <a:path w="13335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133350" h="11429">
                  <a:moveTo>
                    <a:pt x="88620" y="0"/>
                  </a:moveTo>
                  <a:lnTo>
                    <a:pt x="77546" y="0"/>
                  </a:lnTo>
                  <a:lnTo>
                    <a:pt x="77546" y="11074"/>
                  </a:lnTo>
                  <a:lnTo>
                    <a:pt x="88620" y="11074"/>
                  </a:lnTo>
                  <a:lnTo>
                    <a:pt x="88620" y="0"/>
                  </a:lnTo>
                  <a:close/>
                </a:path>
                <a:path w="133350" h="11429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133350" h="11429">
                  <a:moveTo>
                    <a:pt x="132930" y="0"/>
                  </a:moveTo>
                  <a:lnTo>
                    <a:pt x="121856" y="0"/>
                  </a:lnTo>
                  <a:lnTo>
                    <a:pt x="121856" y="11074"/>
                  </a:lnTo>
                  <a:lnTo>
                    <a:pt x="132930" y="11074"/>
                  </a:lnTo>
                  <a:lnTo>
                    <a:pt x="1329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68236" y="4086872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0924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3009" y="41090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114571"/>
              <a:ext cx="532130" cy="22225"/>
            </a:xfrm>
            <a:custGeom>
              <a:avLst/>
              <a:gdLst/>
              <a:ahLst/>
              <a:cxnLst/>
              <a:rect l="l" t="t" r="r" b="b"/>
              <a:pathLst>
                <a:path w="53213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32130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532130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532130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532130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532130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532130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532130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532130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532130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532130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32130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532130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532130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23938" y="4131182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413671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4243" y="4158868"/>
              <a:ext cx="78105" cy="11430"/>
            </a:xfrm>
            <a:custGeom>
              <a:avLst/>
              <a:gdLst/>
              <a:ahLst/>
              <a:cxnLst/>
              <a:rect l="l" t="t" r="r" b="b"/>
              <a:pathLst>
                <a:path w="78104" h="11429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78104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78104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57161" y="4164406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1935" y="416995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19210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55054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3009" y="421979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3009" y="421425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99695" y="11087"/>
                  </a:moveTo>
                  <a:lnTo>
                    <a:pt x="88620" y="11087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99695" y="11087"/>
                  </a:lnTo>
                  <a:close/>
                </a:path>
                <a:path w="620395" h="33654">
                  <a:moveTo>
                    <a:pt x="143979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79" y="33248"/>
                  </a:lnTo>
                  <a:lnTo>
                    <a:pt x="143979" y="22161"/>
                  </a:lnTo>
                  <a:lnTo>
                    <a:pt x="143979" y="11087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48"/>
                  </a:lnTo>
                  <a:lnTo>
                    <a:pt x="155079" y="33248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62039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48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33" y="11087"/>
                  </a:moveTo>
                  <a:lnTo>
                    <a:pt x="310159" y="11087"/>
                  </a:lnTo>
                  <a:lnTo>
                    <a:pt x="310159" y="22161"/>
                  </a:lnTo>
                  <a:lnTo>
                    <a:pt x="310159" y="33248"/>
                  </a:lnTo>
                  <a:lnTo>
                    <a:pt x="321233" y="33248"/>
                  </a:lnTo>
                  <a:lnTo>
                    <a:pt x="321233" y="22161"/>
                  </a:lnTo>
                  <a:lnTo>
                    <a:pt x="321233" y="11087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2039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65544" y="11087"/>
                  </a:lnTo>
                  <a:lnTo>
                    <a:pt x="365544" y="22161"/>
                  </a:lnTo>
                  <a:lnTo>
                    <a:pt x="365544" y="33248"/>
                  </a:lnTo>
                  <a:lnTo>
                    <a:pt x="376618" y="33248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22161"/>
                  </a:move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42772" y="0"/>
                  </a:moveTo>
                  <a:lnTo>
                    <a:pt x="531698" y="0"/>
                  </a:lnTo>
                  <a:lnTo>
                    <a:pt x="531698" y="11087"/>
                  </a:lnTo>
                  <a:lnTo>
                    <a:pt x="531698" y="22161"/>
                  </a:lnTo>
                  <a:lnTo>
                    <a:pt x="542772" y="22161"/>
                  </a:lnTo>
                  <a:lnTo>
                    <a:pt x="542772" y="11087"/>
                  </a:lnTo>
                  <a:lnTo>
                    <a:pt x="542772" y="0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23641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25856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43382" y="33235"/>
                  </a:moveTo>
                  <a:lnTo>
                    <a:pt x="332308" y="33235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43382" y="44310"/>
                  </a:lnTo>
                  <a:lnTo>
                    <a:pt x="343382" y="33235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33235"/>
                  </a:moveTo>
                  <a:lnTo>
                    <a:pt x="365531" y="33235"/>
                  </a:lnTo>
                  <a:lnTo>
                    <a:pt x="365531" y="44310"/>
                  </a:lnTo>
                  <a:lnTo>
                    <a:pt x="376605" y="44310"/>
                  </a:lnTo>
                  <a:lnTo>
                    <a:pt x="376605" y="33235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1935" y="429179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935" y="4325022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09600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09600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09600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09600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09600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09600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09600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09600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09600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09600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09600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09600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09600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09600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09600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09600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09600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09600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09600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09600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09600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3471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36933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2039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21843" y="33235"/>
                  </a:lnTo>
                  <a:lnTo>
                    <a:pt x="110769" y="33235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2039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2039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80238" y="440256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24548" y="440810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4402568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2039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2039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435792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99"/>
                  </a:moveTo>
                  <a:lnTo>
                    <a:pt x="0" y="11099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11074" y="11099"/>
                  </a:lnTo>
                  <a:close/>
                </a:path>
                <a:path w="609600" h="22225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09600" h="22225">
                  <a:moveTo>
                    <a:pt x="33223" y="11099"/>
                  </a:moveTo>
                  <a:lnTo>
                    <a:pt x="22148" y="11099"/>
                  </a:lnTo>
                  <a:lnTo>
                    <a:pt x="22148" y="22174"/>
                  </a:lnTo>
                  <a:lnTo>
                    <a:pt x="33223" y="22174"/>
                  </a:lnTo>
                  <a:lnTo>
                    <a:pt x="33223" y="11099"/>
                  </a:lnTo>
                  <a:close/>
                </a:path>
                <a:path w="609600" h="22225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09600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09600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22225">
                  <a:moveTo>
                    <a:pt x="155054" y="11099"/>
                  </a:moveTo>
                  <a:lnTo>
                    <a:pt x="143992" y="11099"/>
                  </a:lnTo>
                  <a:lnTo>
                    <a:pt x="143992" y="22174"/>
                  </a:lnTo>
                  <a:lnTo>
                    <a:pt x="155054" y="22174"/>
                  </a:lnTo>
                  <a:lnTo>
                    <a:pt x="155054" y="11099"/>
                  </a:lnTo>
                  <a:close/>
                </a:path>
                <a:path w="609600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09600" h="22225">
                  <a:moveTo>
                    <a:pt x="166154" y="11099"/>
                  </a:moveTo>
                  <a:lnTo>
                    <a:pt x="155079" y="11099"/>
                  </a:lnTo>
                  <a:lnTo>
                    <a:pt x="155079" y="22174"/>
                  </a:lnTo>
                  <a:lnTo>
                    <a:pt x="166154" y="22174"/>
                  </a:lnTo>
                  <a:lnTo>
                    <a:pt x="166154" y="11099"/>
                  </a:lnTo>
                  <a:close/>
                </a:path>
                <a:path w="609600" h="22225">
                  <a:moveTo>
                    <a:pt x="199377" y="11099"/>
                  </a:moveTo>
                  <a:lnTo>
                    <a:pt x="188302" y="11099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11099"/>
                  </a:lnTo>
                  <a:close/>
                </a:path>
                <a:path w="609600" h="22225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22225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22225">
                  <a:moveTo>
                    <a:pt x="299072" y="11099"/>
                  </a:moveTo>
                  <a:lnTo>
                    <a:pt x="287997" y="11099"/>
                  </a:lnTo>
                  <a:lnTo>
                    <a:pt x="276923" y="11099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299072" y="11099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09600" h="22225">
                  <a:moveTo>
                    <a:pt x="343382" y="11099"/>
                  </a:moveTo>
                  <a:lnTo>
                    <a:pt x="332308" y="11099"/>
                  </a:lnTo>
                  <a:lnTo>
                    <a:pt x="332308" y="22174"/>
                  </a:lnTo>
                  <a:lnTo>
                    <a:pt x="343382" y="22174"/>
                  </a:lnTo>
                  <a:lnTo>
                    <a:pt x="343382" y="11099"/>
                  </a:lnTo>
                  <a:close/>
                </a:path>
                <a:path w="609600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22225">
                  <a:moveTo>
                    <a:pt x="376605" y="11099"/>
                  </a:moveTo>
                  <a:lnTo>
                    <a:pt x="365531" y="11099"/>
                  </a:lnTo>
                  <a:lnTo>
                    <a:pt x="354457" y="11099"/>
                  </a:lnTo>
                  <a:lnTo>
                    <a:pt x="354457" y="22174"/>
                  </a:lnTo>
                  <a:lnTo>
                    <a:pt x="365531" y="22174"/>
                  </a:lnTo>
                  <a:lnTo>
                    <a:pt x="376605" y="22174"/>
                  </a:lnTo>
                  <a:lnTo>
                    <a:pt x="376605" y="11099"/>
                  </a:lnTo>
                  <a:close/>
                </a:path>
                <a:path w="609600" h="22225">
                  <a:moveTo>
                    <a:pt x="398767" y="11099"/>
                  </a:moveTo>
                  <a:lnTo>
                    <a:pt x="387692" y="11099"/>
                  </a:lnTo>
                  <a:lnTo>
                    <a:pt x="387692" y="22174"/>
                  </a:lnTo>
                  <a:lnTo>
                    <a:pt x="398767" y="22174"/>
                  </a:lnTo>
                  <a:lnTo>
                    <a:pt x="398767" y="11099"/>
                  </a:lnTo>
                  <a:close/>
                </a:path>
                <a:path w="609600" h="22225">
                  <a:moveTo>
                    <a:pt x="431990" y="11099"/>
                  </a:moveTo>
                  <a:lnTo>
                    <a:pt x="420916" y="11099"/>
                  </a:lnTo>
                  <a:lnTo>
                    <a:pt x="409841" y="11099"/>
                  </a:lnTo>
                  <a:lnTo>
                    <a:pt x="409841" y="22174"/>
                  </a:lnTo>
                  <a:lnTo>
                    <a:pt x="420916" y="22174"/>
                  </a:lnTo>
                  <a:lnTo>
                    <a:pt x="431990" y="22174"/>
                  </a:lnTo>
                  <a:lnTo>
                    <a:pt x="431990" y="11099"/>
                  </a:lnTo>
                  <a:close/>
                </a:path>
                <a:path w="609600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22225">
                  <a:moveTo>
                    <a:pt x="443077" y="11099"/>
                  </a:moveTo>
                  <a:lnTo>
                    <a:pt x="432003" y="11099"/>
                  </a:lnTo>
                  <a:lnTo>
                    <a:pt x="432003" y="22174"/>
                  </a:lnTo>
                  <a:lnTo>
                    <a:pt x="443077" y="22174"/>
                  </a:lnTo>
                  <a:lnTo>
                    <a:pt x="443077" y="11099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487375" y="11099"/>
                  </a:moveTo>
                  <a:lnTo>
                    <a:pt x="476300" y="11099"/>
                  </a:lnTo>
                  <a:lnTo>
                    <a:pt x="476300" y="22174"/>
                  </a:lnTo>
                  <a:lnTo>
                    <a:pt x="487375" y="22174"/>
                  </a:lnTo>
                  <a:lnTo>
                    <a:pt x="487375" y="11099"/>
                  </a:lnTo>
                  <a:close/>
                </a:path>
                <a:path w="609600" h="22225">
                  <a:moveTo>
                    <a:pt x="509536" y="11099"/>
                  </a:moveTo>
                  <a:lnTo>
                    <a:pt x="498462" y="11099"/>
                  </a:lnTo>
                  <a:lnTo>
                    <a:pt x="487387" y="11099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509536" y="22174"/>
                  </a:lnTo>
                  <a:lnTo>
                    <a:pt x="509536" y="11099"/>
                  </a:lnTo>
                  <a:close/>
                </a:path>
                <a:path w="609600" h="22225">
                  <a:moveTo>
                    <a:pt x="542759" y="11099"/>
                  </a:moveTo>
                  <a:lnTo>
                    <a:pt x="531685" y="11099"/>
                  </a:lnTo>
                  <a:lnTo>
                    <a:pt x="520611" y="11099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99"/>
                  </a:lnTo>
                  <a:close/>
                </a:path>
                <a:path w="609600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09600" h="22225">
                  <a:moveTo>
                    <a:pt x="575995" y="11099"/>
                  </a:moveTo>
                  <a:lnTo>
                    <a:pt x="564921" y="11099"/>
                  </a:lnTo>
                  <a:lnTo>
                    <a:pt x="553847" y="11099"/>
                  </a:lnTo>
                  <a:lnTo>
                    <a:pt x="553847" y="22174"/>
                  </a:lnTo>
                  <a:lnTo>
                    <a:pt x="564921" y="22174"/>
                  </a:lnTo>
                  <a:lnTo>
                    <a:pt x="575995" y="22174"/>
                  </a:lnTo>
                  <a:lnTo>
                    <a:pt x="575995" y="11099"/>
                  </a:lnTo>
                  <a:close/>
                </a:path>
                <a:path w="609600" h="22225">
                  <a:moveTo>
                    <a:pt x="598144" y="11099"/>
                  </a:moveTo>
                  <a:lnTo>
                    <a:pt x="587070" y="11099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99"/>
                  </a:lnTo>
                  <a:close/>
                </a:path>
                <a:path w="609600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22225">
                  <a:moveTo>
                    <a:pt x="609231" y="11099"/>
                  </a:moveTo>
                  <a:lnTo>
                    <a:pt x="598157" y="11099"/>
                  </a:lnTo>
                  <a:lnTo>
                    <a:pt x="598157" y="22174"/>
                  </a:lnTo>
                  <a:lnTo>
                    <a:pt x="609231" y="22174"/>
                  </a:lnTo>
                  <a:lnTo>
                    <a:pt x="609231" y="11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03009" y="446349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399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45795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48010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65836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43077" y="11087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98144" y="22161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084" y="4502263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09600" h="33654">
                  <a:moveTo>
                    <a:pt x="44310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09600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09600" h="33654">
                  <a:moveTo>
                    <a:pt x="132905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48"/>
                  </a:lnTo>
                  <a:close/>
                </a:path>
                <a:path w="609600" h="33654">
                  <a:moveTo>
                    <a:pt x="144005" y="11074"/>
                  </a:move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11074"/>
                  </a:lnTo>
                  <a:close/>
                </a:path>
                <a:path w="609600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09600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09600" h="33654">
                  <a:moveTo>
                    <a:pt x="243687" y="11074"/>
                  </a:moveTo>
                  <a:lnTo>
                    <a:pt x="243687" y="11074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09600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43700" y="11074"/>
                  </a:lnTo>
                  <a:lnTo>
                    <a:pt x="243700" y="22148"/>
                  </a:lnTo>
                  <a:lnTo>
                    <a:pt x="243700" y="33223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09600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09600" h="33654">
                  <a:moveTo>
                    <a:pt x="321233" y="11074"/>
                  </a:moveTo>
                  <a:lnTo>
                    <a:pt x="310159" y="11074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609600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09600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09600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09600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0"/>
                  </a:lnTo>
                  <a:lnTo>
                    <a:pt x="409854" y="0"/>
                  </a:lnTo>
                  <a:lnTo>
                    <a:pt x="409854" y="11087"/>
                  </a:lnTo>
                  <a:lnTo>
                    <a:pt x="420928" y="11087"/>
                  </a:lnTo>
                  <a:lnTo>
                    <a:pt x="420928" y="22148"/>
                  </a:lnTo>
                  <a:lnTo>
                    <a:pt x="409854" y="22148"/>
                  </a:lnTo>
                  <a:lnTo>
                    <a:pt x="409854" y="33223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09600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09600" h="33654">
                  <a:moveTo>
                    <a:pt x="487387" y="11074"/>
                  </a:move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close/>
                </a:path>
                <a:path w="609600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87"/>
                  </a:lnTo>
                  <a:lnTo>
                    <a:pt x="587082" y="11087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0397" y="4529950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535487"/>
              <a:ext cx="365760" cy="11430"/>
            </a:xfrm>
            <a:custGeom>
              <a:avLst/>
              <a:gdLst/>
              <a:ahLst/>
              <a:cxnLst/>
              <a:rect l="l" t="t" r="r" b="b"/>
              <a:pathLst>
                <a:path w="365759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365759" h="11429">
                  <a:moveTo>
                    <a:pt x="66459" y="0"/>
                  </a:move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365759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365759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365759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365759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365759" h="11429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365759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365759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365759" h="11429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365759" h="11429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79628" y="4541024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1935" y="45354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54" y="44310"/>
                  </a:lnTo>
                  <a:lnTo>
                    <a:pt x="155054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98144" y="33248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1935" y="456872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1935" y="459087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98144" y="33235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1935" y="4624107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22225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22225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22225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2039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22225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22225">
                  <a:moveTo>
                    <a:pt x="409841" y="0"/>
                  </a:move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20395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4084" y="4640719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1935" y="4635182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22225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09600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09600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09600" h="22225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09600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09600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09600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22225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09600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8394" y="4651793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1935" y="464625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22225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22225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22225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152400" y="471905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28.5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50" dirty="0">
                <a:latin typeface="Raleway"/>
                <a:cs typeface="Raleway"/>
              </a:rPr>
              <a:t>5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55" name="object 55">
            <a:hlinkClick r:id="rId2"/>
          </p:cNvPr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813392" y="933951"/>
            <a:ext cx="5715000" cy="4446270"/>
          </a:xfrm>
          <a:prstGeom prst="rect">
            <a:avLst/>
          </a:prstGeom>
        </p:spPr>
      </p:pic>
      <p:sp>
        <p:nvSpPr>
          <p:cNvPr id="56" name="object 56"/>
          <p:cNvSpPr txBox="1">
            <a:spLocks noGrp="1"/>
          </p:cNvSpPr>
          <p:nvPr>
            <p:ph type="sldNum" sz="quarter" idx="4294967295"/>
          </p:nvPr>
        </p:nvSpPr>
        <p:spPr>
          <a:xfrm>
            <a:off x="9542463" y="7521575"/>
            <a:ext cx="515937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24F44C1-FC96-7CF6-88A3-272F0EF3895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09340172"/>
              </p:ext>
            </p:extLst>
          </p:nvPr>
        </p:nvGraphicFramePr>
        <p:xfrm>
          <a:off x="637676" y="5711704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7" imgW="8724900" imgH="609600" progId="Excel.Sheet.12">
                  <p:embed/>
                </p:oleObj>
              </mc:Choice>
              <mc:Fallback>
                <p:oleObj name="Worksheet" r:id="rId7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24F44C1-FC96-7CF6-88A3-272F0EF389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637676" y="5711704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D9D8B9E-4933-B202-A78A-D01F41CEB71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881" y="910628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859344"/>
            <a:ext cx="3182620" cy="30670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74015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LIMA </a:t>
            </a:r>
            <a:r>
              <a:rPr sz="1200" b="1" spc="65" dirty="0">
                <a:latin typeface="Arial"/>
                <a:cs typeface="Arial"/>
              </a:rPr>
              <a:t>SLING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CHAIR,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NATURAL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WITH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NATURAL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FRAME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LI150NNSC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the rugged outdoors into your den with a chair carved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nature. Natural woods and natural leathers make this </a:t>
            </a:r>
            <a:r>
              <a:rPr sz="750" spc="-10" dirty="0">
                <a:latin typeface="Raleway"/>
                <a:cs typeface="Raleway"/>
              </a:rPr>
              <a:t>personal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hammock a natural beauty to add texture and comfort to any room.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decadent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leather cover is suspended over a wood frame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steam bent wood arms to naturally conform perfectly to your body.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suspension makes the chair a comfortable choice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any interior decor. A choice of four styles ensures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new favorite chair will fit its new environment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4216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Oak solids and pressed wood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790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Steam bent arms add comfort and refinement 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add structural support and integrity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Natural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finish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Leather 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Wood Frame Accent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28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3989114"/>
            <a:ext cx="727710" cy="727710"/>
            <a:chOff x="5907614" y="3989114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39927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5525" y="40370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99835" y="4059186"/>
              <a:ext cx="243840" cy="11430"/>
            </a:xfrm>
            <a:custGeom>
              <a:avLst/>
              <a:gdLst/>
              <a:ahLst/>
              <a:cxnLst/>
              <a:rect l="l" t="t" r="r" b="b"/>
              <a:pathLst>
                <a:path w="24383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43839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243839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243839" h="11429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243839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243839" h="11429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243839" h="11429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064723"/>
              <a:ext cx="631825" cy="11430"/>
            </a:xfrm>
            <a:custGeom>
              <a:avLst/>
              <a:gdLst/>
              <a:ahLst/>
              <a:cxnLst/>
              <a:rect l="l" t="t" r="r" b="b"/>
              <a:pathLst>
                <a:path w="631825" h="11429">
                  <a:moveTo>
                    <a:pt x="321233" y="0"/>
                  </a:moveTo>
                  <a:lnTo>
                    <a:pt x="631380" y="0"/>
                  </a:lnTo>
                </a:path>
                <a:path w="631825" h="11429">
                  <a:moveTo>
                    <a:pt x="0" y="11074"/>
                  </a:moveTo>
                  <a:lnTo>
                    <a:pt x="232613" y="11074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07026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77369" y="4097946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22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0924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6599" y="41090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11457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13671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33235"/>
                  </a:move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77228" y="33235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65849" y="44323"/>
                  </a:lnTo>
                  <a:lnTo>
                    <a:pt x="276923" y="44323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lnTo>
                    <a:pt x="287997" y="33235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35"/>
                  </a:lnTo>
                  <a:lnTo>
                    <a:pt x="310146" y="44323"/>
                  </a:lnTo>
                  <a:lnTo>
                    <a:pt x="321221" y="44323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6600" y="416995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98144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192104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22148" y="22148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2039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2039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close/>
                </a:path>
                <a:path w="62039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2039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close/>
                </a:path>
                <a:path w="62039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2039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2039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2039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22534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22225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6599" y="424195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23641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25856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6600" y="429179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99695" y="22148"/>
                  </a:move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48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31685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61"/>
                  </a:lnTo>
                  <a:lnTo>
                    <a:pt x="542772" y="22161"/>
                  </a:lnTo>
                  <a:lnTo>
                    <a:pt x="553834" y="22161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22161"/>
                  </a:lnTo>
                  <a:lnTo>
                    <a:pt x="587057" y="22161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98144" y="11074"/>
                  </a:lnTo>
                  <a:lnTo>
                    <a:pt x="598144" y="22161"/>
                  </a:lnTo>
                  <a:lnTo>
                    <a:pt x="609219" y="22161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31394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88443" y="4341647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6600" y="433610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10464" y="22148"/>
                  </a:moveTo>
                  <a:lnTo>
                    <a:pt x="199390" y="22148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48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close/>
                </a:path>
                <a:path w="62039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83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598144" y="33235"/>
                  </a:lnTo>
                  <a:lnTo>
                    <a:pt x="609219" y="33235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35825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391494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44450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44450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2039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42471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22148" y="0"/>
                  </a:lnTo>
                  <a:close/>
                </a:path>
                <a:path w="620395" h="33654">
                  <a:moveTo>
                    <a:pt x="33223" y="22174"/>
                  </a:moveTo>
                  <a:lnTo>
                    <a:pt x="22148" y="22174"/>
                  </a:lnTo>
                  <a:lnTo>
                    <a:pt x="11074" y="22174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74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22174"/>
                  </a:moveTo>
                  <a:lnTo>
                    <a:pt x="88607" y="22174"/>
                  </a:lnTo>
                  <a:lnTo>
                    <a:pt x="77533" y="22174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74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21843" y="22174"/>
                  </a:moveTo>
                  <a:lnTo>
                    <a:pt x="110769" y="22174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210451" y="22174"/>
                  </a:moveTo>
                  <a:lnTo>
                    <a:pt x="210451" y="22174"/>
                  </a:lnTo>
                  <a:lnTo>
                    <a:pt x="155079" y="22174"/>
                  </a:lnTo>
                  <a:lnTo>
                    <a:pt x="155079" y="33248"/>
                  </a:lnTo>
                  <a:lnTo>
                    <a:pt x="210451" y="33248"/>
                  </a:lnTo>
                  <a:lnTo>
                    <a:pt x="210451" y="22174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444689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61"/>
                  </a:moveTo>
                  <a:lnTo>
                    <a:pt x="0" y="11061"/>
                  </a:lnTo>
                  <a:lnTo>
                    <a:pt x="0" y="22136"/>
                  </a:lnTo>
                  <a:lnTo>
                    <a:pt x="11074" y="22136"/>
                  </a:lnTo>
                  <a:lnTo>
                    <a:pt x="11074" y="11061"/>
                  </a:lnTo>
                  <a:close/>
                </a:path>
                <a:path w="620395" h="33654">
                  <a:moveTo>
                    <a:pt x="33223" y="11061"/>
                  </a:moveTo>
                  <a:lnTo>
                    <a:pt x="22148" y="11061"/>
                  </a:lnTo>
                  <a:lnTo>
                    <a:pt x="22148" y="22136"/>
                  </a:lnTo>
                  <a:lnTo>
                    <a:pt x="11074" y="22136"/>
                  </a:lnTo>
                  <a:lnTo>
                    <a:pt x="11074" y="33210"/>
                  </a:lnTo>
                  <a:lnTo>
                    <a:pt x="22148" y="33210"/>
                  </a:lnTo>
                  <a:lnTo>
                    <a:pt x="33223" y="33210"/>
                  </a:lnTo>
                  <a:lnTo>
                    <a:pt x="33223" y="22136"/>
                  </a:lnTo>
                  <a:lnTo>
                    <a:pt x="33223" y="11061"/>
                  </a:lnTo>
                  <a:close/>
                </a:path>
                <a:path w="620395" h="33654">
                  <a:moveTo>
                    <a:pt x="66459" y="22136"/>
                  </a:moveTo>
                  <a:lnTo>
                    <a:pt x="55384" y="22136"/>
                  </a:lnTo>
                  <a:lnTo>
                    <a:pt x="55384" y="11061"/>
                  </a:lnTo>
                  <a:lnTo>
                    <a:pt x="44310" y="11061"/>
                  </a:lnTo>
                  <a:lnTo>
                    <a:pt x="44310" y="22136"/>
                  </a:lnTo>
                  <a:lnTo>
                    <a:pt x="44310" y="33210"/>
                  </a:lnTo>
                  <a:lnTo>
                    <a:pt x="55384" y="33210"/>
                  </a:lnTo>
                  <a:lnTo>
                    <a:pt x="66459" y="33210"/>
                  </a:lnTo>
                  <a:lnTo>
                    <a:pt x="66459" y="22136"/>
                  </a:lnTo>
                  <a:close/>
                </a:path>
                <a:path w="620395" h="33654">
                  <a:moveTo>
                    <a:pt x="77533" y="11061"/>
                  </a:moveTo>
                  <a:lnTo>
                    <a:pt x="66459" y="11061"/>
                  </a:lnTo>
                  <a:lnTo>
                    <a:pt x="66459" y="22136"/>
                  </a:lnTo>
                  <a:lnTo>
                    <a:pt x="77533" y="22136"/>
                  </a:lnTo>
                  <a:lnTo>
                    <a:pt x="77533" y="11061"/>
                  </a:lnTo>
                  <a:close/>
                </a:path>
                <a:path w="620395" h="33654">
                  <a:moveTo>
                    <a:pt x="88607" y="22136"/>
                  </a:moveTo>
                  <a:lnTo>
                    <a:pt x="77533" y="22136"/>
                  </a:lnTo>
                  <a:lnTo>
                    <a:pt x="77533" y="33210"/>
                  </a:lnTo>
                  <a:lnTo>
                    <a:pt x="88607" y="33210"/>
                  </a:lnTo>
                  <a:lnTo>
                    <a:pt x="88607" y="22136"/>
                  </a:lnTo>
                  <a:close/>
                </a:path>
                <a:path w="62039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36"/>
                  </a:lnTo>
                  <a:lnTo>
                    <a:pt x="99682" y="22136"/>
                  </a:lnTo>
                  <a:lnTo>
                    <a:pt x="99682" y="11061"/>
                  </a:lnTo>
                  <a:close/>
                </a:path>
                <a:path w="620395" h="33654">
                  <a:moveTo>
                    <a:pt x="110769" y="11061"/>
                  </a:moveTo>
                  <a:lnTo>
                    <a:pt x="99695" y="11061"/>
                  </a:lnTo>
                  <a:lnTo>
                    <a:pt x="99695" y="22136"/>
                  </a:lnTo>
                  <a:lnTo>
                    <a:pt x="99695" y="33210"/>
                  </a:lnTo>
                  <a:lnTo>
                    <a:pt x="110769" y="33210"/>
                  </a:lnTo>
                  <a:lnTo>
                    <a:pt x="110769" y="22136"/>
                  </a:lnTo>
                  <a:lnTo>
                    <a:pt x="110769" y="11061"/>
                  </a:lnTo>
                  <a:close/>
                </a:path>
                <a:path w="620395" h="33654">
                  <a:moveTo>
                    <a:pt x="143992" y="22136"/>
                  </a:moveTo>
                  <a:lnTo>
                    <a:pt x="132918" y="22136"/>
                  </a:lnTo>
                  <a:lnTo>
                    <a:pt x="132918" y="33210"/>
                  </a:lnTo>
                  <a:lnTo>
                    <a:pt x="143992" y="33210"/>
                  </a:lnTo>
                  <a:lnTo>
                    <a:pt x="143992" y="22136"/>
                  </a:lnTo>
                  <a:close/>
                </a:path>
                <a:path w="620395" h="33654">
                  <a:moveTo>
                    <a:pt x="155067" y="11061"/>
                  </a:moveTo>
                  <a:lnTo>
                    <a:pt x="143992" y="11061"/>
                  </a:lnTo>
                  <a:lnTo>
                    <a:pt x="143992" y="22136"/>
                  </a:lnTo>
                  <a:lnTo>
                    <a:pt x="155067" y="22136"/>
                  </a:lnTo>
                  <a:lnTo>
                    <a:pt x="155067" y="11061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61"/>
                  </a:lnTo>
                  <a:lnTo>
                    <a:pt x="188302" y="11061"/>
                  </a:lnTo>
                  <a:lnTo>
                    <a:pt x="188302" y="22136"/>
                  </a:lnTo>
                  <a:lnTo>
                    <a:pt x="177228" y="22136"/>
                  </a:lnTo>
                  <a:lnTo>
                    <a:pt x="177228" y="11061"/>
                  </a:lnTo>
                  <a:lnTo>
                    <a:pt x="166154" y="11061"/>
                  </a:lnTo>
                  <a:lnTo>
                    <a:pt x="155079" y="11061"/>
                  </a:lnTo>
                  <a:lnTo>
                    <a:pt x="155079" y="22136"/>
                  </a:lnTo>
                  <a:lnTo>
                    <a:pt x="166154" y="22136"/>
                  </a:lnTo>
                  <a:lnTo>
                    <a:pt x="166154" y="33210"/>
                  </a:lnTo>
                  <a:lnTo>
                    <a:pt x="177228" y="33210"/>
                  </a:lnTo>
                  <a:lnTo>
                    <a:pt x="188302" y="33210"/>
                  </a:lnTo>
                  <a:lnTo>
                    <a:pt x="199377" y="33210"/>
                  </a:lnTo>
                  <a:lnTo>
                    <a:pt x="199377" y="22136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32613" y="11061"/>
                  </a:moveTo>
                  <a:lnTo>
                    <a:pt x="221538" y="11061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36"/>
                  </a:lnTo>
                  <a:lnTo>
                    <a:pt x="210464" y="22136"/>
                  </a:lnTo>
                  <a:lnTo>
                    <a:pt x="210464" y="33210"/>
                  </a:lnTo>
                  <a:lnTo>
                    <a:pt x="221538" y="33210"/>
                  </a:lnTo>
                  <a:lnTo>
                    <a:pt x="232613" y="33210"/>
                  </a:lnTo>
                  <a:lnTo>
                    <a:pt x="232613" y="22136"/>
                  </a:lnTo>
                  <a:lnTo>
                    <a:pt x="232613" y="11061"/>
                  </a:lnTo>
                  <a:close/>
                </a:path>
                <a:path w="620395" h="33654">
                  <a:moveTo>
                    <a:pt x="254762" y="22136"/>
                  </a:moveTo>
                  <a:lnTo>
                    <a:pt x="243687" y="22136"/>
                  </a:lnTo>
                  <a:lnTo>
                    <a:pt x="243687" y="33210"/>
                  </a:lnTo>
                  <a:lnTo>
                    <a:pt x="254762" y="33210"/>
                  </a:lnTo>
                  <a:lnTo>
                    <a:pt x="254762" y="22136"/>
                  </a:lnTo>
                  <a:close/>
                </a:path>
                <a:path w="620395" h="33654">
                  <a:moveTo>
                    <a:pt x="265836" y="11061"/>
                  </a:moveTo>
                  <a:lnTo>
                    <a:pt x="254762" y="11061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36"/>
                  </a:lnTo>
                  <a:lnTo>
                    <a:pt x="265836" y="22136"/>
                  </a:lnTo>
                  <a:lnTo>
                    <a:pt x="265836" y="11061"/>
                  </a:lnTo>
                  <a:close/>
                </a:path>
                <a:path w="620395" h="33654">
                  <a:moveTo>
                    <a:pt x="321221" y="11061"/>
                  </a:moveTo>
                  <a:lnTo>
                    <a:pt x="310146" y="11061"/>
                  </a:lnTo>
                  <a:lnTo>
                    <a:pt x="299072" y="11061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61"/>
                  </a:lnTo>
                  <a:lnTo>
                    <a:pt x="265849" y="11061"/>
                  </a:lnTo>
                  <a:lnTo>
                    <a:pt x="265849" y="22136"/>
                  </a:lnTo>
                  <a:lnTo>
                    <a:pt x="276923" y="22136"/>
                  </a:lnTo>
                  <a:lnTo>
                    <a:pt x="276923" y="33210"/>
                  </a:lnTo>
                  <a:lnTo>
                    <a:pt x="287997" y="33210"/>
                  </a:lnTo>
                  <a:lnTo>
                    <a:pt x="287997" y="22136"/>
                  </a:lnTo>
                  <a:lnTo>
                    <a:pt x="299072" y="22136"/>
                  </a:lnTo>
                  <a:lnTo>
                    <a:pt x="299072" y="33210"/>
                  </a:lnTo>
                  <a:lnTo>
                    <a:pt x="310146" y="33210"/>
                  </a:lnTo>
                  <a:lnTo>
                    <a:pt x="310146" y="22136"/>
                  </a:lnTo>
                  <a:lnTo>
                    <a:pt x="321221" y="22136"/>
                  </a:lnTo>
                  <a:lnTo>
                    <a:pt x="321221" y="11061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61"/>
                  </a:lnTo>
                  <a:lnTo>
                    <a:pt x="321233" y="22136"/>
                  </a:lnTo>
                  <a:lnTo>
                    <a:pt x="332308" y="22136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76605" y="22136"/>
                  </a:moveTo>
                  <a:lnTo>
                    <a:pt x="365531" y="22136"/>
                  </a:lnTo>
                  <a:lnTo>
                    <a:pt x="354457" y="22136"/>
                  </a:lnTo>
                  <a:lnTo>
                    <a:pt x="354457" y="33210"/>
                  </a:lnTo>
                  <a:lnTo>
                    <a:pt x="365531" y="33210"/>
                  </a:lnTo>
                  <a:lnTo>
                    <a:pt x="376605" y="33210"/>
                  </a:lnTo>
                  <a:lnTo>
                    <a:pt x="376605" y="22136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61"/>
                  </a:lnTo>
                  <a:lnTo>
                    <a:pt x="343382" y="22136"/>
                  </a:lnTo>
                  <a:lnTo>
                    <a:pt x="354457" y="22136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98767" y="22136"/>
                  </a:moveTo>
                  <a:lnTo>
                    <a:pt x="387692" y="22136"/>
                  </a:lnTo>
                  <a:lnTo>
                    <a:pt x="387692" y="33210"/>
                  </a:lnTo>
                  <a:lnTo>
                    <a:pt x="398767" y="33210"/>
                  </a:lnTo>
                  <a:lnTo>
                    <a:pt x="398767" y="22136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61"/>
                  </a:lnTo>
                  <a:lnTo>
                    <a:pt x="398767" y="22136"/>
                  </a:lnTo>
                  <a:lnTo>
                    <a:pt x="409841" y="22136"/>
                  </a:lnTo>
                  <a:lnTo>
                    <a:pt x="420916" y="22136"/>
                  </a:lnTo>
                  <a:lnTo>
                    <a:pt x="431990" y="22136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61"/>
                  </a:lnTo>
                  <a:lnTo>
                    <a:pt x="465226" y="11061"/>
                  </a:lnTo>
                  <a:lnTo>
                    <a:pt x="454152" y="11061"/>
                  </a:lnTo>
                  <a:lnTo>
                    <a:pt x="443077" y="11061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61"/>
                  </a:lnTo>
                  <a:lnTo>
                    <a:pt x="432003" y="22136"/>
                  </a:lnTo>
                  <a:lnTo>
                    <a:pt x="432003" y="33210"/>
                  </a:lnTo>
                  <a:lnTo>
                    <a:pt x="443077" y="33210"/>
                  </a:lnTo>
                  <a:lnTo>
                    <a:pt x="454152" y="33210"/>
                  </a:lnTo>
                  <a:lnTo>
                    <a:pt x="454152" y="22136"/>
                  </a:lnTo>
                  <a:lnTo>
                    <a:pt x="465226" y="22136"/>
                  </a:lnTo>
                  <a:lnTo>
                    <a:pt x="476300" y="22136"/>
                  </a:lnTo>
                  <a:lnTo>
                    <a:pt x="487375" y="22136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61"/>
                  </a:lnTo>
                  <a:lnTo>
                    <a:pt x="487387" y="22136"/>
                  </a:lnTo>
                  <a:lnTo>
                    <a:pt x="498462" y="22136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61"/>
                  </a:lnTo>
                  <a:lnTo>
                    <a:pt x="564921" y="22136"/>
                  </a:lnTo>
                  <a:lnTo>
                    <a:pt x="575995" y="22136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61"/>
                  </a:lnTo>
                  <a:lnTo>
                    <a:pt x="587057" y="22136"/>
                  </a:lnTo>
                  <a:lnTo>
                    <a:pt x="598131" y="22136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46902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5525" y="449118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22161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55067" y="33223"/>
                  </a:moveTo>
                  <a:lnTo>
                    <a:pt x="143992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55067" y="44297"/>
                  </a:lnTo>
                  <a:lnTo>
                    <a:pt x="155067" y="33223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44297"/>
                  </a:lnTo>
                  <a:lnTo>
                    <a:pt x="199377" y="44297"/>
                  </a:lnTo>
                  <a:lnTo>
                    <a:pt x="210451" y="44297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10464" y="44297"/>
                  </a:lnTo>
                  <a:lnTo>
                    <a:pt x="221538" y="44297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23"/>
                  </a:lnTo>
                  <a:lnTo>
                    <a:pt x="232613" y="44297"/>
                  </a:lnTo>
                  <a:lnTo>
                    <a:pt x="243687" y="44297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5525" y="452441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5525" y="455764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22225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631825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22225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44133" y="4585334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57979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110605" y="4613033"/>
              <a:ext cx="465455" cy="11430"/>
            </a:xfrm>
            <a:custGeom>
              <a:avLst/>
              <a:gdLst/>
              <a:ahLst/>
              <a:cxnLst/>
              <a:rect l="l" t="t" r="r" b="b"/>
              <a:pathLst>
                <a:path w="46545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65454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465454" h="11429">
                  <a:moveTo>
                    <a:pt x="55372" y="0"/>
                  </a:moveTo>
                  <a:lnTo>
                    <a:pt x="44297" y="0"/>
                  </a:lnTo>
                  <a:lnTo>
                    <a:pt x="44297" y="11074"/>
                  </a:lnTo>
                  <a:lnTo>
                    <a:pt x="55372" y="11074"/>
                  </a:lnTo>
                  <a:lnTo>
                    <a:pt x="55372" y="0"/>
                  </a:lnTo>
                  <a:close/>
                </a:path>
                <a:path w="465454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465454" h="11429">
                  <a:moveTo>
                    <a:pt x="166141" y="0"/>
                  </a:moveTo>
                  <a:lnTo>
                    <a:pt x="155067" y="0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465454" h="11429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465454" h="11429">
                  <a:moveTo>
                    <a:pt x="276910" y="0"/>
                  </a:moveTo>
                  <a:lnTo>
                    <a:pt x="265836" y="0"/>
                  </a:lnTo>
                  <a:lnTo>
                    <a:pt x="265836" y="11074"/>
                  </a:lnTo>
                  <a:lnTo>
                    <a:pt x="276910" y="11074"/>
                  </a:lnTo>
                  <a:lnTo>
                    <a:pt x="276910" y="0"/>
                  </a:lnTo>
                  <a:close/>
                </a:path>
                <a:path w="465454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465454" h="11429">
                  <a:moveTo>
                    <a:pt x="332295" y="0"/>
                  </a:moveTo>
                  <a:lnTo>
                    <a:pt x="321221" y="0"/>
                  </a:ln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465454" h="11429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465454" h="11429">
                  <a:moveTo>
                    <a:pt x="387680" y="0"/>
                  </a:moveTo>
                  <a:lnTo>
                    <a:pt x="376605" y="0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87680" y="11074"/>
                  </a:lnTo>
                  <a:lnTo>
                    <a:pt x="387680" y="0"/>
                  </a:lnTo>
                  <a:close/>
                </a:path>
                <a:path w="465454" h="11429">
                  <a:moveTo>
                    <a:pt x="409829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29" y="11074"/>
                  </a:lnTo>
                  <a:lnTo>
                    <a:pt x="409829" y="0"/>
                  </a:lnTo>
                  <a:close/>
                </a:path>
                <a:path w="465454" h="11429">
                  <a:moveTo>
                    <a:pt x="431977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77" y="11074"/>
                  </a:lnTo>
                  <a:lnTo>
                    <a:pt x="431977" y="0"/>
                  </a:lnTo>
                  <a:close/>
                </a:path>
                <a:path w="465454" h="11429">
                  <a:moveTo>
                    <a:pt x="465213" y="0"/>
                  </a:moveTo>
                  <a:lnTo>
                    <a:pt x="454139" y="0"/>
                  </a:lnTo>
                  <a:lnTo>
                    <a:pt x="454139" y="11074"/>
                  </a:lnTo>
                  <a:lnTo>
                    <a:pt x="465213" y="11074"/>
                  </a:lnTo>
                  <a:lnTo>
                    <a:pt x="4652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629645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89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62410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23"/>
                  </a:moveTo>
                  <a:lnTo>
                    <a:pt x="22148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77674" y="4657330"/>
              <a:ext cx="587375" cy="11430"/>
            </a:xfrm>
            <a:custGeom>
              <a:avLst/>
              <a:gdLst/>
              <a:ahLst/>
              <a:cxnLst/>
              <a:rect l="l" t="t" r="r" b="b"/>
              <a:pathLst>
                <a:path w="587375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587375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22161" y="0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587375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587375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587375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87375" h="11429">
                  <a:moveTo>
                    <a:pt x="265849" y="0"/>
                  </a:moveTo>
                  <a:lnTo>
                    <a:pt x="254774" y="0"/>
                  </a:lnTo>
                  <a:lnTo>
                    <a:pt x="243700" y="0"/>
                  </a:lnTo>
                  <a:lnTo>
                    <a:pt x="243700" y="11074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587375" h="11429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87375" h="11429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587375" h="11429">
                  <a:moveTo>
                    <a:pt x="432003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587375" h="11429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587375" h="11429">
                  <a:moveTo>
                    <a:pt x="542759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587375" h="11429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587375" h="11429">
                  <a:moveTo>
                    <a:pt x="587070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5898515" y="4695735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28.5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60" dirty="0">
                <a:latin typeface="Raleway"/>
                <a:cs typeface="Raleway"/>
              </a:rPr>
              <a:t>5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9" name="object 49"/>
          <p:cNvSpPr txBox="1">
            <a:spLocks noGrp="1"/>
          </p:cNvSpPr>
          <p:nvPr>
            <p:ph type="sldNum" sz="quarter" idx="4294967295"/>
          </p:nvPr>
        </p:nvSpPr>
        <p:spPr>
          <a:xfrm>
            <a:off x="9542463" y="7521575"/>
            <a:ext cx="515937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112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068329C-69C9-C0DE-578F-DB1795A7CEE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82314736"/>
              </p:ext>
            </p:extLst>
          </p:nvPr>
        </p:nvGraphicFramePr>
        <p:xfrm>
          <a:off x="228600" y="5456605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7" imgW="8724900" imgH="609600" progId="Excel.Sheet.12">
                  <p:embed/>
                </p:oleObj>
              </mc:Choice>
              <mc:Fallback>
                <p:oleObj name="Worksheet" r:id="rId7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068329C-69C9-C0DE-578F-DB1795A7CE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28600" y="5456605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C045D7B-AEB6-5BC3-5B9A-8DFB2C7CBAD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70229" y="28265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70229" y="29408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70229" y="30551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70229" y="31694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0229" y="32837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0229" y="33980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04800" y="1055289"/>
            <a:ext cx="3182620" cy="30670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74015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LIMA </a:t>
            </a:r>
            <a:r>
              <a:rPr sz="1200" b="1" spc="65" dirty="0">
                <a:latin typeface="Arial"/>
                <a:cs typeface="Arial"/>
              </a:rPr>
              <a:t>SLING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CHAIR,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COBALT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WITH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NATURAL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FRAME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LI150CNSC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the rugged outdoors into your den with a chair carved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nature. Natural woods and natural leathers make this </a:t>
            </a:r>
            <a:r>
              <a:rPr sz="750" spc="-10" dirty="0">
                <a:latin typeface="Raleway"/>
                <a:cs typeface="Raleway"/>
              </a:rPr>
              <a:t>personal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hammock a natural beauty to add texture and comfort to any room.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decadent natural leather cover is suspended over a wood frame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steam bent wood arms to naturally conform perfectly to your body.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suspension makes the chair a comfortable choice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any interior decor. A choice of four styles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ensures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new favorite chair will fit its new environment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4216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Oak solids and pressed wood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Natural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790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Steam bent arms add comfort and refinement 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add structural support and integrity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Cobalt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Natural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finish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Leather Accent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Wood Frame Accent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28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01199" y="4184842"/>
            <a:ext cx="727710" cy="727710"/>
            <a:chOff x="44024" y="3989114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927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1935" y="403702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405918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46087" y="4081335"/>
              <a:ext cx="177800" cy="11430"/>
            </a:xfrm>
            <a:custGeom>
              <a:avLst/>
              <a:gdLst/>
              <a:ahLst/>
              <a:cxnLst/>
              <a:rect l="l" t="t" r="r" b="b"/>
              <a:pathLst>
                <a:path w="17780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177800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177800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177800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177800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177800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177800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097946"/>
              <a:ext cx="299085" cy="0"/>
            </a:xfrm>
            <a:custGeom>
              <a:avLst/>
              <a:gdLst/>
              <a:ahLst/>
              <a:cxnLst/>
              <a:rect l="l" t="t" r="r" b="b"/>
              <a:pathLst>
                <a:path w="299085">
                  <a:moveTo>
                    <a:pt x="0" y="0"/>
                  </a:moveTo>
                  <a:lnTo>
                    <a:pt x="29907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09240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3009" y="41090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11457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1935" y="413671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57466" y="4164406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84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1935" y="416995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5927" y="4197641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6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1935" y="419210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22534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44450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44450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1935" y="425856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28072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3009" y="430287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2039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44310" y="33235"/>
                  </a:moveTo>
                  <a:lnTo>
                    <a:pt x="33235" y="33235"/>
                  </a:lnTo>
                  <a:lnTo>
                    <a:pt x="33235" y="44310"/>
                  </a:lnTo>
                  <a:lnTo>
                    <a:pt x="44310" y="44310"/>
                  </a:lnTo>
                  <a:lnTo>
                    <a:pt x="44310" y="33235"/>
                  </a:lnTo>
                  <a:close/>
                </a:path>
                <a:path w="620395" h="44450">
                  <a:moveTo>
                    <a:pt x="88607" y="33235"/>
                  </a:move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close/>
                </a:path>
                <a:path w="62039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20395" h="44450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99695" y="11074"/>
                  </a:lnTo>
                  <a:close/>
                </a:path>
                <a:path w="62039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20395" h="44450">
                  <a:moveTo>
                    <a:pt x="143979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48"/>
                  </a:lnTo>
                  <a:lnTo>
                    <a:pt x="143979" y="11074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65849" y="22148"/>
                  </a:move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336109"/>
              <a:ext cx="587375" cy="22225"/>
            </a:xfrm>
            <a:custGeom>
              <a:avLst/>
              <a:gdLst/>
              <a:ahLst/>
              <a:cxnLst/>
              <a:rect l="l" t="t" r="r" b="b"/>
              <a:pathLst>
                <a:path w="58737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87375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587375" h="22225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58737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587375" h="22225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8737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8737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58737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587375" h="22225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58737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587375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8737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58737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58737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587375" h="22225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4084" y="4352721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3009" y="434718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99695" y="11074"/>
                  </a:lnTo>
                  <a:close/>
                </a:path>
                <a:path w="620395" h="33654">
                  <a:moveTo>
                    <a:pt x="143979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48"/>
                  </a:lnTo>
                  <a:close/>
                </a:path>
                <a:path w="620395" h="33654">
                  <a:moveTo>
                    <a:pt x="155079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87387" y="22161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36933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43687" y="33235"/>
                  </a:move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40256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1935" y="44357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31825" h="33654">
                  <a:moveTo>
                    <a:pt x="44297" y="11099"/>
                  </a:moveTo>
                  <a:lnTo>
                    <a:pt x="33223" y="11099"/>
                  </a:lnTo>
                  <a:lnTo>
                    <a:pt x="22148" y="11099"/>
                  </a:lnTo>
                  <a:lnTo>
                    <a:pt x="11074" y="11099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74"/>
                  </a:lnTo>
                  <a:lnTo>
                    <a:pt x="44297" y="11099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88607" y="11099"/>
                  </a:moveTo>
                  <a:lnTo>
                    <a:pt x="77533" y="11099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11099"/>
                  </a:lnTo>
                  <a:lnTo>
                    <a:pt x="44310" y="11099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74"/>
                  </a:lnTo>
                  <a:lnTo>
                    <a:pt x="88607" y="11099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99"/>
                  </a:lnTo>
                  <a:lnTo>
                    <a:pt x="110769" y="11099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77228" y="11099"/>
                  </a:moveTo>
                  <a:lnTo>
                    <a:pt x="166154" y="11099"/>
                  </a:lnTo>
                  <a:lnTo>
                    <a:pt x="155079" y="11099"/>
                  </a:lnTo>
                  <a:lnTo>
                    <a:pt x="155079" y="22174"/>
                  </a:lnTo>
                  <a:lnTo>
                    <a:pt x="166154" y="22174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74"/>
                  </a:lnTo>
                  <a:lnTo>
                    <a:pt x="177228" y="11099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99"/>
                  </a:lnTo>
                  <a:lnTo>
                    <a:pt x="188302" y="11099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99"/>
                  </a:moveTo>
                  <a:lnTo>
                    <a:pt x="310146" y="11099"/>
                  </a:lnTo>
                  <a:lnTo>
                    <a:pt x="299072" y="11099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11099"/>
                  </a:lnTo>
                  <a:lnTo>
                    <a:pt x="276923" y="11099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74"/>
                  </a:lnTo>
                  <a:lnTo>
                    <a:pt x="321221" y="11099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09841" y="11099"/>
                  </a:moveTo>
                  <a:lnTo>
                    <a:pt x="398767" y="11099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11099"/>
                  </a:lnTo>
                  <a:lnTo>
                    <a:pt x="376618" y="11099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74"/>
                  </a:lnTo>
                  <a:lnTo>
                    <a:pt x="409841" y="11099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99"/>
                  </a:moveTo>
                  <a:lnTo>
                    <a:pt x="443077" y="11099"/>
                  </a:lnTo>
                  <a:lnTo>
                    <a:pt x="443077" y="22174"/>
                  </a:lnTo>
                  <a:lnTo>
                    <a:pt x="454152" y="22174"/>
                  </a:lnTo>
                  <a:lnTo>
                    <a:pt x="454152" y="11099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11099"/>
                  </a:moveTo>
                  <a:lnTo>
                    <a:pt x="509536" y="11099"/>
                  </a:lnTo>
                  <a:lnTo>
                    <a:pt x="509536" y="22174"/>
                  </a:lnTo>
                  <a:lnTo>
                    <a:pt x="520611" y="22174"/>
                  </a:lnTo>
                  <a:lnTo>
                    <a:pt x="520611" y="11099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99"/>
                  </a:moveTo>
                  <a:lnTo>
                    <a:pt x="587070" y="11099"/>
                  </a:lnTo>
                  <a:lnTo>
                    <a:pt x="575995" y="11099"/>
                  </a:lnTo>
                  <a:lnTo>
                    <a:pt x="575995" y="22174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99"/>
                  </a:lnTo>
                  <a:close/>
                </a:path>
                <a:path w="631825" h="33654">
                  <a:moveTo>
                    <a:pt x="609231" y="11099"/>
                  </a:moveTo>
                  <a:lnTo>
                    <a:pt x="598157" y="11099"/>
                  </a:lnTo>
                  <a:lnTo>
                    <a:pt x="598157" y="22174"/>
                  </a:lnTo>
                  <a:lnTo>
                    <a:pt x="609231" y="22174"/>
                  </a:lnTo>
                  <a:lnTo>
                    <a:pt x="609231" y="11099"/>
                  </a:lnTo>
                  <a:close/>
                </a:path>
                <a:path w="631825" h="33654">
                  <a:moveTo>
                    <a:pt x="631380" y="11099"/>
                  </a:moveTo>
                  <a:lnTo>
                    <a:pt x="620306" y="11099"/>
                  </a:lnTo>
                  <a:lnTo>
                    <a:pt x="620306" y="22174"/>
                  </a:lnTo>
                  <a:lnTo>
                    <a:pt x="631380" y="22174"/>
                  </a:lnTo>
                  <a:lnTo>
                    <a:pt x="631380" y="11099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935" y="445795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70" y="22148"/>
                  </a:moveTo>
                  <a:lnTo>
                    <a:pt x="575995" y="22148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48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449118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51333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54656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33223" y="22174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74"/>
                  </a:lnTo>
                  <a:lnTo>
                    <a:pt x="121843" y="22174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74"/>
                  </a:lnTo>
                  <a:lnTo>
                    <a:pt x="143992" y="22174"/>
                  </a:lnTo>
                  <a:lnTo>
                    <a:pt x="155054" y="22174"/>
                  </a:lnTo>
                  <a:lnTo>
                    <a:pt x="155054" y="11087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74"/>
                  </a:lnTo>
                  <a:lnTo>
                    <a:pt x="166154" y="22174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74"/>
                  </a:lnTo>
                  <a:lnTo>
                    <a:pt x="188302" y="22174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32613" y="22174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74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61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65849" y="22174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74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74"/>
                  </a:lnTo>
                  <a:lnTo>
                    <a:pt x="431990" y="22174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74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5687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60194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22225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22225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22225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22225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22225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09841" y="11087"/>
                  </a:move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22225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22225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4629645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462410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646256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22225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22225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22225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22225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22225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22225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22225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322567" y="4987437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28.5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26.5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50" dirty="0">
                <a:latin typeface="Raleway"/>
                <a:cs typeface="Raleway"/>
              </a:rPr>
              <a:t>5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46" name="object 46">
            <a:hlinkClick r:id="rId2"/>
          </p:cNvPr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791113" y="1055289"/>
            <a:ext cx="5715000" cy="4446270"/>
          </a:xfrm>
          <a:prstGeom prst="rect">
            <a:avLst/>
          </a:prstGeom>
        </p:spPr>
      </p:pic>
      <p:sp>
        <p:nvSpPr>
          <p:cNvPr id="47" name="object 47"/>
          <p:cNvSpPr txBox="1">
            <a:spLocks noGrp="1"/>
          </p:cNvSpPr>
          <p:nvPr>
            <p:ph type="sldNum" sz="quarter" idx="4294967295"/>
          </p:nvPr>
        </p:nvSpPr>
        <p:spPr>
          <a:xfrm>
            <a:off x="9542463" y="7521575"/>
            <a:ext cx="515937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FE07E20-3DC5-D03D-BEAE-921D461C892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23485312"/>
              </p:ext>
            </p:extLst>
          </p:nvPr>
        </p:nvGraphicFramePr>
        <p:xfrm>
          <a:off x="597425" y="5670752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7" imgW="8724900" imgH="609600" progId="Excel.Sheet.12">
                  <p:embed/>
                </p:oleObj>
              </mc:Choice>
              <mc:Fallback>
                <p:oleObj name="Worksheet" r:id="rId7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FE07E20-3DC5-D03D-BEAE-921D461C892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597425" y="5670752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9C00CF4-0F69-7026-782B-597EA92CDE9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217030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228460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239890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251320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04800" y="1173128"/>
            <a:ext cx="3008630" cy="187487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JAIPUR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ROUND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JP160T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Jaipur is a beautiful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accent table with an interplay of brass </a:t>
            </a:r>
            <a:r>
              <a:rPr sz="750" spc="-10" dirty="0">
                <a:latin typeface="Raleway"/>
                <a:cs typeface="Raleway"/>
              </a:rPr>
              <a:t>colored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base and white marble inlay top that is a great addition to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  <a:p>
            <a:pPr marL="393700" marR="821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Iron with White Marble 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White Marble Inlay 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 marR="15347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Brass Finished Iron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No Assembly </a:t>
            </a:r>
            <a:r>
              <a:rPr sz="750" spc="-10" dirty="0">
                <a:latin typeface="Raleway"/>
                <a:cs typeface="Raleway"/>
              </a:rPr>
              <a:t>required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27.06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313899" y="3184916"/>
            <a:ext cx="727710" cy="727710"/>
            <a:chOff x="44024" y="290250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29061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29566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29818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0197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25400">
                  <a:moveTo>
                    <a:pt x="164223" y="0"/>
                  </a:moveTo>
                  <a:lnTo>
                    <a:pt x="164223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90537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0782" y="30387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0450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070301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06425" h="50800">
                  <a:moveTo>
                    <a:pt x="37909" y="25273"/>
                  </a:move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064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50800">
                  <a:moveTo>
                    <a:pt x="303174" y="12636"/>
                  </a:moveTo>
                  <a:lnTo>
                    <a:pt x="303174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06425" h="50800">
                  <a:moveTo>
                    <a:pt x="341058" y="25273"/>
                  </a:move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517893" y="25273"/>
                  </a:moveTo>
                  <a:lnTo>
                    <a:pt x="517893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064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1081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42112" y="25273"/>
                  </a:moveTo>
                  <a:lnTo>
                    <a:pt x="429488" y="25273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14609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317135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85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85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85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37896"/>
                  </a:moveTo>
                  <a:lnTo>
                    <a:pt x="492645" y="37896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85"/>
                  </a:lnTo>
                  <a:lnTo>
                    <a:pt x="568426" y="25285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85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20925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24714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285045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581660" h="381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25273" y="12636"/>
                  </a:lnTo>
                  <a:close/>
                </a:path>
                <a:path w="581660" h="381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581660" h="381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581660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581660" h="38100">
                  <a:moveTo>
                    <a:pt x="126326" y="0"/>
                  </a:move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581660" h="381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581660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81660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85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581660" h="381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581660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85"/>
                  </a:lnTo>
                  <a:lnTo>
                    <a:pt x="416839" y="12636"/>
                  </a:lnTo>
                  <a:close/>
                </a:path>
                <a:path w="581660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581660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81660" h="38100">
                  <a:moveTo>
                    <a:pt x="517893" y="0"/>
                  </a:moveTo>
                  <a:lnTo>
                    <a:pt x="517893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81660" h="381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581660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33103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34820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064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12636"/>
                  </a:move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0782" y="3386099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593725" h="50800">
                  <a:moveTo>
                    <a:pt x="75780" y="25260"/>
                  </a:moveTo>
                  <a:lnTo>
                    <a:pt x="63157" y="25260"/>
                  </a:lnTo>
                  <a:lnTo>
                    <a:pt x="63157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5937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23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593725" h="50800">
                  <a:moveTo>
                    <a:pt x="290537" y="0"/>
                  </a:moveTo>
                  <a:lnTo>
                    <a:pt x="290537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593725" h="50800">
                  <a:moveTo>
                    <a:pt x="341045" y="0"/>
                  </a:move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93725" h="50800">
                  <a:moveTo>
                    <a:pt x="404202" y="12623"/>
                  </a:moveTo>
                  <a:lnTo>
                    <a:pt x="404202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66318" y="25260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391579" y="25260"/>
                  </a:lnTo>
                  <a:lnTo>
                    <a:pt x="404202" y="25260"/>
                  </a:lnTo>
                  <a:lnTo>
                    <a:pt x="404202" y="12623"/>
                  </a:lnTo>
                  <a:close/>
                </a:path>
                <a:path w="593725" h="50800">
                  <a:moveTo>
                    <a:pt x="467372" y="0"/>
                  </a:moveTo>
                  <a:lnTo>
                    <a:pt x="454736" y="0"/>
                  </a:lnTo>
                  <a:lnTo>
                    <a:pt x="454736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937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23"/>
                  </a:lnTo>
                  <a:lnTo>
                    <a:pt x="479996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492633" y="25260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593725" h="50800">
                  <a:moveTo>
                    <a:pt x="555790" y="25260"/>
                  </a:move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60"/>
                  </a:lnTo>
                  <a:close/>
                </a:path>
                <a:path w="593725" h="50800">
                  <a:moveTo>
                    <a:pt x="568413" y="12623"/>
                  </a:moveTo>
                  <a:lnTo>
                    <a:pt x="555790" y="12623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13" y="25260"/>
                  </a:lnTo>
                  <a:lnTo>
                    <a:pt x="568413" y="12623"/>
                  </a:lnTo>
                  <a:close/>
                </a:path>
                <a:path w="593725" h="50800">
                  <a:moveTo>
                    <a:pt x="593686" y="12623"/>
                  </a:move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342399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346188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348715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35250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15798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73939" y="3562934"/>
              <a:ext cx="543560" cy="12700"/>
            </a:xfrm>
            <a:custGeom>
              <a:avLst/>
              <a:gdLst/>
              <a:ahLst/>
              <a:cxnLst/>
              <a:rect l="l" t="t" r="r" b="b"/>
              <a:pathLst>
                <a:path w="543560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543560" h="12700">
                  <a:moveTo>
                    <a:pt x="63169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543560" h="127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543560" h="12700">
                  <a:moveTo>
                    <a:pt x="164211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543560" h="127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43560" h="127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43560" h="127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43560" h="12700">
                  <a:moveTo>
                    <a:pt x="391579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543560" h="127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43560" h="127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43560" h="12700">
                  <a:moveTo>
                    <a:pt x="543153" y="0"/>
                  </a:moveTo>
                  <a:lnTo>
                    <a:pt x="530529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304800" y="3891525"/>
            <a:ext cx="88265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5.67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3" name="object 33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42201" y="927367"/>
            <a:ext cx="5715000" cy="4434840"/>
          </a:xfrm>
          <a:prstGeom prst="rect">
            <a:avLst/>
          </a:prstGeom>
        </p:spPr>
      </p:pic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114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9D498D8-65FD-58E0-021F-76B7AC7FCC7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38982882"/>
              </p:ext>
            </p:extLst>
          </p:nvPr>
        </p:nvGraphicFramePr>
        <p:xfrm>
          <a:off x="666750" y="5468041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9D498D8-65FD-58E0-021F-76B7AC7FCC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66750" y="5468041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4370438-9931-4336-39D5-7FA8DA0C118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197563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463" y="96085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1753235" cy="4229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latin typeface="Arial"/>
                <a:cs typeface="Arial"/>
              </a:rPr>
              <a:t>GINNY </a:t>
            </a:r>
            <a:r>
              <a:rPr sz="1200" b="1" spc="80" dirty="0">
                <a:latin typeface="Arial"/>
                <a:cs typeface="Arial"/>
              </a:rPr>
              <a:t>NIGHTSTAND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GI900NS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898515" y="1711896"/>
            <a:ext cx="3204210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best of mid-century modern design comes out in the </a:t>
            </a:r>
            <a:r>
              <a:rPr sz="750" spc="-10" dirty="0">
                <a:latin typeface="Raleway"/>
                <a:cs typeface="Raleway"/>
              </a:rPr>
              <a:t>Ginny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Nightstand. White pyramid fronts contrast beautifully with the </a:t>
            </a:r>
            <a:r>
              <a:rPr sz="750" spc="-10" dirty="0">
                <a:latin typeface="Raleway"/>
                <a:cs typeface="Raleway"/>
              </a:rPr>
              <a:t>burnished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walnut wood color for a Nightstand you will absolutely love. But </a:t>
            </a:r>
            <a:r>
              <a:rPr sz="750" spc="-25" dirty="0">
                <a:latin typeface="Raleway"/>
                <a:cs typeface="Raleway"/>
              </a:rPr>
              <a:t>not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only is this the coolest looking Console Table you can find, but it is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built for service with canted cylindrical legs, English Dovetail </a:t>
            </a:r>
            <a:r>
              <a:rPr sz="750" spc="-10" dirty="0">
                <a:latin typeface="Raleway"/>
                <a:cs typeface="Raleway"/>
              </a:rPr>
              <a:t>drawers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whisper-quiet smooth metal side </a:t>
            </a:r>
            <a:r>
              <a:rPr sz="750" spc="-10" dirty="0">
                <a:latin typeface="Raleway"/>
                <a:cs typeface="Raleway"/>
              </a:rPr>
              <a:t>glides.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58597" y="2818948"/>
            <a:ext cx="277495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acacia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canted cylindrical, legs; English </a:t>
            </a:r>
            <a:r>
              <a:rPr sz="750" spc="-10" dirty="0">
                <a:latin typeface="Raleway"/>
                <a:cs typeface="Raleway"/>
              </a:rPr>
              <a:t>dovetail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strength and added drawer space; whisper-</a:t>
            </a:r>
            <a:r>
              <a:rPr sz="750" spc="-10" dirty="0">
                <a:latin typeface="Raleway"/>
                <a:cs typeface="Raleway"/>
              </a:rPr>
              <a:t>quiet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smooth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side drawer glides, and white pyramid-</a:t>
            </a:r>
            <a:r>
              <a:rPr sz="750" spc="-10" dirty="0">
                <a:latin typeface="Raleway"/>
                <a:cs typeface="Raleway"/>
              </a:rPr>
              <a:t>shaped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 fronts with brass </a:t>
            </a:r>
            <a:r>
              <a:rPr sz="750" spc="-10" dirty="0">
                <a:latin typeface="Raleway"/>
                <a:cs typeface="Raleway"/>
              </a:rPr>
              <a:t>pulls.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 </a:t>
            </a:r>
            <a:r>
              <a:rPr sz="750" spc="-10" dirty="0">
                <a:latin typeface="Raleway"/>
                <a:cs typeface="Raleway"/>
              </a:rPr>
              <a:t>drawers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Finish: Burnished </a:t>
            </a:r>
            <a:r>
              <a:rPr sz="750" spc="-10" dirty="0">
                <a:latin typeface="Raleway"/>
                <a:cs typeface="Raleway"/>
              </a:rPr>
              <a:t>walnut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176645" y="28632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775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4347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5490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98515" y="3925506"/>
            <a:ext cx="85979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$150.00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473759" y="4263999"/>
            <a:ext cx="3232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457947"/>
            <a:ext cx="727710" cy="727710"/>
            <a:chOff x="5907614" y="4457947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4615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51208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227380" y="12623"/>
                  </a:move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23"/>
                  </a:lnTo>
                  <a:close/>
                </a:path>
                <a:path w="619125" h="381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23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5373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239637" y="4575238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29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341629" h="12700">
                  <a:moveTo>
                    <a:pt x="63157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341629" h="127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341629" h="12700">
                  <a:moveTo>
                    <a:pt x="164211" y="0"/>
                  </a:moveTo>
                  <a:lnTo>
                    <a:pt x="151574" y="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341629" h="127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341629" h="12700">
                  <a:moveTo>
                    <a:pt x="265264" y="0"/>
                  </a:moveTo>
                  <a:lnTo>
                    <a:pt x="252628" y="0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341629" h="12700">
                  <a:moveTo>
                    <a:pt x="341045" y="0"/>
                  </a:moveTo>
                  <a:lnTo>
                    <a:pt x="328409" y="0"/>
                  </a:lnTo>
                  <a:lnTo>
                    <a:pt x="328409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594180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60049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593725" h="38100">
                  <a:moveTo>
                    <a:pt x="88430" y="12623"/>
                  </a:moveTo>
                  <a:lnTo>
                    <a:pt x="88430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5937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5937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5937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5937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593725" h="38100">
                  <a:moveTo>
                    <a:pt x="480009" y="0"/>
                  </a:moveTo>
                  <a:lnTo>
                    <a:pt x="480009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381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593725" h="38100">
                  <a:moveTo>
                    <a:pt x="593699" y="12623"/>
                  </a:moveTo>
                  <a:lnTo>
                    <a:pt x="593699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6257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63169" y="5054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46"/>
                  </a:lnTo>
                  <a:lnTo>
                    <a:pt x="315798" y="5054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46"/>
                  </a:lnTo>
                  <a:lnTo>
                    <a:pt x="391579" y="50546"/>
                  </a:lnTo>
                  <a:lnTo>
                    <a:pt x="404215" y="50546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906" y="37896"/>
                  </a:moveTo>
                  <a:lnTo>
                    <a:pt x="517906" y="37896"/>
                  </a:lnTo>
                  <a:lnTo>
                    <a:pt x="429475" y="37896"/>
                  </a:lnTo>
                  <a:lnTo>
                    <a:pt x="429475" y="50546"/>
                  </a:lnTo>
                  <a:lnTo>
                    <a:pt x="517906" y="50546"/>
                  </a:lnTo>
                  <a:lnTo>
                    <a:pt x="517906" y="37896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43166" y="50546"/>
                  </a:lnTo>
                  <a:lnTo>
                    <a:pt x="555802" y="50546"/>
                  </a:lnTo>
                  <a:lnTo>
                    <a:pt x="555802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6636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54748" y="37896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49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7015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77901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54748" y="37896"/>
                  </a:move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29488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593699" y="12623"/>
                  </a:move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7394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23" y="37884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77733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92645" y="25285"/>
                  </a:lnTo>
                  <a:lnTo>
                    <a:pt x="492645" y="12636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60631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85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80260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37884"/>
                  </a:move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84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37884"/>
                  </a:moveTo>
                  <a:lnTo>
                    <a:pt x="202120" y="37884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84"/>
                  </a:lnTo>
                  <a:close/>
                </a:path>
                <a:path w="619125" h="50800">
                  <a:moveTo>
                    <a:pt x="315798" y="37884"/>
                  </a:moveTo>
                  <a:lnTo>
                    <a:pt x="303174" y="37884"/>
                  </a:lnTo>
                  <a:lnTo>
                    <a:pt x="290537" y="37884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84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8404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89484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277901" y="12636"/>
                  </a:moveTo>
                  <a:lnTo>
                    <a:pt x="277901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381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505269" y="25273"/>
                  </a:move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67385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55802" y="25273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86576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55802" y="37896"/>
                  </a:moveTo>
                  <a:lnTo>
                    <a:pt x="543166" y="37896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89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90366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84"/>
                  </a:moveTo>
                  <a:lnTo>
                    <a:pt x="50533" y="37884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84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75793" y="37884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37884"/>
                  </a:moveTo>
                  <a:lnTo>
                    <a:pt x="202120" y="37884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84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95" y="37884"/>
                  </a:moveTo>
                  <a:lnTo>
                    <a:pt x="341058" y="37884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84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18" y="37884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84"/>
                  </a:lnTo>
                  <a:lnTo>
                    <a:pt x="467385" y="37884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43166" y="37884"/>
                  </a:moveTo>
                  <a:lnTo>
                    <a:pt x="530542" y="37884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84"/>
                  </a:lnTo>
                  <a:close/>
                </a:path>
                <a:path w="619125" h="50800">
                  <a:moveTo>
                    <a:pt x="581063" y="37884"/>
                  </a:moveTo>
                  <a:lnTo>
                    <a:pt x="568426" y="37884"/>
                  </a:lnTo>
                  <a:lnTo>
                    <a:pt x="555790" y="37884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884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94154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416852" y="37896"/>
                  </a:moveTo>
                  <a:lnTo>
                    <a:pt x="404215" y="3789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9794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43166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50173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5054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18947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505523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49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49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49"/>
                  </a:lnTo>
                  <a:lnTo>
                    <a:pt x="214744" y="1264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49"/>
                  </a:lnTo>
                  <a:lnTo>
                    <a:pt x="416852" y="12649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49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50804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2843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9264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138583" y="5118391"/>
              <a:ext cx="442595" cy="12700"/>
            </a:xfrm>
            <a:custGeom>
              <a:avLst/>
              <a:gdLst/>
              <a:ahLst/>
              <a:cxnLst/>
              <a:rect l="l" t="t" r="r" b="b"/>
              <a:pathLst>
                <a:path w="44259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442595" h="12700">
                  <a:moveTo>
                    <a:pt x="37896" y="0"/>
                  </a:move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0"/>
                  </a:lnTo>
                  <a:close/>
                </a:path>
                <a:path w="442595" h="127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442595" h="12700">
                  <a:moveTo>
                    <a:pt x="151587" y="0"/>
                  </a:move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442595" h="127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442595" h="12700">
                  <a:moveTo>
                    <a:pt x="277901" y="0"/>
                  </a:moveTo>
                  <a:lnTo>
                    <a:pt x="277901" y="0"/>
                  </a:lnTo>
                  <a:lnTo>
                    <a:pt x="214731" y="0"/>
                  </a:lnTo>
                  <a:lnTo>
                    <a:pt x="214731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442595" h="12700">
                  <a:moveTo>
                    <a:pt x="328422" y="0"/>
                  </a:move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442595" h="12700">
                  <a:moveTo>
                    <a:pt x="442099" y="0"/>
                  </a:moveTo>
                  <a:lnTo>
                    <a:pt x="429463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26" y="12636"/>
                  </a:lnTo>
                  <a:lnTo>
                    <a:pt x="429463" y="12636"/>
                  </a:lnTo>
                  <a:lnTo>
                    <a:pt x="442099" y="12636"/>
                  </a:lnTo>
                  <a:lnTo>
                    <a:pt x="4420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5898515" y="5164556"/>
            <a:ext cx="88265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7.26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1AB6618-6E6B-C673-E0C8-8B32FB6D7F3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07149502"/>
              </p:ext>
            </p:extLst>
          </p:nvPr>
        </p:nvGraphicFramePr>
        <p:xfrm>
          <a:off x="532301" y="5752013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1AB6618-6E6B-C673-E0C8-8B32FB6D7F3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32301" y="5752013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A423CED-3F54-166E-42F6-C34856D4296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295714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811529" y="22760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11529" y="23903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33400" y="922935"/>
            <a:ext cx="3194685" cy="211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latin typeface="Arial"/>
                <a:cs typeface="Arial"/>
              </a:rPr>
              <a:t>GINNY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CONSOLE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GI900CT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461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best of mid-century modern design comes out in the </a:t>
            </a:r>
            <a:r>
              <a:rPr sz="750" spc="-10" dirty="0">
                <a:latin typeface="Raleway"/>
                <a:cs typeface="Raleway"/>
              </a:rPr>
              <a:t>Ginny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Console Table. White pyramid fronts contrast beautifully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burnished walnut color for a table that works great as a hall </a:t>
            </a:r>
            <a:r>
              <a:rPr sz="750" spc="-10" dirty="0">
                <a:latin typeface="Raleway"/>
                <a:cs typeface="Raleway"/>
              </a:rPr>
              <a:t>piece,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entertainment unit or with a Ginny Nightstand in a bedroom. But </a:t>
            </a:r>
            <a:r>
              <a:rPr sz="750" spc="-25" dirty="0">
                <a:latin typeface="Raleway"/>
                <a:cs typeface="Raleway"/>
              </a:rPr>
              <a:t>not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only is this the coolest looking Console Table you can find, but it is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service with quality construction </a:t>
            </a:r>
            <a:r>
              <a:rPr sz="750" spc="-10" dirty="0">
                <a:latin typeface="Raleway"/>
                <a:cs typeface="Raleway"/>
              </a:rPr>
              <a:t>throughout.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acacia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cylindrical, tapered legs reinforced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stretchers for added strength; English dovetail drawers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strength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added drawer space; whisper-quiet smooth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side drawer glides, and white conical shaped drawer </a:t>
            </a:r>
            <a:r>
              <a:rPr sz="750" spc="-10" dirty="0">
                <a:latin typeface="Raleway"/>
                <a:cs typeface="Raleway"/>
              </a:rPr>
              <a:t>fronts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brass </a:t>
            </a:r>
            <a:r>
              <a:rPr sz="750" spc="-10" dirty="0">
                <a:latin typeface="Raleway"/>
                <a:cs typeface="Raleway"/>
              </a:rPr>
              <a:t>pulls.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Finish: Burnished </a:t>
            </a:r>
            <a:r>
              <a:rPr sz="750" spc="-10" dirty="0">
                <a:latin typeface="Raleway"/>
                <a:cs typeface="Raleway"/>
              </a:rPr>
              <a:t>walnut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11529" y="29618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33400" y="3338322"/>
            <a:ext cx="826769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08644" y="3676815"/>
            <a:ext cx="41719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77.7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42499" y="3870776"/>
            <a:ext cx="727710" cy="727710"/>
            <a:chOff x="44024" y="3825500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82910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87962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49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49"/>
                  </a:lnTo>
                  <a:lnTo>
                    <a:pt x="25273" y="12649"/>
                  </a:lnTo>
                  <a:lnTo>
                    <a:pt x="37896" y="12649"/>
                  </a:lnTo>
                  <a:lnTo>
                    <a:pt x="50520" y="12649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49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49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63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49"/>
                  </a:lnTo>
                  <a:lnTo>
                    <a:pt x="277901" y="12649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49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86" y="12649"/>
                  </a:lnTo>
                  <a:lnTo>
                    <a:pt x="606323" y="1264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9048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53682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94279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254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0782" y="3961733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96805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81050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9933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27380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0782" y="403120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06425" h="50800">
                  <a:moveTo>
                    <a:pt x="37884" y="12623"/>
                  </a:moveTo>
                  <a:lnTo>
                    <a:pt x="25260" y="12623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lnTo>
                    <a:pt x="37884" y="12623"/>
                  </a:lnTo>
                  <a:close/>
                </a:path>
                <a:path w="606425" h="50800">
                  <a:moveTo>
                    <a:pt x="75780" y="25260"/>
                  </a:move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6064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064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50800">
                  <a:moveTo>
                    <a:pt x="164211" y="12623"/>
                  </a:move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896"/>
                  </a:lnTo>
                  <a:lnTo>
                    <a:pt x="164211" y="25260"/>
                  </a:lnTo>
                  <a:lnTo>
                    <a:pt x="164211" y="12623"/>
                  </a:lnTo>
                  <a:close/>
                </a:path>
                <a:path w="606425" h="50800">
                  <a:moveTo>
                    <a:pt x="202107" y="25260"/>
                  </a:moveTo>
                  <a:lnTo>
                    <a:pt x="189471" y="25260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52628" y="12623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14731" y="37896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06425" h="50800">
                  <a:moveTo>
                    <a:pt x="303161" y="0"/>
                  </a:moveTo>
                  <a:lnTo>
                    <a:pt x="290525" y="0"/>
                  </a:lnTo>
                  <a:lnTo>
                    <a:pt x="290525" y="12623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50800">
                  <a:moveTo>
                    <a:pt x="341045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23"/>
                  </a:lnTo>
                  <a:lnTo>
                    <a:pt x="315785" y="25260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25260"/>
                  </a:lnTo>
                  <a:lnTo>
                    <a:pt x="341045" y="25260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6064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064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606425" h="50800">
                  <a:moveTo>
                    <a:pt x="505256" y="0"/>
                  </a:moveTo>
                  <a:lnTo>
                    <a:pt x="505256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43153" y="0"/>
                  </a:lnTo>
                  <a:lnTo>
                    <a:pt x="543153" y="12623"/>
                  </a:lnTo>
                  <a:lnTo>
                    <a:pt x="530529" y="12623"/>
                  </a:lnTo>
                  <a:lnTo>
                    <a:pt x="517893" y="12623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60"/>
                  </a:lnTo>
                  <a:lnTo>
                    <a:pt x="543153" y="25260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06910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064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064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06425" h="50800">
                  <a:moveTo>
                    <a:pt x="214744" y="37884"/>
                  </a:moveTo>
                  <a:lnTo>
                    <a:pt x="202120" y="37884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84"/>
                  </a:lnTo>
                  <a:close/>
                </a:path>
                <a:path w="6064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06425" h="50800">
                  <a:moveTo>
                    <a:pt x="265277" y="0"/>
                  </a:move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84"/>
                  </a:lnTo>
                  <a:lnTo>
                    <a:pt x="240004" y="37884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508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064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064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064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10698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381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4132262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37884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84" y="37896"/>
                  </a:lnTo>
                  <a:lnTo>
                    <a:pt x="37884" y="25273"/>
                  </a:lnTo>
                  <a:lnTo>
                    <a:pt x="37884" y="12623"/>
                  </a:lnTo>
                  <a:close/>
                </a:path>
                <a:path w="593725" h="50800">
                  <a:moveTo>
                    <a:pt x="75780" y="25260"/>
                  </a:move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5937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38950" y="5053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23"/>
                  </a:lnTo>
                  <a:close/>
                </a:path>
                <a:path w="593725" h="50800">
                  <a:moveTo>
                    <a:pt x="328422" y="25260"/>
                  </a:moveTo>
                  <a:lnTo>
                    <a:pt x="315798" y="25260"/>
                  </a:lnTo>
                  <a:lnTo>
                    <a:pt x="303161" y="25260"/>
                  </a:lnTo>
                  <a:lnTo>
                    <a:pt x="303161" y="12623"/>
                  </a:lnTo>
                  <a:lnTo>
                    <a:pt x="290525" y="12623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28" y="25273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28422" y="37896"/>
                  </a:lnTo>
                  <a:lnTo>
                    <a:pt x="328422" y="25260"/>
                  </a:lnTo>
                  <a:close/>
                </a:path>
                <a:path w="593725" h="508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404202" y="37896"/>
                  </a:lnTo>
                  <a:lnTo>
                    <a:pt x="404202" y="25260"/>
                  </a:lnTo>
                  <a:close/>
                </a:path>
                <a:path w="5937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23"/>
                  </a:lnTo>
                  <a:close/>
                </a:path>
                <a:path w="5937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36" y="25260"/>
                  </a:lnTo>
                  <a:lnTo>
                    <a:pt x="454736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29" y="2526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93686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1701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90537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208043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593725" h="381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5937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5937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593725" h="381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593725" h="381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593725" h="38100">
                  <a:moveTo>
                    <a:pt x="202120" y="0"/>
                  </a:moveTo>
                  <a:lnTo>
                    <a:pt x="202120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5937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593725" h="38100">
                  <a:moveTo>
                    <a:pt x="341058" y="0"/>
                  </a:moveTo>
                  <a:lnTo>
                    <a:pt x="341058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5937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593725" h="381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5937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593725" h="381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23331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064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06425" h="50800">
                  <a:moveTo>
                    <a:pt x="227380" y="37884"/>
                  </a:moveTo>
                  <a:lnTo>
                    <a:pt x="214744" y="37884"/>
                  </a:lnTo>
                  <a:lnTo>
                    <a:pt x="202120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227380" y="50520"/>
                  </a:lnTo>
                  <a:lnTo>
                    <a:pt x="227380" y="37884"/>
                  </a:lnTo>
                  <a:close/>
                </a:path>
                <a:path w="6064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064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84"/>
                  </a:lnTo>
                  <a:lnTo>
                    <a:pt x="328434" y="37884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064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31" y="37884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84"/>
                  </a:lnTo>
                  <a:lnTo>
                    <a:pt x="353695" y="50520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6064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84"/>
                  </a:lnTo>
                  <a:lnTo>
                    <a:pt x="454748" y="37884"/>
                  </a:ln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84"/>
                  </a:lnTo>
                  <a:lnTo>
                    <a:pt x="429488" y="37884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75" y="50520"/>
                  </a:lnTo>
                  <a:lnTo>
                    <a:pt x="480009" y="50520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064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064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064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06425" h="508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84"/>
                  </a:lnTo>
                  <a:lnTo>
                    <a:pt x="530542" y="37884"/>
                  </a:lnTo>
                  <a:lnTo>
                    <a:pt x="517906" y="37884"/>
                  </a:lnTo>
                  <a:lnTo>
                    <a:pt x="517906" y="50520"/>
                  </a:lnTo>
                  <a:lnTo>
                    <a:pt x="530529" y="50520"/>
                  </a:lnTo>
                  <a:lnTo>
                    <a:pt x="543166" y="50520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2712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25273"/>
                  </a:move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53682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16839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42112" y="37896"/>
                  </a:move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0782" y="4309097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508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03161" y="12636"/>
                  </a:moveTo>
                  <a:lnTo>
                    <a:pt x="290525" y="12636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12636"/>
                  </a:lnTo>
                  <a:close/>
                </a:path>
                <a:path w="606425" h="50800">
                  <a:moveTo>
                    <a:pt x="328422" y="37896"/>
                  </a:moveTo>
                  <a:lnTo>
                    <a:pt x="315785" y="37896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89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25273"/>
                  </a:lnTo>
                  <a:lnTo>
                    <a:pt x="353682" y="25273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064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50800">
                  <a:moveTo>
                    <a:pt x="404202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73"/>
                  </a:lnTo>
                  <a:lnTo>
                    <a:pt x="404202" y="12636"/>
                  </a:lnTo>
                  <a:close/>
                </a:path>
                <a:path w="606425" h="50800">
                  <a:moveTo>
                    <a:pt x="467372" y="12636"/>
                  </a:moveTo>
                  <a:lnTo>
                    <a:pt x="454736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05256" y="25273"/>
                  </a:moveTo>
                  <a:lnTo>
                    <a:pt x="492633" y="25273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73"/>
                  </a:lnTo>
                  <a:close/>
                </a:path>
                <a:path w="606425" h="50800">
                  <a:moveTo>
                    <a:pt x="555790" y="12636"/>
                  </a:move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12636"/>
                  </a:lnTo>
                  <a:close/>
                </a:path>
                <a:path w="606425" h="50800">
                  <a:moveTo>
                    <a:pt x="568413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13" y="37909"/>
                  </a:lnTo>
                  <a:lnTo>
                    <a:pt x="568413" y="25273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593686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34699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5937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5937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5937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593725" h="50800">
                  <a:moveTo>
                    <a:pt x="341058" y="37896"/>
                  </a:move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5937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5937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38489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31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422787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5937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5937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5937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5937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593725" h="381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5937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593725" h="381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5937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5937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5937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44804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85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85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85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45" y="25285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37896"/>
                  </a:moveTo>
                  <a:lnTo>
                    <a:pt x="492645" y="37896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85"/>
                  </a:lnTo>
                  <a:lnTo>
                    <a:pt x="543166" y="25285"/>
                  </a:lnTo>
                  <a:lnTo>
                    <a:pt x="555802" y="25285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0778" y="4485944"/>
              <a:ext cx="126364" cy="12700"/>
            </a:xfrm>
            <a:custGeom>
              <a:avLst/>
              <a:gdLst/>
              <a:ahLst/>
              <a:cxnLst/>
              <a:rect l="l" t="t" r="r" b="b"/>
              <a:pathLst>
                <a:path w="126365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126365" h="12700">
                  <a:moveTo>
                    <a:pt x="75793" y="0"/>
                  </a:move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126365" h="12700">
                  <a:moveTo>
                    <a:pt x="126314" y="0"/>
                  </a:move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533400" y="4577385"/>
            <a:ext cx="88265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10.15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91012" y="1133386"/>
            <a:ext cx="4023360" cy="3840480"/>
          </a:xfrm>
          <a:prstGeom prst="rect">
            <a:avLst/>
          </a:prstGeom>
        </p:spPr>
      </p:pic>
      <p:sp>
        <p:nvSpPr>
          <p:cNvPr id="35" name="object 35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D56E5A5E-D9E1-E630-0F5A-1071CB33B47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16921169"/>
              </p:ext>
            </p:extLst>
          </p:nvPr>
        </p:nvGraphicFramePr>
        <p:xfrm>
          <a:off x="717142" y="5404269"/>
          <a:ext cx="87249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723900" progId="Excel.Sheet.12">
                  <p:embed/>
                </p:oleObj>
              </mc:Choice>
              <mc:Fallback>
                <p:oleObj name="Worksheet" r:id="rId4" imgW="8724900" imgH="7239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D56E5A5E-D9E1-E630-0F5A-1071CB33B4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17142" y="5404269"/>
                        <a:ext cx="8724900" cy="723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125AA9F-152D-2540-A141-A38340D522C7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338029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43276" y="85026"/>
            <a:ext cx="5410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304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4450" y="936432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16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30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883737"/>
            <a:ext cx="3206750" cy="23365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0" dirty="0">
                <a:latin typeface="Arial"/>
                <a:cs typeface="Arial"/>
              </a:rPr>
              <a:t>FOWLER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CABINET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FL100AC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You'll love the exotic refined effect of the Steve Silver Co. Fowler </a:t>
            </a:r>
            <a:r>
              <a:rPr sz="750" spc="-10" dirty="0">
                <a:latin typeface="Raleway"/>
                <a:cs typeface="Raleway"/>
              </a:rPr>
              <a:t>Floral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Accent Cabinet in any room. The intricate design is formed in inlaid </a:t>
            </a:r>
            <a:r>
              <a:rPr sz="750" spc="-20" dirty="0">
                <a:latin typeface="Raleway"/>
                <a:cs typeface="Raleway"/>
              </a:rPr>
              <a:t>bone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resin with gentle lilac-gray hues. Hexagonal knobs provide </a:t>
            </a:r>
            <a:r>
              <a:rPr sz="750" spc="-25" dirty="0">
                <a:latin typeface="Raleway"/>
                <a:cs typeface="Raleway"/>
              </a:rPr>
              <a:t>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elegant touch. The combination of drawer and cabinet allow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versatile storage </a:t>
            </a:r>
            <a:r>
              <a:rPr sz="750" spc="-10" dirty="0">
                <a:latin typeface="Raleway"/>
                <a:cs typeface="Raleway"/>
              </a:rPr>
              <a:t>options.</a:t>
            </a:r>
            <a:endParaRPr sz="750" dirty="0">
              <a:latin typeface="Raleway"/>
              <a:cs typeface="Raleway"/>
            </a:endParaRPr>
          </a:p>
          <a:p>
            <a:pPr marL="393700" marR="85661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Solid mango wood with bone and resin </a:t>
            </a:r>
            <a:r>
              <a:rPr sz="750" spc="-10" dirty="0">
                <a:latin typeface="Raleway"/>
                <a:cs typeface="Raleway"/>
              </a:rPr>
              <a:t>inlay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Hand-laid geometric </a:t>
            </a:r>
            <a:r>
              <a:rPr sz="750" spc="-10" dirty="0">
                <a:latin typeface="Raleway"/>
                <a:cs typeface="Raleway"/>
              </a:rPr>
              <a:t>tiling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Unique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floral </a:t>
            </a:r>
            <a:r>
              <a:rPr sz="750" spc="-10" dirty="0">
                <a:latin typeface="Raleway"/>
                <a:cs typeface="Raleway"/>
              </a:rPr>
              <a:t>theme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Drawer sized for papers or </a:t>
            </a:r>
            <a:r>
              <a:rPr sz="750" spc="-10" dirty="0">
                <a:latin typeface="Raleway"/>
                <a:cs typeface="Raleway"/>
              </a:rPr>
              <a:t>utensils</a:t>
            </a:r>
            <a:endParaRPr sz="750" dirty="0">
              <a:latin typeface="Raleway"/>
              <a:cs typeface="Raleway"/>
            </a:endParaRPr>
          </a:p>
          <a:p>
            <a:pPr marL="393700" marR="349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Very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functional as an End Table in a Living Room or </a:t>
            </a:r>
            <a:r>
              <a:rPr sz="750" spc="-10" dirty="0">
                <a:latin typeface="Raleway"/>
                <a:cs typeface="Raleway"/>
              </a:rPr>
              <a:t>Nightstand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the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$199.00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36.52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359702"/>
            <a:ext cx="727710" cy="727710"/>
            <a:chOff x="5907614" y="335970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3633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4138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42112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4390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52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close/>
                </a:path>
                <a:path w="619125" h="50800">
                  <a:moveTo>
                    <a:pt x="442112" y="37896"/>
                  </a:move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37896"/>
                  </a:moveTo>
                  <a:lnTo>
                    <a:pt x="480009" y="37896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4769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74372" y="34959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5022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42112" y="37896"/>
                  </a:move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4372" y="3540137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96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37896" y="12636"/>
                  </a:lnTo>
                  <a:close/>
                </a:path>
                <a:path w="606425" h="50800">
                  <a:moveTo>
                    <a:pt x="75793" y="25260"/>
                  </a:move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75793" y="25260"/>
                  </a:lnTo>
                  <a:close/>
                </a:path>
                <a:path w="606425" h="50800">
                  <a:moveTo>
                    <a:pt x="265264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25260"/>
                  </a:lnTo>
                  <a:close/>
                </a:path>
                <a:path w="6064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55790" y="25260"/>
                  </a:move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6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81037" y="0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81037" y="37896"/>
                  </a:lnTo>
                  <a:lnTo>
                    <a:pt x="593674" y="37896"/>
                  </a:lnTo>
                  <a:lnTo>
                    <a:pt x="593674" y="25273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57803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28434" y="37896"/>
                  </a:moveTo>
                  <a:lnTo>
                    <a:pt x="315798" y="3789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4372" y="361593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06425" h="50800">
                  <a:moveTo>
                    <a:pt x="75793" y="25260"/>
                  </a:move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25260"/>
                  </a:lnTo>
                  <a:close/>
                </a:path>
                <a:path w="606425" h="50800">
                  <a:moveTo>
                    <a:pt x="164211" y="12623"/>
                  </a:moveTo>
                  <a:lnTo>
                    <a:pt x="151574" y="12623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14" y="37909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909"/>
                  </a:lnTo>
                  <a:lnTo>
                    <a:pt x="151574" y="37909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909"/>
                  </a:lnTo>
                  <a:lnTo>
                    <a:pt x="164211" y="25260"/>
                  </a:lnTo>
                  <a:lnTo>
                    <a:pt x="164211" y="12623"/>
                  </a:lnTo>
                  <a:close/>
                </a:path>
                <a:path w="6064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14731" y="12623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71" y="37909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06425" h="50800">
                  <a:moveTo>
                    <a:pt x="404215" y="37896"/>
                  </a:moveTo>
                  <a:lnTo>
                    <a:pt x="391579" y="37896"/>
                  </a:lnTo>
                  <a:lnTo>
                    <a:pt x="391579" y="25260"/>
                  </a:lnTo>
                  <a:lnTo>
                    <a:pt x="391579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12623"/>
                  </a:lnTo>
                  <a:lnTo>
                    <a:pt x="315785" y="12623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328422" y="5053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064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29475" y="37896"/>
                  </a:lnTo>
                  <a:lnTo>
                    <a:pt x="416839" y="37896"/>
                  </a:lnTo>
                  <a:lnTo>
                    <a:pt x="416839" y="50533"/>
                  </a:lnTo>
                  <a:lnTo>
                    <a:pt x="467372" y="50533"/>
                  </a:lnTo>
                  <a:lnTo>
                    <a:pt x="467372" y="37909"/>
                  </a:lnTo>
                  <a:lnTo>
                    <a:pt x="467372" y="25260"/>
                  </a:lnTo>
                  <a:close/>
                </a:path>
                <a:path w="6064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492633" y="3789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79996" y="50533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06425" h="50800">
                  <a:moveTo>
                    <a:pt x="555790" y="0"/>
                  </a:moveTo>
                  <a:lnTo>
                    <a:pt x="543153" y="0"/>
                  </a:lnTo>
                  <a:lnTo>
                    <a:pt x="543153" y="12623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50800">
                  <a:moveTo>
                    <a:pt x="606310" y="12623"/>
                  </a:move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68426" y="25260"/>
                  </a:lnTo>
                  <a:lnTo>
                    <a:pt x="568426" y="37909"/>
                  </a:lnTo>
                  <a:lnTo>
                    <a:pt x="581037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6538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03174" y="37884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52641" y="37884"/>
                  </a:lnTo>
                  <a:lnTo>
                    <a:pt x="252641" y="50520"/>
                  </a:lnTo>
                  <a:lnTo>
                    <a:pt x="328434" y="50520"/>
                  </a:lnTo>
                  <a:lnTo>
                    <a:pt x="328434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6917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81063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4372" y="3729608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38950" y="25273"/>
                  </a:move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25260" y="37922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17" y="37922"/>
                  </a:lnTo>
                  <a:lnTo>
                    <a:pt x="138950" y="37922"/>
                  </a:lnTo>
                  <a:lnTo>
                    <a:pt x="138950" y="25273"/>
                  </a:lnTo>
                  <a:close/>
                </a:path>
                <a:path w="606425" h="381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922"/>
                  </a:lnTo>
                  <a:lnTo>
                    <a:pt x="164211" y="37922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38100">
                  <a:moveTo>
                    <a:pt x="202107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6064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06425" h="381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37922"/>
                  </a:lnTo>
                  <a:lnTo>
                    <a:pt x="252628" y="37922"/>
                  </a:lnTo>
                  <a:lnTo>
                    <a:pt x="265264" y="37922"/>
                  </a:lnTo>
                  <a:lnTo>
                    <a:pt x="277901" y="37922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922"/>
                  </a:lnTo>
                  <a:lnTo>
                    <a:pt x="315798" y="37922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6064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95" y="37922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66318" y="25273"/>
                  </a:lnTo>
                  <a:lnTo>
                    <a:pt x="366318" y="37922"/>
                  </a:lnTo>
                  <a:lnTo>
                    <a:pt x="378942" y="37922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37922"/>
                  </a:lnTo>
                  <a:lnTo>
                    <a:pt x="429475" y="37922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555790" y="0"/>
                  </a:move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37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375488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67385" y="12623"/>
                  </a:move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49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49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79276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65264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8306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38685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50533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51587" y="50546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52641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78955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390645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26326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38950" y="0"/>
                  </a:lnTo>
                  <a:lnTo>
                    <a:pt x="138950" y="12649"/>
                  </a:lnTo>
                  <a:lnTo>
                    <a:pt x="151587" y="12649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381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49"/>
                  </a:lnTo>
                  <a:lnTo>
                    <a:pt x="480009" y="12649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393171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88430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18947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39696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80009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06310" y="12636"/>
                  </a:move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399487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53695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5898515" y="4066311"/>
            <a:ext cx="94615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24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12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17.5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5" dirty="0">
                <a:latin typeface="Raleway"/>
                <a:cs typeface="Raleway"/>
              </a:rPr>
              <a:t>5.5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117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DCC0EC25-BE24-2D8C-5774-E18D4609977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21306882"/>
              </p:ext>
            </p:extLst>
          </p:nvPr>
        </p:nvGraphicFramePr>
        <p:xfrm>
          <a:off x="666750" y="5607445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DCC0EC25-BE24-2D8C-5774-E18D460997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66750" y="5607445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5" name="Picture 34" descr="A picture containing logo&#10;&#10;Description automatically generated">
            <a:extLst>
              <a:ext uri="{FF2B5EF4-FFF2-40B4-BE49-F238E27FC236}">
                <a16:creationId xmlns:a16="http://schemas.microsoft.com/office/drawing/2014/main" id="{7F2F9825-F8C8-8957-F3FD-C82694A626E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269602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43390" y="85026"/>
            <a:ext cx="5410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305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44879" y="230641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44879" y="242071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44879" y="253501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44879" y="264931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679450" y="979982"/>
            <a:ext cx="3122295" cy="24057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JOVANA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ROUND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JV170E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Create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own style with the Jovana Accent Side Table. </a:t>
            </a:r>
            <a:r>
              <a:rPr sz="750" spc="-10" dirty="0">
                <a:latin typeface="Raleway"/>
                <a:cs typeface="Raleway"/>
              </a:rPr>
              <a:t>Transitional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and a brushed bronze metal finish and black granite top </a:t>
            </a:r>
            <a:r>
              <a:rPr sz="750" spc="-10" dirty="0">
                <a:latin typeface="Raleway"/>
                <a:cs typeface="Raleway"/>
              </a:rPr>
              <a:t>create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 eclectic style that will add "pop" to any room. An </a:t>
            </a:r>
            <a:r>
              <a:rPr sz="750" spc="-10" dirty="0">
                <a:latin typeface="Raleway"/>
                <a:cs typeface="Raleway"/>
              </a:rPr>
              <a:t>interesting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hourglass shape frames the table and provides additional surface </a:t>
            </a:r>
            <a:r>
              <a:rPr sz="750" spc="-20" dirty="0">
                <a:latin typeface="Raleway"/>
                <a:cs typeface="Raleway"/>
              </a:rPr>
              <a:t>area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chairs side storage </a:t>
            </a:r>
            <a:r>
              <a:rPr sz="750" spc="-10" dirty="0">
                <a:latin typeface="Raleway"/>
                <a:cs typeface="Raleway"/>
              </a:rPr>
              <a:t>options.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1684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15mm black granite 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Iron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Brushed bronzed color table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Floor levelers included to even out table on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$55.00</a:t>
            </a:r>
            <a:endParaRPr sz="750" dirty="0">
              <a:latin typeface="Raleway"/>
              <a:cs typeface="Raleway"/>
            </a:endParaRPr>
          </a:p>
          <a:p>
            <a:pPr marL="12700" marR="1016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Accent Table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End Table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Jovana</a:t>
            </a:r>
            <a:r>
              <a:rPr sz="750" dirty="0">
                <a:latin typeface="Raleway"/>
                <a:cs typeface="Raleway"/>
              </a:rPr>
              <a:t>,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Metal Living Room Table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Side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Table</a:t>
            </a:r>
            <a:r>
              <a:rPr sz="750" dirty="0">
                <a:latin typeface="Raleway"/>
                <a:cs typeface="Raleway"/>
              </a:rPr>
              <a:t>,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8"/>
              </a:rPr>
              <a:t>SKU #JV170E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9"/>
              </a:rPr>
              <a:t>Steve Silver Co</a:t>
            </a:r>
            <a:r>
              <a:rPr sz="750" dirty="0">
                <a:solidFill>
                  <a:srgbClr val="0000FF"/>
                </a:solidFill>
                <a:latin typeface="Raleway"/>
                <a:cs typeface="Raleway"/>
                <a:hlinkClick r:id="rId9"/>
              </a:rPr>
              <a:t>.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10"/>
              </a:rPr>
              <a:t>Steve Silver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10"/>
              </a:rPr>
              <a:t>Company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4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35.42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675849" y="3550412"/>
            <a:ext cx="727710" cy="727710"/>
            <a:chOff x="44024" y="3439547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344314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34936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51892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922"/>
                  </a:lnTo>
                  <a:lnTo>
                    <a:pt x="227380" y="37922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31" y="37922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22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544201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254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254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254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254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254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254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254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254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254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254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254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254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25400">
                  <a:moveTo>
                    <a:pt x="593699" y="0"/>
                  </a:moveTo>
                  <a:lnTo>
                    <a:pt x="581063" y="0"/>
                  </a:lnTo>
                  <a:lnTo>
                    <a:pt x="581063" y="12649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575780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5820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6073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6452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27380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68313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89484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381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68426" y="12636"/>
                  </a:move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370841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328434" y="37884"/>
                  </a:moveTo>
                  <a:lnTo>
                    <a:pt x="315798" y="37884"/>
                  </a:lnTo>
                  <a:lnTo>
                    <a:pt x="303161" y="37884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84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74629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38963" y="25273"/>
                  </a:move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17893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78419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5937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5937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22"/>
                  </a:lnTo>
                  <a:lnTo>
                    <a:pt x="50520" y="25273"/>
                  </a:lnTo>
                  <a:close/>
                </a:path>
                <a:path w="593725" h="508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5937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64223" y="37922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5937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937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close/>
                </a:path>
                <a:path w="593725" h="50800">
                  <a:moveTo>
                    <a:pt x="252641" y="0"/>
                  </a:move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937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5937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5937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5937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17893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5937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8220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384735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88524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66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391050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14744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0782" y="394840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close/>
                </a:path>
                <a:path w="6064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01053" y="12636"/>
                  </a:move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12636"/>
                  </a:lnTo>
                  <a:close/>
                </a:path>
                <a:path w="6064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02107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close/>
                </a:path>
                <a:path w="6064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06425" h="50800">
                  <a:moveTo>
                    <a:pt x="315798" y="12636"/>
                  </a:moveTo>
                  <a:lnTo>
                    <a:pt x="315798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404202" y="12636"/>
                  </a:moveTo>
                  <a:lnTo>
                    <a:pt x="40420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04202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36" y="25273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30529" y="12636"/>
                  </a:move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30529" y="25273"/>
                  </a:lnTo>
                  <a:lnTo>
                    <a:pt x="530529" y="12636"/>
                  </a:lnTo>
                  <a:close/>
                </a:path>
                <a:path w="606425" h="50800">
                  <a:moveTo>
                    <a:pt x="568413" y="12636"/>
                  </a:move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39863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0241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0494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08735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89484" y="12636"/>
                  </a:moveTo>
                  <a:lnTo>
                    <a:pt x="189484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254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254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254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254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254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254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666750" y="4257021"/>
            <a:ext cx="95250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16.5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16.5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5.63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3" name="object 33">
            <a:hlinkClick r:id="rId2"/>
          </p:cNvPr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899990" y="1002618"/>
            <a:ext cx="4343400" cy="4240530"/>
          </a:xfrm>
          <a:prstGeom prst="rect">
            <a:avLst/>
          </a:prstGeom>
        </p:spPr>
      </p:pic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118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F111A945-FA67-DBD6-E0AA-C77EEB165CC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48785893"/>
              </p:ext>
            </p:extLst>
          </p:nvPr>
        </p:nvGraphicFramePr>
        <p:xfrm>
          <a:off x="666750" y="5496154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2" imgW="8724900" imgH="609600" progId="Excel.Sheet.12">
                  <p:embed/>
                </p:oleObj>
              </mc:Choice>
              <mc:Fallback>
                <p:oleObj name="Worksheet" r:id="rId12" imgW="87249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F111A945-FA67-DBD6-E0AA-C77EEB165C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666750" y="5496154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5" name="Picture 34" descr="A picture containing logo&#10;&#10;Description automatically generated">
            <a:extLst>
              <a:ext uri="{FF2B5EF4-FFF2-40B4-BE49-F238E27FC236}">
                <a16:creationId xmlns:a16="http://schemas.microsoft.com/office/drawing/2014/main" id="{DB31AF22-B1F9-D37A-2364-F70D7C40B414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579029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36761" y="85026"/>
            <a:ext cx="54737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306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3495" y="9906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16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893794"/>
            <a:ext cx="3154680" cy="22211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05" dirty="0">
                <a:latin typeface="Arial"/>
                <a:cs typeface="Arial"/>
              </a:rPr>
              <a:t>MIRO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MR200EG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Light and airy with a modern touch, the Miro Side Table gets an </a:t>
            </a:r>
            <a:r>
              <a:rPr sz="750" spc="-10" dirty="0">
                <a:latin typeface="Raleway"/>
                <a:cs typeface="Raleway"/>
              </a:rPr>
              <a:t>assist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its molded serving tray and champagne bronze finish. A built-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handle allows the table to move easily around a room while the </a:t>
            </a:r>
            <a:r>
              <a:rPr sz="750" spc="-25" dirty="0">
                <a:latin typeface="Raleway"/>
                <a:cs typeface="Raleway"/>
              </a:rPr>
              <a:t>lip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keeps drinks and nik-naks stable. Use as a Bar Server, Serving Table,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 a unique End Table in a living room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393700" marR="1308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iron, engineered wood and Silvershield® </a:t>
            </a:r>
            <a:r>
              <a:rPr sz="750" spc="-25" dirty="0">
                <a:latin typeface="Raleway"/>
                <a:cs typeface="Raleway"/>
              </a:rPr>
              <a:t>3D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laminate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Silvershield resists </a:t>
            </a:r>
            <a:r>
              <a:rPr sz="750" spc="-10" dirty="0">
                <a:latin typeface="Raleway"/>
                <a:cs typeface="Raleway"/>
              </a:rPr>
              <a:t>scratches</a:t>
            </a:r>
            <a:endParaRPr sz="750" dirty="0">
              <a:latin typeface="Raleway"/>
              <a:cs typeface="Raleway"/>
            </a:endParaRPr>
          </a:p>
          <a:p>
            <a:pPr marL="393700" marR="1021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White faux-marble molded tray with </a:t>
            </a:r>
            <a:r>
              <a:rPr sz="750" spc="-25" dirty="0">
                <a:latin typeface="Raleway"/>
                <a:cs typeface="Raleway"/>
              </a:rPr>
              <a:t>lip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Champagne Bronze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10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245402"/>
            <a:ext cx="727710" cy="727710"/>
            <a:chOff x="5907614" y="324540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2490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5558" y="3303333"/>
              <a:ext cx="611505" cy="41275"/>
            </a:xfrm>
            <a:custGeom>
              <a:avLst/>
              <a:gdLst/>
              <a:ahLst/>
              <a:cxnLst/>
              <a:rect l="l" t="t" r="r" b="b"/>
              <a:pathLst>
                <a:path w="611504" h="41275">
                  <a:moveTo>
                    <a:pt x="67919" y="27178"/>
                  </a:moveTo>
                  <a:lnTo>
                    <a:pt x="54343" y="27178"/>
                  </a:lnTo>
                  <a:lnTo>
                    <a:pt x="40754" y="27178"/>
                  </a:lnTo>
                  <a:lnTo>
                    <a:pt x="27165" y="27178"/>
                  </a:lnTo>
                  <a:lnTo>
                    <a:pt x="27165" y="40767"/>
                  </a:lnTo>
                  <a:lnTo>
                    <a:pt x="40754" y="40767"/>
                  </a:lnTo>
                  <a:lnTo>
                    <a:pt x="54330" y="40767"/>
                  </a:lnTo>
                  <a:lnTo>
                    <a:pt x="67919" y="40767"/>
                  </a:lnTo>
                  <a:lnTo>
                    <a:pt x="67919" y="27178"/>
                  </a:lnTo>
                  <a:close/>
                </a:path>
                <a:path w="611504" h="41275">
                  <a:moveTo>
                    <a:pt x="95097" y="0"/>
                  </a:moveTo>
                  <a:lnTo>
                    <a:pt x="95097" y="0"/>
                  </a:lnTo>
                  <a:lnTo>
                    <a:pt x="0" y="0"/>
                  </a:lnTo>
                  <a:lnTo>
                    <a:pt x="0" y="13589"/>
                  </a:lnTo>
                  <a:lnTo>
                    <a:pt x="0" y="27178"/>
                  </a:lnTo>
                  <a:lnTo>
                    <a:pt x="0" y="40767"/>
                  </a:lnTo>
                  <a:lnTo>
                    <a:pt x="13589" y="40767"/>
                  </a:lnTo>
                  <a:lnTo>
                    <a:pt x="13589" y="27178"/>
                  </a:lnTo>
                  <a:lnTo>
                    <a:pt x="13589" y="13589"/>
                  </a:lnTo>
                  <a:lnTo>
                    <a:pt x="27165" y="13589"/>
                  </a:lnTo>
                  <a:lnTo>
                    <a:pt x="81508" y="13589"/>
                  </a:lnTo>
                  <a:lnTo>
                    <a:pt x="81508" y="27178"/>
                  </a:lnTo>
                  <a:lnTo>
                    <a:pt x="81508" y="40767"/>
                  </a:lnTo>
                  <a:lnTo>
                    <a:pt x="95097" y="40767"/>
                  </a:lnTo>
                  <a:lnTo>
                    <a:pt x="95097" y="27178"/>
                  </a:lnTo>
                  <a:lnTo>
                    <a:pt x="95097" y="13589"/>
                  </a:lnTo>
                  <a:lnTo>
                    <a:pt x="95097" y="0"/>
                  </a:lnTo>
                  <a:close/>
                </a:path>
                <a:path w="611504" h="41275">
                  <a:moveTo>
                    <a:pt x="353212" y="0"/>
                  </a:moveTo>
                  <a:lnTo>
                    <a:pt x="339623" y="0"/>
                  </a:lnTo>
                  <a:lnTo>
                    <a:pt x="339623" y="13589"/>
                  </a:lnTo>
                  <a:lnTo>
                    <a:pt x="339623" y="27178"/>
                  </a:lnTo>
                  <a:lnTo>
                    <a:pt x="326034" y="27178"/>
                  </a:lnTo>
                  <a:lnTo>
                    <a:pt x="312458" y="27178"/>
                  </a:lnTo>
                  <a:lnTo>
                    <a:pt x="312458" y="13589"/>
                  </a:lnTo>
                  <a:lnTo>
                    <a:pt x="326034" y="13589"/>
                  </a:lnTo>
                  <a:lnTo>
                    <a:pt x="326034" y="0"/>
                  </a:lnTo>
                  <a:lnTo>
                    <a:pt x="312458" y="0"/>
                  </a:lnTo>
                  <a:lnTo>
                    <a:pt x="298869" y="0"/>
                  </a:lnTo>
                  <a:lnTo>
                    <a:pt x="298869" y="13589"/>
                  </a:lnTo>
                  <a:lnTo>
                    <a:pt x="285280" y="13589"/>
                  </a:lnTo>
                  <a:lnTo>
                    <a:pt x="271703" y="13589"/>
                  </a:lnTo>
                  <a:lnTo>
                    <a:pt x="258114" y="13589"/>
                  </a:lnTo>
                  <a:lnTo>
                    <a:pt x="244525" y="13589"/>
                  </a:lnTo>
                  <a:lnTo>
                    <a:pt x="244525" y="0"/>
                  </a:lnTo>
                  <a:lnTo>
                    <a:pt x="230949" y="0"/>
                  </a:lnTo>
                  <a:lnTo>
                    <a:pt x="217360" y="0"/>
                  </a:lnTo>
                  <a:lnTo>
                    <a:pt x="203771" y="0"/>
                  </a:lnTo>
                  <a:lnTo>
                    <a:pt x="203771" y="13589"/>
                  </a:lnTo>
                  <a:lnTo>
                    <a:pt x="190195" y="13589"/>
                  </a:lnTo>
                  <a:lnTo>
                    <a:pt x="190195" y="0"/>
                  </a:lnTo>
                  <a:lnTo>
                    <a:pt x="176606" y="0"/>
                  </a:lnTo>
                  <a:lnTo>
                    <a:pt x="163017" y="0"/>
                  </a:lnTo>
                  <a:lnTo>
                    <a:pt x="163017" y="13589"/>
                  </a:lnTo>
                  <a:lnTo>
                    <a:pt x="163017" y="27178"/>
                  </a:lnTo>
                  <a:lnTo>
                    <a:pt x="149428" y="27178"/>
                  </a:lnTo>
                  <a:lnTo>
                    <a:pt x="149428" y="13589"/>
                  </a:lnTo>
                  <a:lnTo>
                    <a:pt x="163017" y="13589"/>
                  </a:lnTo>
                  <a:lnTo>
                    <a:pt x="163017" y="0"/>
                  </a:lnTo>
                  <a:lnTo>
                    <a:pt x="108673" y="0"/>
                  </a:lnTo>
                  <a:lnTo>
                    <a:pt x="108673" y="13589"/>
                  </a:lnTo>
                  <a:lnTo>
                    <a:pt x="108673" y="27178"/>
                  </a:lnTo>
                  <a:lnTo>
                    <a:pt x="122262" y="27178"/>
                  </a:lnTo>
                  <a:lnTo>
                    <a:pt x="122262" y="40767"/>
                  </a:lnTo>
                  <a:lnTo>
                    <a:pt x="176606" y="40767"/>
                  </a:lnTo>
                  <a:lnTo>
                    <a:pt x="176606" y="27178"/>
                  </a:lnTo>
                  <a:lnTo>
                    <a:pt x="176606" y="13589"/>
                  </a:lnTo>
                  <a:lnTo>
                    <a:pt x="190182" y="13589"/>
                  </a:lnTo>
                  <a:lnTo>
                    <a:pt x="190182" y="27178"/>
                  </a:lnTo>
                  <a:lnTo>
                    <a:pt x="203771" y="27178"/>
                  </a:lnTo>
                  <a:lnTo>
                    <a:pt x="217360" y="27178"/>
                  </a:lnTo>
                  <a:lnTo>
                    <a:pt x="230936" y="27178"/>
                  </a:lnTo>
                  <a:lnTo>
                    <a:pt x="230936" y="40767"/>
                  </a:lnTo>
                  <a:lnTo>
                    <a:pt x="244525" y="40767"/>
                  </a:lnTo>
                  <a:lnTo>
                    <a:pt x="244525" y="27178"/>
                  </a:lnTo>
                  <a:lnTo>
                    <a:pt x="258114" y="27178"/>
                  </a:lnTo>
                  <a:lnTo>
                    <a:pt x="271691" y="27178"/>
                  </a:lnTo>
                  <a:lnTo>
                    <a:pt x="285280" y="27178"/>
                  </a:lnTo>
                  <a:lnTo>
                    <a:pt x="285280" y="40767"/>
                  </a:lnTo>
                  <a:lnTo>
                    <a:pt x="353212" y="40767"/>
                  </a:lnTo>
                  <a:lnTo>
                    <a:pt x="353212" y="27178"/>
                  </a:lnTo>
                  <a:lnTo>
                    <a:pt x="353212" y="13589"/>
                  </a:lnTo>
                  <a:lnTo>
                    <a:pt x="353212" y="0"/>
                  </a:lnTo>
                  <a:close/>
                </a:path>
                <a:path w="611504" h="41275">
                  <a:moveTo>
                    <a:pt x="380377" y="13589"/>
                  </a:moveTo>
                  <a:lnTo>
                    <a:pt x="366788" y="13589"/>
                  </a:lnTo>
                  <a:lnTo>
                    <a:pt x="366788" y="27178"/>
                  </a:lnTo>
                  <a:lnTo>
                    <a:pt x="380377" y="27178"/>
                  </a:lnTo>
                  <a:lnTo>
                    <a:pt x="380377" y="13589"/>
                  </a:lnTo>
                  <a:close/>
                </a:path>
                <a:path w="611504" h="41275">
                  <a:moveTo>
                    <a:pt x="461886" y="0"/>
                  </a:moveTo>
                  <a:lnTo>
                    <a:pt x="461886" y="0"/>
                  </a:lnTo>
                  <a:lnTo>
                    <a:pt x="393954" y="0"/>
                  </a:lnTo>
                  <a:lnTo>
                    <a:pt x="393954" y="13589"/>
                  </a:lnTo>
                  <a:lnTo>
                    <a:pt x="393954" y="27178"/>
                  </a:lnTo>
                  <a:lnTo>
                    <a:pt x="407543" y="27178"/>
                  </a:lnTo>
                  <a:lnTo>
                    <a:pt x="421132" y="27178"/>
                  </a:lnTo>
                  <a:lnTo>
                    <a:pt x="421132" y="13589"/>
                  </a:lnTo>
                  <a:lnTo>
                    <a:pt x="434708" y="13589"/>
                  </a:lnTo>
                  <a:lnTo>
                    <a:pt x="434708" y="27178"/>
                  </a:lnTo>
                  <a:lnTo>
                    <a:pt x="448297" y="27178"/>
                  </a:lnTo>
                  <a:lnTo>
                    <a:pt x="461886" y="27178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611504" h="41275">
                  <a:moveTo>
                    <a:pt x="489038" y="13589"/>
                  </a:moveTo>
                  <a:lnTo>
                    <a:pt x="475462" y="13589"/>
                  </a:lnTo>
                  <a:lnTo>
                    <a:pt x="475462" y="27178"/>
                  </a:lnTo>
                  <a:lnTo>
                    <a:pt x="489038" y="27178"/>
                  </a:lnTo>
                  <a:lnTo>
                    <a:pt x="489038" y="13589"/>
                  </a:lnTo>
                  <a:close/>
                </a:path>
                <a:path w="611504" h="41275">
                  <a:moveTo>
                    <a:pt x="502640" y="0"/>
                  </a:moveTo>
                  <a:lnTo>
                    <a:pt x="489051" y="0"/>
                  </a:lnTo>
                  <a:lnTo>
                    <a:pt x="489051" y="13589"/>
                  </a:lnTo>
                  <a:lnTo>
                    <a:pt x="502640" y="13589"/>
                  </a:lnTo>
                  <a:lnTo>
                    <a:pt x="502640" y="0"/>
                  </a:lnTo>
                  <a:close/>
                </a:path>
                <a:path w="611504" h="41275">
                  <a:moveTo>
                    <a:pt x="529793" y="0"/>
                  </a:moveTo>
                  <a:lnTo>
                    <a:pt x="516216" y="0"/>
                  </a:lnTo>
                  <a:lnTo>
                    <a:pt x="516216" y="13589"/>
                  </a:lnTo>
                  <a:lnTo>
                    <a:pt x="516216" y="27178"/>
                  </a:lnTo>
                  <a:lnTo>
                    <a:pt x="529793" y="27178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41275">
                  <a:moveTo>
                    <a:pt x="611327" y="0"/>
                  </a:moveTo>
                  <a:lnTo>
                    <a:pt x="611327" y="0"/>
                  </a:lnTo>
                  <a:lnTo>
                    <a:pt x="529805" y="0"/>
                  </a:lnTo>
                  <a:lnTo>
                    <a:pt x="529805" y="13589"/>
                  </a:lnTo>
                  <a:lnTo>
                    <a:pt x="597725" y="13589"/>
                  </a:lnTo>
                  <a:lnTo>
                    <a:pt x="597725" y="27178"/>
                  </a:lnTo>
                  <a:lnTo>
                    <a:pt x="611327" y="27178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5558" y="3330511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13589" y="13576"/>
                  </a:moveTo>
                  <a:lnTo>
                    <a:pt x="0" y="13576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54"/>
                  </a:lnTo>
                  <a:lnTo>
                    <a:pt x="13589" y="27165"/>
                  </a:lnTo>
                  <a:lnTo>
                    <a:pt x="13589" y="13576"/>
                  </a:lnTo>
                  <a:close/>
                </a:path>
                <a:path w="611504" h="54610">
                  <a:moveTo>
                    <a:pt x="67919" y="13576"/>
                  </a:moveTo>
                  <a:lnTo>
                    <a:pt x="54343" y="13576"/>
                  </a:lnTo>
                  <a:lnTo>
                    <a:pt x="40754" y="13576"/>
                  </a:lnTo>
                  <a:lnTo>
                    <a:pt x="27165" y="13576"/>
                  </a:lnTo>
                  <a:lnTo>
                    <a:pt x="27165" y="27165"/>
                  </a:lnTo>
                  <a:lnTo>
                    <a:pt x="27165" y="40754"/>
                  </a:lnTo>
                  <a:lnTo>
                    <a:pt x="40754" y="40754"/>
                  </a:lnTo>
                  <a:lnTo>
                    <a:pt x="54330" y="40754"/>
                  </a:lnTo>
                  <a:lnTo>
                    <a:pt x="67919" y="40754"/>
                  </a:lnTo>
                  <a:lnTo>
                    <a:pt x="67919" y="27165"/>
                  </a:lnTo>
                  <a:lnTo>
                    <a:pt x="67919" y="13576"/>
                  </a:lnTo>
                  <a:close/>
                </a:path>
                <a:path w="611504" h="54610">
                  <a:moveTo>
                    <a:pt x="95097" y="13576"/>
                  </a:moveTo>
                  <a:lnTo>
                    <a:pt x="81508" y="13576"/>
                  </a:lnTo>
                  <a:lnTo>
                    <a:pt x="81508" y="27165"/>
                  </a:lnTo>
                  <a:lnTo>
                    <a:pt x="81508" y="40754"/>
                  </a:lnTo>
                  <a:lnTo>
                    <a:pt x="81508" y="54343"/>
                  </a:lnTo>
                  <a:lnTo>
                    <a:pt x="95097" y="54343"/>
                  </a:lnTo>
                  <a:lnTo>
                    <a:pt x="95097" y="40754"/>
                  </a:lnTo>
                  <a:lnTo>
                    <a:pt x="95097" y="27165"/>
                  </a:lnTo>
                  <a:lnTo>
                    <a:pt x="95097" y="13576"/>
                  </a:lnTo>
                  <a:close/>
                </a:path>
                <a:path w="611504" h="54610">
                  <a:moveTo>
                    <a:pt x="122262" y="13576"/>
                  </a:moveTo>
                  <a:lnTo>
                    <a:pt x="108673" y="13576"/>
                  </a:lnTo>
                  <a:lnTo>
                    <a:pt x="108673" y="27165"/>
                  </a:lnTo>
                  <a:lnTo>
                    <a:pt x="122262" y="27165"/>
                  </a:lnTo>
                  <a:lnTo>
                    <a:pt x="122262" y="13576"/>
                  </a:lnTo>
                  <a:close/>
                </a:path>
                <a:path w="611504" h="54610">
                  <a:moveTo>
                    <a:pt x="190195" y="40754"/>
                  </a:moveTo>
                  <a:lnTo>
                    <a:pt x="176606" y="40754"/>
                  </a:lnTo>
                  <a:lnTo>
                    <a:pt x="176606" y="54343"/>
                  </a:lnTo>
                  <a:lnTo>
                    <a:pt x="190195" y="54343"/>
                  </a:lnTo>
                  <a:lnTo>
                    <a:pt x="190195" y="40754"/>
                  </a:lnTo>
                  <a:close/>
                </a:path>
                <a:path w="611504" h="54610">
                  <a:moveTo>
                    <a:pt x="190195" y="13576"/>
                  </a:moveTo>
                  <a:lnTo>
                    <a:pt x="176606" y="13576"/>
                  </a:lnTo>
                  <a:lnTo>
                    <a:pt x="163017" y="13576"/>
                  </a:lnTo>
                  <a:lnTo>
                    <a:pt x="149428" y="13576"/>
                  </a:lnTo>
                  <a:lnTo>
                    <a:pt x="135839" y="13576"/>
                  </a:lnTo>
                  <a:lnTo>
                    <a:pt x="135839" y="27165"/>
                  </a:lnTo>
                  <a:lnTo>
                    <a:pt x="135839" y="40754"/>
                  </a:lnTo>
                  <a:lnTo>
                    <a:pt x="122262" y="40754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lnTo>
                    <a:pt x="149428" y="40754"/>
                  </a:lnTo>
                  <a:lnTo>
                    <a:pt x="163017" y="40754"/>
                  </a:lnTo>
                  <a:lnTo>
                    <a:pt x="176606" y="40754"/>
                  </a:lnTo>
                  <a:lnTo>
                    <a:pt x="176606" y="27165"/>
                  </a:lnTo>
                  <a:lnTo>
                    <a:pt x="190195" y="27165"/>
                  </a:lnTo>
                  <a:lnTo>
                    <a:pt x="190195" y="13576"/>
                  </a:lnTo>
                  <a:close/>
                </a:path>
                <a:path w="611504" h="54610">
                  <a:moveTo>
                    <a:pt x="380377" y="0"/>
                  </a:moveTo>
                  <a:lnTo>
                    <a:pt x="366788" y="0"/>
                  </a:lnTo>
                  <a:lnTo>
                    <a:pt x="353212" y="0"/>
                  </a:lnTo>
                  <a:lnTo>
                    <a:pt x="339623" y="0"/>
                  </a:lnTo>
                  <a:lnTo>
                    <a:pt x="339623" y="13576"/>
                  </a:lnTo>
                  <a:lnTo>
                    <a:pt x="339623" y="27165"/>
                  </a:lnTo>
                  <a:lnTo>
                    <a:pt x="326034" y="27165"/>
                  </a:lnTo>
                  <a:lnTo>
                    <a:pt x="326034" y="13576"/>
                  </a:lnTo>
                  <a:lnTo>
                    <a:pt x="312458" y="13576"/>
                  </a:lnTo>
                  <a:lnTo>
                    <a:pt x="298869" y="13576"/>
                  </a:lnTo>
                  <a:lnTo>
                    <a:pt x="298869" y="27165"/>
                  </a:lnTo>
                  <a:lnTo>
                    <a:pt x="285280" y="27165"/>
                  </a:lnTo>
                  <a:lnTo>
                    <a:pt x="285280" y="13576"/>
                  </a:lnTo>
                  <a:lnTo>
                    <a:pt x="271703" y="13576"/>
                  </a:lnTo>
                  <a:lnTo>
                    <a:pt x="271691" y="13576"/>
                  </a:lnTo>
                  <a:lnTo>
                    <a:pt x="217360" y="13576"/>
                  </a:lnTo>
                  <a:lnTo>
                    <a:pt x="217360" y="27165"/>
                  </a:lnTo>
                  <a:lnTo>
                    <a:pt x="217360" y="40754"/>
                  </a:lnTo>
                  <a:lnTo>
                    <a:pt x="217360" y="54343"/>
                  </a:lnTo>
                  <a:lnTo>
                    <a:pt x="230949" y="54343"/>
                  </a:lnTo>
                  <a:lnTo>
                    <a:pt x="230949" y="40754"/>
                  </a:lnTo>
                  <a:lnTo>
                    <a:pt x="244525" y="40754"/>
                  </a:lnTo>
                  <a:lnTo>
                    <a:pt x="258114" y="40754"/>
                  </a:lnTo>
                  <a:lnTo>
                    <a:pt x="380377" y="40754"/>
                  </a:lnTo>
                  <a:lnTo>
                    <a:pt x="380377" y="27165"/>
                  </a:lnTo>
                  <a:lnTo>
                    <a:pt x="366788" y="27165"/>
                  </a:lnTo>
                  <a:lnTo>
                    <a:pt x="366788" y="13589"/>
                  </a:lnTo>
                  <a:lnTo>
                    <a:pt x="380377" y="13589"/>
                  </a:lnTo>
                  <a:lnTo>
                    <a:pt x="380377" y="0"/>
                  </a:lnTo>
                  <a:close/>
                </a:path>
                <a:path w="611504" h="54610">
                  <a:moveTo>
                    <a:pt x="448297" y="27165"/>
                  </a:moveTo>
                  <a:lnTo>
                    <a:pt x="434721" y="27165"/>
                  </a:lnTo>
                  <a:lnTo>
                    <a:pt x="421132" y="27165"/>
                  </a:lnTo>
                  <a:lnTo>
                    <a:pt x="421132" y="40754"/>
                  </a:lnTo>
                  <a:lnTo>
                    <a:pt x="434708" y="40754"/>
                  </a:lnTo>
                  <a:lnTo>
                    <a:pt x="448297" y="40754"/>
                  </a:lnTo>
                  <a:lnTo>
                    <a:pt x="448297" y="27165"/>
                  </a:lnTo>
                  <a:close/>
                </a:path>
                <a:path w="611504" h="54610">
                  <a:moveTo>
                    <a:pt x="448297" y="0"/>
                  </a:moveTo>
                  <a:lnTo>
                    <a:pt x="434708" y="0"/>
                  </a:lnTo>
                  <a:lnTo>
                    <a:pt x="434708" y="13589"/>
                  </a:lnTo>
                  <a:lnTo>
                    <a:pt x="448297" y="13589"/>
                  </a:lnTo>
                  <a:lnTo>
                    <a:pt x="448297" y="0"/>
                  </a:lnTo>
                  <a:close/>
                </a:path>
                <a:path w="611504" h="54610">
                  <a:moveTo>
                    <a:pt x="489038" y="0"/>
                  </a:moveTo>
                  <a:lnTo>
                    <a:pt x="475462" y="0"/>
                  </a:lnTo>
                  <a:lnTo>
                    <a:pt x="475462" y="13576"/>
                  </a:lnTo>
                  <a:lnTo>
                    <a:pt x="475462" y="27165"/>
                  </a:lnTo>
                  <a:lnTo>
                    <a:pt x="461886" y="27165"/>
                  </a:lnTo>
                  <a:lnTo>
                    <a:pt x="461886" y="40754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54610">
                  <a:moveTo>
                    <a:pt x="502640" y="13576"/>
                  </a:moveTo>
                  <a:lnTo>
                    <a:pt x="489051" y="13576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502640" y="40754"/>
                  </a:lnTo>
                  <a:lnTo>
                    <a:pt x="502640" y="27165"/>
                  </a:lnTo>
                  <a:lnTo>
                    <a:pt x="502640" y="13576"/>
                  </a:lnTo>
                  <a:close/>
                </a:path>
                <a:path w="611504" h="54610">
                  <a:moveTo>
                    <a:pt x="529793" y="0"/>
                  </a:moveTo>
                  <a:lnTo>
                    <a:pt x="516216" y="0"/>
                  </a:lnTo>
                  <a:lnTo>
                    <a:pt x="516216" y="13576"/>
                  </a:lnTo>
                  <a:lnTo>
                    <a:pt x="516216" y="27165"/>
                  </a:lnTo>
                  <a:lnTo>
                    <a:pt x="516216" y="40754"/>
                  </a:lnTo>
                  <a:lnTo>
                    <a:pt x="529793" y="40754"/>
                  </a:lnTo>
                  <a:lnTo>
                    <a:pt x="529793" y="27165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54610">
                  <a:moveTo>
                    <a:pt x="584149" y="0"/>
                  </a:moveTo>
                  <a:lnTo>
                    <a:pt x="570560" y="0"/>
                  </a:lnTo>
                  <a:lnTo>
                    <a:pt x="556983" y="0"/>
                  </a:lnTo>
                  <a:lnTo>
                    <a:pt x="543382" y="0"/>
                  </a:lnTo>
                  <a:lnTo>
                    <a:pt x="543382" y="13576"/>
                  </a:lnTo>
                  <a:lnTo>
                    <a:pt x="543382" y="27165"/>
                  </a:lnTo>
                  <a:lnTo>
                    <a:pt x="543382" y="40754"/>
                  </a:lnTo>
                  <a:lnTo>
                    <a:pt x="556971" y="40754"/>
                  </a:lnTo>
                  <a:lnTo>
                    <a:pt x="570560" y="40754"/>
                  </a:lnTo>
                  <a:lnTo>
                    <a:pt x="584149" y="40754"/>
                  </a:lnTo>
                  <a:lnTo>
                    <a:pt x="584149" y="27165"/>
                  </a:lnTo>
                  <a:lnTo>
                    <a:pt x="584149" y="13589"/>
                  </a:lnTo>
                  <a:lnTo>
                    <a:pt x="584149" y="0"/>
                  </a:lnTo>
                  <a:close/>
                </a:path>
                <a:path w="611504" h="54610">
                  <a:moveTo>
                    <a:pt x="611327" y="0"/>
                  </a:moveTo>
                  <a:lnTo>
                    <a:pt x="597725" y="0"/>
                  </a:lnTo>
                  <a:lnTo>
                    <a:pt x="597725" y="13576"/>
                  </a:lnTo>
                  <a:lnTo>
                    <a:pt x="597725" y="27165"/>
                  </a:lnTo>
                  <a:lnTo>
                    <a:pt x="597725" y="40754"/>
                  </a:lnTo>
                  <a:lnTo>
                    <a:pt x="611327" y="40754"/>
                  </a:lnTo>
                  <a:lnTo>
                    <a:pt x="611327" y="27165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5558" y="3371265"/>
              <a:ext cx="611505" cy="27305"/>
            </a:xfrm>
            <a:custGeom>
              <a:avLst/>
              <a:gdLst/>
              <a:ahLst/>
              <a:cxnLst/>
              <a:rect l="l" t="t" r="r" b="b"/>
              <a:pathLst>
                <a:path w="611504" h="27304">
                  <a:moveTo>
                    <a:pt x="13589" y="13576"/>
                  </a:moveTo>
                  <a:lnTo>
                    <a:pt x="0" y="13576"/>
                  </a:lnTo>
                  <a:lnTo>
                    <a:pt x="0" y="27165"/>
                  </a:lnTo>
                  <a:lnTo>
                    <a:pt x="13589" y="27165"/>
                  </a:lnTo>
                  <a:lnTo>
                    <a:pt x="13589" y="13576"/>
                  </a:lnTo>
                  <a:close/>
                </a:path>
                <a:path w="611504" h="27304">
                  <a:moveTo>
                    <a:pt x="285280" y="0"/>
                  </a:moveTo>
                  <a:lnTo>
                    <a:pt x="285280" y="0"/>
                  </a:lnTo>
                  <a:lnTo>
                    <a:pt x="217360" y="0"/>
                  </a:lnTo>
                  <a:lnTo>
                    <a:pt x="217360" y="13589"/>
                  </a:lnTo>
                  <a:lnTo>
                    <a:pt x="285280" y="13589"/>
                  </a:lnTo>
                  <a:lnTo>
                    <a:pt x="285280" y="0"/>
                  </a:lnTo>
                  <a:close/>
                </a:path>
                <a:path w="611504" h="27304">
                  <a:moveTo>
                    <a:pt x="339623" y="0"/>
                  </a:moveTo>
                  <a:lnTo>
                    <a:pt x="326034" y="0"/>
                  </a:lnTo>
                  <a:lnTo>
                    <a:pt x="326034" y="13589"/>
                  </a:lnTo>
                  <a:lnTo>
                    <a:pt x="339623" y="13589"/>
                  </a:lnTo>
                  <a:lnTo>
                    <a:pt x="339623" y="0"/>
                  </a:lnTo>
                  <a:close/>
                </a:path>
                <a:path w="611504" h="27304">
                  <a:moveTo>
                    <a:pt x="393966" y="0"/>
                  </a:moveTo>
                  <a:lnTo>
                    <a:pt x="380377" y="0"/>
                  </a:lnTo>
                  <a:lnTo>
                    <a:pt x="366788" y="0"/>
                  </a:lnTo>
                  <a:lnTo>
                    <a:pt x="366788" y="13589"/>
                  </a:lnTo>
                  <a:lnTo>
                    <a:pt x="380377" y="13589"/>
                  </a:lnTo>
                  <a:lnTo>
                    <a:pt x="393966" y="13589"/>
                  </a:lnTo>
                  <a:lnTo>
                    <a:pt x="393966" y="0"/>
                  </a:lnTo>
                  <a:close/>
                </a:path>
                <a:path w="611504" h="27304">
                  <a:moveTo>
                    <a:pt x="421132" y="0"/>
                  </a:moveTo>
                  <a:lnTo>
                    <a:pt x="407543" y="0"/>
                  </a:lnTo>
                  <a:lnTo>
                    <a:pt x="407543" y="13589"/>
                  </a:lnTo>
                  <a:lnTo>
                    <a:pt x="421132" y="13589"/>
                  </a:lnTo>
                  <a:lnTo>
                    <a:pt x="421132" y="0"/>
                  </a:lnTo>
                  <a:close/>
                </a:path>
                <a:path w="611504" h="27304">
                  <a:moveTo>
                    <a:pt x="461886" y="0"/>
                  </a:moveTo>
                  <a:lnTo>
                    <a:pt x="448297" y="0"/>
                  </a:lnTo>
                  <a:lnTo>
                    <a:pt x="434708" y="0"/>
                  </a:lnTo>
                  <a:lnTo>
                    <a:pt x="434708" y="13589"/>
                  </a:lnTo>
                  <a:lnTo>
                    <a:pt x="448297" y="13589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611504" h="27304">
                  <a:moveTo>
                    <a:pt x="529793" y="0"/>
                  </a:moveTo>
                  <a:lnTo>
                    <a:pt x="516216" y="0"/>
                  </a:lnTo>
                  <a:lnTo>
                    <a:pt x="516216" y="13589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27304">
                  <a:moveTo>
                    <a:pt x="611327" y="0"/>
                  </a:moveTo>
                  <a:lnTo>
                    <a:pt x="597725" y="0"/>
                  </a:lnTo>
                  <a:lnTo>
                    <a:pt x="597725" y="13589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79134" y="3391636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0" y="0"/>
                  </a:moveTo>
                  <a:lnTo>
                    <a:pt x="597750" y="0"/>
                  </a:lnTo>
                </a:path>
              </a:pathLst>
            </a:custGeom>
            <a:ln w="1358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5558" y="3398430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40754" y="40754"/>
                  </a:moveTo>
                  <a:lnTo>
                    <a:pt x="27165" y="40754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40754" y="40754"/>
                  </a:lnTo>
                  <a:close/>
                </a:path>
                <a:path w="611504" h="54610">
                  <a:moveTo>
                    <a:pt x="54343" y="13589"/>
                  </a:moveTo>
                  <a:lnTo>
                    <a:pt x="40754" y="13589"/>
                  </a:lnTo>
                  <a:lnTo>
                    <a:pt x="27165" y="13589"/>
                  </a:lnTo>
                  <a:lnTo>
                    <a:pt x="27165" y="27165"/>
                  </a:lnTo>
                  <a:lnTo>
                    <a:pt x="13589" y="27165"/>
                  </a:lnTo>
                  <a:lnTo>
                    <a:pt x="13589" y="13589"/>
                  </a:lnTo>
                  <a:lnTo>
                    <a:pt x="0" y="13589"/>
                  </a:lnTo>
                  <a:lnTo>
                    <a:pt x="0" y="27178"/>
                  </a:lnTo>
                  <a:lnTo>
                    <a:pt x="13576" y="27178"/>
                  </a:lnTo>
                  <a:lnTo>
                    <a:pt x="13576" y="40754"/>
                  </a:lnTo>
                  <a:lnTo>
                    <a:pt x="27165" y="40754"/>
                  </a:lnTo>
                  <a:lnTo>
                    <a:pt x="27165" y="27178"/>
                  </a:lnTo>
                  <a:lnTo>
                    <a:pt x="40754" y="27178"/>
                  </a:lnTo>
                  <a:lnTo>
                    <a:pt x="40754" y="40754"/>
                  </a:lnTo>
                  <a:lnTo>
                    <a:pt x="54343" y="40754"/>
                  </a:lnTo>
                  <a:lnTo>
                    <a:pt x="54343" y="27178"/>
                  </a:lnTo>
                  <a:lnTo>
                    <a:pt x="54343" y="13589"/>
                  </a:lnTo>
                  <a:close/>
                </a:path>
                <a:path w="611504" h="54610">
                  <a:moveTo>
                    <a:pt x="122262" y="27165"/>
                  </a:moveTo>
                  <a:lnTo>
                    <a:pt x="108673" y="27165"/>
                  </a:lnTo>
                  <a:lnTo>
                    <a:pt x="108673" y="13589"/>
                  </a:lnTo>
                  <a:lnTo>
                    <a:pt x="95097" y="13589"/>
                  </a:lnTo>
                  <a:lnTo>
                    <a:pt x="95084" y="27178"/>
                  </a:lnTo>
                  <a:lnTo>
                    <a:pt x="95084" y="40754"/>
                  </a:lnTo>
                  <a:lnTo>
                    <a:pt x="81508" y="40754"/>
                  </a:lnTo>
                  <a:lnTo>
                    <a:pt x="81508" y="27178"/>
                  </a:lnTo>
                  <a:lnTo>
                    <a:pt x="95084" y="27178"/>
                  </a:lnTo>
                  <a:lnTo>
                    <a:pt x="95084" y="13589"/>
                  </a:lnTo>
                  <a:lnTo>
                    <a:pt x="81508" y="13589"/>
                  </a:lnTo>
                  <a:lnTo>
                    <a:pt x="67919" y="13589"/>
                  </a:lnTo>
                  <a:lnTo>
                    <a:pt x="67919" y="27165"/>
                  </a:lnTo>
                  <a:lnTo>
                    <a:pt x="67919" y="40754"/>
                  </a:lnTo>
                  <a:lnTo>
                    <a:pt x="67919" y="54343"/>
                  </a:lnTo>
                  <a:lnTo>
                    <a:pt x="81508" y="54343"/>
                  </a:lnTo>
                  <a:lnTo>
                    <a:pt x="95084" y="54343"/>
                  </a:lnTo>
                  <a:lnTo>
                    <a:pt x="108673" y="54343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22262" y="27165"/>
                  </a:lnTo>
                  <a:close/>
                </a:path>
                <a:path w="611504" h="54610">
                  <a:moveTo>
                    <a:pt x="163017" y="0"/>
                  </a:moveTo>
                  <a:lnTo>
                    <a:pt x="149428" y="0"/>
                  </a:lnTo>
                  <a:lnTo>
                    <a:pt x="149428" y="13589"/>
                  </a:lnTo>
                  <a:lnTo>
                    <a:pt x="163017" y="13589"/>
                  </a:lnTo>
                  <a:lnTo>
                    <a:pt x="163017" y="0"/>
                  </a:lnTo>
                  <a:close/>
                </a:path>
                <a:path w="611504" h="54610">
                  <a:moveTo>
                    <a:pt x="244525" y="0"/>
                  </a:moveTo>
                  <a:lnTo>
                    <a:pt x="244525" y="0"/>
                  </a:lnTo>
                  <a:lnTo>
                    <a:pt x="190182" y="0"/>
                  </a:lnTo>
                  <a:lnTo>
                    <a:pt x="190182" y="13589"/>
                  </a:lnTo>
                  <a:lnTo>
                    <a:pt x="190182" y="27165"/>
                  </a:lnTo>
                  <a:lnTo>
                    <a:pt x="176606" y="27165"/>
                  </a:lnTo>
                  <a:lnTo>
                    <a:pt x="176606" y="13589"/>
                  </a:lnTo>
                  <a:lnTo>
                    <a:pt x="163017" y="13589"/>
                  </a:lnTo>
                  <a:lnTo>
                    <a:pt x="163017" y="27165"/>
                  </a:lnTo>
                  <a:lnTo>
                    <a:pt x="149428" y="27165"/>
                  </a:lnTo>
                  <a:lnTo>
                    <a:pt x="149428" y="13589"/>
                  </a:lnTo>
                  <a:lnTo>
                    <a:pt x="135851" y="13589"/>
                  </a:lnTo>
                  <a:lnTo>
                    <a:pt x="135851" y="0"/>
                  </a:lnTo>
                  <a:lnTo>
                    <a:pt x="122262" y="0"/>
                  </a:lnTo>
                  <a:lnTo>
                    <a:pt x="108673" y="0"/>
                  </a:lnTo>
                  <a:lnTo>
                    <a:pt x="108673" y="13589"/>
                  </a:lnTo>
                  <a:lnTo>
                    <a:pt x="122262" y="13589"/>
                  </a:lnTo>
                  <a:lnTo>
                    <a:pt x="135839" y="13589"/>
                  </a:lnTo>
                  <a:lnTo>
                    <a:pt x="135839" y="27178"/>
                  </a:lnTo>
                  <a:lnTo>
                    <a:pt x="149428" y="27178"/>
                  </a:lnTo>
                  <a:lnTo>
                    <a:pt x="149428" y="40754"/>
                  </a:lnTo>
                  <a:lnTo>
                    <a:pt x="217360" y="40754"/>
                  </a:lnTo>
                  <a:lnTo>
                    <a:pt x="217360" y="27178"/>
                  </a:lnTo>
                  <a:lnTo>
                    <a:pt x="230936" y="27178"/>
                  </a:lnTo>
                  <a:lnTo>
                    <a:pt x="244525" y="27178"/>
                  </a:lnTo>
                  <a:lnTo>
                    <a:pt x="244525" y="13589"/>
                  </a:lnTo>
                  <a:lnTo>
                    <a:pt x="244525" y="0"/>
                  </a:lnTo>
                  <a:close/>
                </a:path>
                <a:path w="611504" h="54610">
                  <a:moveTo>
                    <a:pt x="434721" y="0"/>
                  </a:moveTo>
                  <a:lnTo>
                    <a:pt x="421132" y="0"/>
                  </a:lnTo>
                  <a:lnTo>
                    <a:pt x="407543" y="0"/>
                  </a:lnTo>
                  <a:lnTo>
                    <a:pt x="407543" y="13589"/>
                  </a:lnTo>
                  <a:lnTo>
                    <a:pt x="421132" y="13589"/>
                  </a:lnTo>
                  <a:lnTo>
                    <a:pt x="421132" y="27165"/>
                  </a:lnTo>
                  <a:lnTo>
                    <a:pt x="407543" y="27165"/>
                  </a:lnTo>
                  <a:lnTo>
                    <a:pt x="407543" y="13589"/>
                  </a:lnTo>
                  <a:lnTo>
                    <a:pt x="393966" y="13589"/>
                  </a:lnTo>
                  <a:lnTo>
                    <a:pt x="393966" y="0"/>
                  </a:lnTo>
                  <a:lnTo>
                    <a:pt x="380377" y="0"/>
                  </a:lnTo>
                  <a:lnTo>
                    <a:pt x="380377" y="13589"/>
                  </a:lnTo>
                  <a:lnTo>
                    <a:pt x="380377" y="27165"/>
                  </a:lnTo>
                  <a:lnTo>
                    <a:pt x="366788" y="27165"/>
                  </a:lnTo>
                  <a:lnTo>
                    <a:pt x="366788" y="13589"/>
                  </a:lnTo>
                  <a:lnTo>
                    <a:pt x="353212" y="13589"/>
                  </a:lnTo>
                  <a:lnTo>
                    <a:pt x="353212" y="0"/>
                  </a:lnTo>
                  <a:lnTo>
                    <a:pt x="339623" y="0"/>
                  </a:lnTo>
                  <a:lnTo>
                    <a:pt x="326034" y="0"/>
                  </a:lnTo>
                  <a:lnTo>
                    <a:pt x="326034" y="13589"/>
                  </a:lnTo>
                  <a:lnTo>
                    <a:pt x="312458" y="13589"/>
                  </a:lnTo>
                  <a:lnTo>
                    <a:pt x="298869" y="13589"/>
                  </a:lnTo>
                  <a:lnTo>
                    <a:pt x="285280" y="13589"/>
                  </a:lnTo>
                  <a:lnTo>
                    <a:pt x="285280" y="0"/>
                  </a:lnTo>
                  <a:lnTo>
                    <a:pt x="271691" y="0"/>
                  </a:lnTo>
                  <a:lnTo>
                    <a:pt x="271691" y="13589"/>
                  </a:lnTo>
                  <a:lnTo>
                    <a:pt x="258114" y="13589"/>
                  </a:lnTo>
                  <a:lnTo>
                    <a:pt x="258114" y="27165"/>
                  </a:lnTo>
                  <a:lnTo>
                    <a:pt x="258114" y="40754"/>
                  </a:lnTo>
                  <a:lnTo>
                    <a:pt x="271703" y="40754"/>
                  </a:lnTo>
                  <a:lnTo>
                    <a:pt x="271703" y="27178"/>
                  </a:lnTo>
                  <a:lnTo>
                    <a:pt x="285280" y="27178"/>
                  </a:lnTo>
                  <a:lnTo>
                    <a:pt x="285280" y="40754"/>
                  </a:lnTo>
                  <a:lnTo>
                    <a:pt x="298869" y="40754"/>
                  </a:lnTo>
                  <a:lnTo>
                    <a:pt x="298869" y="27178"/>
                  </a:lnTo>
                  <a:lnTo>
                    <a:pt x="312445" y="27178"/>
                  </a:lnTo>
                  <a:lnTo>
                    <a:pt x="326034" y="27178"/>
                  </a:lnTo>
                  <a:lnTo>
                    <a:pt x="339623" y="27178"/>
                  </a:lnTo>
                  <a:lnTo>
                    <a:pt x="339623" y="40754"/>
                  </a:lnTo>
                  <a:lnTo>
                    <a:pt x="353212" y="40754"/>
                  </a:lnTo>
                  <a:lnTo>
                    <a:pt x="353212" y="27178"/>
                  </a:lnTo>
                  <a:lnTo>
                    <a:pt x="366788" y="27178"/>
                  </a:lnTo>
                  <a:lnTo>
                    <a:pt x="366788" y="40754"/>
                  </a:lnTo>
                  <a:lnTo>
                    <a:pt x="380377" y="40754"/>
                  </a:lnTo>
                  <a:lnTo>
                    <a:pt x="393954" y="40754"/>
                  </a:lnTo>
                  <a:lnTo>
                    <a:pt x="407543" y="40754"/>
                  </a:lnTo>
                  <a:lnTo>
                    <a:pt x="421132" y="40754"/>
                  </a:lnTo>
                  <a:lnTo>
                    <a:pt x="434721" y="40754"/>
                  </a:lnTo>
                  <a:lnTo>
                    <a:pt x="434721" y="27178"/>
                  </a:lnTo>
                  <a:lnTo>
                    <a:pt x="434721" y="13589"/>
                  </a:lnTo>
                  <a:lnTo>
                    <a:pt x="434721" y="0"/>
                  </a:lnTo>
                  <a:close/>
                </a:path>
                <a:path w="611504" h="54610">
                  <a:moveTo>
                    <a:pt x="461886" y="13589"/>
                  </a:moveTo>
                  <a:lnTo>
                    <a:pt x="448297" y="13589"/>
                  </a:lnTo>
                  <a:lnTo>
                    <a:pt x="448297" y="27178"/>
                  </a:lnTo>
                  <a:lnTo>
                    <a:pt x="461886" y="27178"/>
                  </a:lnTo>
                  <a:lnTo>
                    <a:pt x="461886" y="13589"/>
                  </a:lnTo>
                  <a:close/>
                </a:path>
                <a:path w="611504" h="54610">
                  <a:moveTo>
                    <a:pt x="489038" y="27165"/>
                  </a:moveTo>
                  <a:lnTo>
                    <a:pt x="475462" y="27165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close/>
                </a:path>
                <a:path w="611504" h="54610">
                  <a:moveTo>
                    <a:pt x="502640" y="0"/>
                  </a:moveTo>
                  <a:lnTo>
                    <a:pt x="489051" y="0"/>
                  </a:lnTo>
                  <a:lnTo>
                    <a:pt x="489051" y="13589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502640" y="40754"/>
                  </a:lnTo>
                  <a:lnTo>
                    <a:pt x="502640" y="27178"/>
                  </a:lnTo>
                  <a:lnTo>
                    <a:pt x="502640" y="13589"/>
                  </a:lnTo>
                  <a:lnTo>
                    <a:pt x="502640" y="0"/>
                  </a:lnTo>
                  <a:close/>
                </a:path>
                <a:path w="611504" h="54610">
                  <a:moveTo>
                    <a:pt x="529793" y="13589"/>
                  </a:moveTo>
                  <a:lnTo>
                    <a:pt x="516216" y="13589"/>
                  </a:lnTo>
                  <a:lnTo>
                    <a:pt x="516216" y="27178"/>
                  </a:lnTo>
                  <a:lnTo>
                    <a:pt x="529793" y="27178"/>
                  </a:lnTo>
                  <a:lnTo>
                    <a:pt x="529793" y="13589"/>
                  </a:lnTo>
                  <a:close/>
                </a:path>
                <a:path w="611504" h="54610">
                  <a:moveTo>
                    <a:pt x="570560" y="13589"/>
                  </a:moveTo>
                  <a:lnTo>
                    <a:pt x="556971" y="13589"/>
                  </a:lnTo>
                  <a:lnTo>
                    <a:pt x="556971" y="27165"/>
                  </a:lnTo>
                  <a:lnTo>
                    <a:pt x="543382" y="27165"/>
                  </a:lnTo>
                  <a:lnTo>
                    <a:pt x="543382" y="40754"/>
                  </a:lnTo>
                  <a:lnTo>
                    <a:pt x="556971" y="40754"/>
                  </a:lnTo>
                  <a:lnTo>
                    <a:pt x="570560" y="40754"/>
                  </a:lnTo>
                  <a:lnTo>
                    <a:pt x="570560" y="27178"/>
                  </a:lnTo>
                  <a:lnTo>
                    <a:pt x="570560" y="13589"/>
                  </a:lnTo>
                  <a:close/>
                </a:path>
                <a:path w="611504" h="54610">
                  <a:moveTo>
                    <a:pt x="611327" y="13589"/>
                  </a:moveTo>
                  <a:lnTo>
                    <a:pt x="597738" y="13589"/>
                  </a:lnTo>
                  <a:lnTo>
                    <a:pt x="584149" y="13589"/>
                  </a:lnTo>
                  <a:lnTo>
                    <a:pt x="584149" y="27165"/>
                  </a:lnTo>
                  <a:lnTo>
                    <a:pt x="584149" y="40754"/>
                  </a:lnTo>
                  <a:lnTo>
                    <a:pt x="597725" y="40754"/>
                  </a:lnTo>
                  <a:lnTo>
                    <a:pt x="611327" y="40754"/>
                  </a:lnTo>
                  <a:lnTo>
                    <a:pt x="611327" y="27178"/>
                  </a:lnTo>
                  <a:lnTo>
                    <a:pt x="611327" y="135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5558" y="3439185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13589" y="13589"/>
                  </a:moveTo>
                  <a:lnTo>
                    <a:pt x="0" y="13589"/>
                  </a:lnTo>
                  <a:lnTo>
                    <a:pt x="0" y="27178"/>
                  </a:lnTo>
                  <a:lnTo>
                    <a:pt x="13589" y="27178"/>
                  </a:lnTo>
                  <a:lnTo>
                    <a:pt x="13589" y="13589"/>
                  </a:lnTo>
                  <a:close/>
                </a:path>
                <a:path w="611504" h="54610">
                  <a:moveTo>
                    <a:pt x="108673" y="27165"/>
                  </a:moveTo>
                  <a:lnTo>
                    <a:pt x="95097" y="27165"/>
                  </a:lnTo>
                  <a:lnTo>
                    <a:pt x="81508" y="27165"/>
                  </a:lnTo>
                  <a:lnTo>
                    <a:pt x="67919" y="27165"/>
                  </a:lnTo>
                  <a:lnTo>
                    <a:pt x="67919" y="13589"/>
                  </a:lnTo>
                  <a:lnTo>
                    <a:pt x="54343" y="13589"/>
                  </a:lnTo>
                  <a:lnTo>
                    <a:pt x="40754" y="13589"/>
                  </a:lnTo>
                  <a:lnTo>
                    <a:pt x="40754" y="27178"/>
                  </a:lnTo>
                  <a:lnTo>
                    <a:pt x="54330" y="27178"/>
                  </a:lnTo>
                  <a:lnTo>
                    <a:pt x="54330" y="40754"/>
                  </a:lnTo>
                  <a:lnTo>
                    <a:pt x="40754" y="40754"/>
                  </a:lnTo>
                  <a:lnTo>
                    <a:pt x="27165" y="40754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54330" y="54343"/>
                  </a:lnTo>
                  <a:lnTo>
                    <a:pt x="67919" y="54343"/>
                  </a:lnTo>
                  <a:lnTo>
                    <a:pt x="67919" y="40754"/>
                  </a:lnTo>
                  <a:lnTo>
                    <a:pt x="81508" y="40754"/>
                  </a:lnTo>
                  <a:lnTo>
                    <a:pt x="95084" y="40754"/>
                  </a:lnTo>
                  <a:lnTo>
                    <a:pt x="108673" y="40754"/>
                  </a:lnTo>
                  <a:lnTo>
                    <a:pt x="108673" y="27165"/>
                  </a:lnTo>
                  <a:close/>
                </a:path>
                <a:path w="611504" h="54610">
                  <a:moveTo>
                    <a:pt x="135851" y="40754"/>
                  </a:moveTo>
                  <a:lnTo>
                    <a:pt x="122262" y="40754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close/>
                </a:path>
                <a:path w="611504" h="54610">
                  <a:moveTo>
                    <a:pt x="163017" y="13589"/>
                  </a:moveTo>
                  <a:lnTo>
                    <a:pt x="149428" y="13589"/>
                  </a:lnTo>
                  <a:lnTo>
                    <a:pt x="135851" y="13589"/>
                  </a:lnTo>
                  <a:lnTo>
                    <a:pt x="135851" y="0"/>
                  </a:lnTo>
                  <a:lnTo>
                    <a:pt x="122262" y="0"/>
                  </a:lnTo>
                  <a:lnTo>
                    <a:pt x="108673" y="0"/>
                  </a:lnTo>
                  <a:lnTo>
                    <a:pt x="95084" y="0"/>
                  </a:lnTo>
                  <a:lnTo>
                    <a:pt x="95084" y="13589"/>
                  </a:lnTo>
                  <a:lnTo>
                    <a:pt x="108673" y="13589"/>
                  </a:lnTo>
                  <a:lnTo>
                    <a:pt x="122262" y="13589"/>
                  </a:lnTo>
                  <a:lnTo>
                    <a:pt x="122262" y="27178"/>
                  </a:lnTo>
                  <a:lnTo>
                    <a:pt x="135839" y="27178"/>
                  </a:lnTo>
                  <a:lnTo>
                    <a:pt x="149428" y="27178"/>
                  </a:lnTo>
                  <a:lnTo>
                    <a:pt x="163017" y="27178"/>
                  </a:lnTo>
                  <a:lnTo>
                    <a:pt x="163017" y="13589"/>
                  </a:lnTo>
                  <a:close/>
                </a:path>
                <a:path w="611504" h="54610">
                  <a:moveTo>
                    <a:pt x="203771" y="0"/>
                  </a:moveTo>
                  <a:lnTo>
                    <a:pt x="190195" y="0"/>
                  </a:lnTo>
                  <a:lnTo>
                    <a:pt x="176606" y="0"/>
                  </a:lnTo>
                  <a:lnTo>
                    <a:pt x="176606" y="13589"/>
                  </a:lnTo>
                  <a:lnTo>
                    <a:pt x="176606" y="27165"/>
                  </a:lnTo>
                  <a:lnTo>
                    <a:pt x="176606" y="40754"/>
                  </a:lnTo>
                  <a:lnTo>
                    <a:pt x="190195" y="40754"/>
                  </a:lnTo>
                  <a:lnTo>
                    <a:pt x="190195" y="27178"/>
                  </a:lnTo>
                  <a:lnTo>
                    <a:pt x="203771" y="27178"/>
                  </a:lnTo>
                  <a:lnTo>
                    <a:pt x="203771" y="13589"/>
                  </a:lnTo>
                  <a:lnTo>
                    <a:pt x="203771" y="0"/>
                  </a:lnTo>
                  <a:close/>
                </a:path>
                <a:path w="611504" h="54610">
                  <a:moveTo>
                    <a:pt x="217360" y="40754"/>
                  </a:moveTo>
                  <a:lnTo>
                    <a:pt x="203771" y="40754"/>
                  </a:lnTo>
                  <a:lnTo>
                    <a:pt x="203771" y="54343"/>
                  </a:lnTo>
                  <a:lnTo>
                    <a:pt x="217360" y="54343"/>
                  </a:lnTo>
                  <a:lnTo>
                    <a:pt x="217360" y="40754"/>
                  </a:lnTo>
                  <a:close/>
                </a:path>
                <a:path w="611504" h="54610">
                  <a:moveTo>
                    <a:pt x="258114" y="27165"/>
                  </a:moveTo>
                  <a:lnTo>
                    <a:pt x="244525" y="27165"/>
                  </a:lnTo>
                  <a:lnTo>
                    <a:pt x="244525" y="13589"/>
                  </a:lnTo>
                  <a:lnTo>
                    <a:pt x="230949" y="13589"/>
                  </a:lnTo>
                  <a:lnTo>
                    <a:pt x="230949" y="0"/>
                  </a:lnTo>
                  <a:lnTo>
                    <a:pt x="217360" y="0"/>
                  </a:lnTo>
                  <a:lnTo>
                    <a:pt x="217360" y="13589"/>
                  </a:lnTo>
                  <a:lnTo>
                    <a:pt x="230936" y="13589"/>
                  </a:lnTo>
                  <a:lnTo>
                    <a:pt x="230936" y="27165"/>
                  </a:lnTo>
                  <a:lnTo>
                    <a:pt x="217360" y="27165"/>
                  </a:lnTo>
                  <a:lnTo>
                    <a:pt x="217360" y="40754"/>
                  </a:lnTo>
                  <a:lnTo>
                    <a:pt x="230936" y="40754"/>
                  </a:lnTo>
                  <a:lnTo>
                    <a:pt x="230936" y="54343"/>
                  </a:lnTo>
                  <a:lnTo>
                    <a:pt x="244525" y="54343"/>
                  </a:lnTo>
                  <a:lnTo>
                    <a:pt x="258114" y="54343"/>
                  </a:lnTo>
                  <a:lnTo>
                    <a:pt x="258114" y="40754"/>
                  </a:lnTo>
                  <a:lnTo>
                    <a:pt x="258114" y="27165"/>
                  </a:lnTo>
                  <a:close/>
                </a:path>
                <a:path w="611504" h="54610">
                  <a:moveTo>
                    <a:pt x="339623" y="27165"/>
                  </a:moveTo>
                  <a:lnTo>
                    <a:pt x="326034" y="27165"/>
                  </a:lnTo>
                  <a:lnTo>
                    <a:pt x="326034" y="13589"/>
                  </a:lnTo>
                  <a:lnTo>
                    <a:pt x="326034" y="0"/>
                  </a:lnTo>
                  <a:lnTo>
                    <a:pt x="312445" y="0"/>
                  </a:lnTo>
                  <a:lnTo>
                    <a:pt x="312445" y="13589"/>
                  </a:lnTo>
                  <a:lnTo>
                    <a:pt x="298869" y="13589"/>
                  </a:lnTo>
                  <a:lnTo>
                    <a:pt x="298869" y="0"/>
                  </a:lnTo>
                  <a:lnTo>
                    <a:pt x="285280" y="0"/>
                  </a:lnTo>
                  <a:lnTo>
                    <a:pt x="285280" y="13589"/>
                  </a:lnTo>
                  <a:lnTo>
                    <a:pt x="285280" y="27165"/>
                  </a:lnTo>
                  <a:lnTo>
                    <a:pt x="271691" y="27165"/>
                  </a:lnTo>
                  <a:lnTo>
                    <a:pt x="271691" y="40754"/>
                  </a:lnTo>
                  <a:lnTo>
                    <a:pt x="271691" y="54343"/>
                  </a:lnTo>
                  <a:lnTo>
                    <a:pt x="285280" y="54343"/>
                  </a:lnTo>
                  <a:lnTo>
                    <a:pt x="285280" y="40754"/>
                  </a:lnTo>
                  <a:lnTo>
                    <a:pt x="298869" y="40754"/>
                  </a:lnTo>
                  <a:lnTo>
                    <a:pt x="298869" y="54343"/>
                  </a:lnTo>
                  <a:lnTo>
                    <a:pt x="312445" y="54343"/>
                  </a:lnTo>
                  <a:lnTo>
                    <a:pt x="326034" y="54343"/>
                  </a:lnTo>
                  <a:lnTo>
                    <a:pt x="339623" y="54343"/>
                  </a:lnTo>
                  <a:lnTo>
                    <a:pt x="339623" y="40754"/>
                  </a:lnTo>
                  <a:lnTo>
                    <a:pt x="339623" y="27165"/>
                  </a:lnTo>
                  <a:close/>
                </a:path>
                <a:path w="611504" h="54610">
                  <a:moveTo>
                    <a:pt x="380377" y="27165"/>
                  </a:moveTo>
                  <a:lnTo>
                    <a:pt x="366788" y="27165"/>
                  </a:lnTo>
                  <a:lnTo>
                    <a:pt x="366788" y="40754"/>
                  </a:lnTo>
                  <a:lnTo>
                    <a:pt x="380377" y="40754"/>
                  </a:lnTo>
                  <a:lnTo>
                    <a:pt x="380377" y="27165"/>
                  </a:lnTo>
                  <a:close/>
                </a:path>
                <a:path w="611504" h="54610">
                  <a:moveTo>
                    <a:pt x="489038" y="13589"/>
                  </a:moveTo>
                  <a:lnTo>
                    <a:pt x="475475" y="13589"/>
                  </a:lnTo>
                  <a:lnTo>
                    <a:pt x="475475" y="0"/>
                  </a:lnTo>
                  <a:lnTo>
                    <a:pt x="461886" y="0"/>
                  </a:lnTo>
                  <a:lnTo>
                    <a:pt x="448297" y="0"/>
                  </a:lnTo>
                  <a:lnTo>
                    <a:pt x="448297" y="13589"/>
                  </a:lnTo>
                  <a:lnTo>
                    <a:pt x="434721" y="13589"/>
                  </a:lnTo>
                  <a:lnTo>
                    <a:pt x="434721" y="0"/>
                  </a:lnTo>
                  <a:lnTo>
                    <a:pt x="421132" y="0"/>
                  </a:lnTo>
                  <a:lnTo>
                    <a:pt x="421132" y="13589"/>
                  </a:lnTo>
                  <a:lnTo>
                    <a:pt x="407543" y="13589"/>
                  </a:lnTo>
                  <a:lnTo>
                    <a:pt x="393954" y="13589"/>
                  </a:lnTo>
                  <a:lnTo>
                    <a:pt x="393954" y="27165"/>
                  </a:lnTo>
                  <a:lnTo>
                    <a:pt x="393954" y="40754"/>
                  </a:lnTo>
                  <a:lnTo>
                    <a:pt x="407543" y="40754"/>
                  </a:lnTo>
                  <a:lnTo>
                    <a:pt x="421132" y="40754"/>
                  </a:lnTo>
                  <a:lnTo>
                    <a:pt x="434721" y="40754"/>
                  </a:lnTo>
                  <a:lnTo>
                    <a:pt x="434721" y="27178"/>
                  </a:lnTo>
                  <a:lnTo>
                    <a:pt x="448297" y="27178"/>
                  </a:lnTo>
                  <a:lnTo>
                    <a:pt x="448297" y="40754"/>
                  </a:lnTo>
                  <a:lnTo>
                    <a:pt x="461886" y="40754"/>
                  </a:lnTo>
                  <a:lnTo>
                    <a:pt x="461886" y="27178"/>
                  </a:lnTo>
                  <a:lnTo>
                    <a:pt x="475462" y="27178"/>
                  </a:lnTo>
                  <a:lnTo>
                    <a:pt x="489038" y="27178"/>
                  </a:lnTo>
                  <a:lnTo>
                    <a:pt x="489038" y="13589"/>
                  </a:lnTo>
                  <a:close/>
                </a:path>
                <a:path w="611504" h="54610">
                  <a:moveTo>
                    <a:pt x="529793" y="13589"/>
                  </a:moveTo>
                  <a:lnTo>
                    <a:pt x="516229" y="13589"/>
                  </a:lnTo>
                  <a:lnTo>
                    <a:pt x="516229" y="0"/>
                  </a:lnTo>
                  <a:lnTo>
                    <a:pt x="502640" y="0"/>
                  </a:lnTo>
                  <a:lnTo>
                    <a:pt x="502640" y="13589"/>
                  </a:lnTo>
                  <a:lnTo>
                    <a:pt x="516216" y="13589"/>
                  </a:lnTo>
                  <a:lnTo>
                    <a:pt x="516216" y="27165"/>
                  </a:lnTo>
                  <a:lnTo>
                    <a:pt x="502640" y="27165"/>
                  </a:lnTo>
                  <a:lnTo>
                    <a:pt x="502640" y="13589"/>
                  </a:lnTo>
                  <a:lnTo>
                    <a:pt x="489051" y="13589"/>
                  </a:lnTo>
                  <a:lnTo>
                    <a:pt x="489051" y="27178"/>
                  </a:lnTo>
                  <a:lnTo>
                    <a:pt x="502640" y="27178"/>
                  </a:lnTo>
                  <a:lnTo>
                    <a:pt x="502640" y="40754"/>
                  </a:lnTo>
                  <a:lnTo>
                    <a:pt x="516216" y="40754"/>
                  </a:lnTo>
                  <a:lnTo>
                    <a:pt x="529793" y="40754"/>
                  </a:lnTo>
                  <a:lnTo>
                    <a:pt x="529793" y="27178"/>
                  </a:lnTo>
                  <a:lnTo>
                    <a:pt x="529793" y="13589"/>
                  </a:lnTo>
                  <a:close/>
                </a:path>
                <a:path w="611504" h="54610">
                  <a:moveTo>
                    <a:pt x="543394" y="27165"/>
                  </a:moveTo>
                  <a:lnTo>
                    <a:pt x="529805" y="27165"/>
                  </a:lnTo>
                  <a:lnTo>
                    <a:pt x="529805" y="40754"/>
                  </a:lnTo>
                  <a:lnTo>
                    <a:pt x="543394" y="40754"/>
                  </a:lnTo>
                  <a:lnTo>
                    <a:pt x="543394" y="27165"/>
                  </a:lnTo>
                  <a:close/>
                </a:path>
                <a:path w="611504" h="54610">
                  <a:moveTo>
                    <a:pt x="570560" y="13589"/>
                  </a:moveTo>
                  <a:lnTo>
                    <a:pt x="556971" y="13589"/>
                  </a:lnTo>
                  <a:lnTo>
                    <a:pt x="556971" y="27178"/>
                  </a:lnTo>
                  <a:lnTo>
                    <a:pt x="570560" y="27178"/>
                  </a:lnTo>
                  <a:lnTo>
                    <a:pt x="570560" y="13589"/>
                  </a:lnTo>
                  <a:close/>
                </a:path>
                <a:path w="611504" h="54610">
                  <a:moveTo>
                    <a:pt x="611327" y="0"/>
                  </a:moveTo>
                  <a:lnTo>
                    <a:pt x="597738" y="0"/>
                  </a:lnTo>
                  <a:lnTo>
                    <a:pt x="584149" y="0"/>
                  </a:lnTo>
                  <a:lnTo>
                    <a:pt x="570560" y="0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84149" y="27178"/>
                  </a:lnTo>
                  <a:lnTo>
                    <a:pt x="597725" y="27178"/>
                  </a:lnTo>
                  <a:lnTo>
                    <a:pt x="597725" y="40754"/>
                  </a:lnTo>
                  <a:lnTo>
                    <a:pt x="611327" y="40754"/>
                  </a:lnTo>
                  <a:lnTo>
                    <a:pt x="611327" y="27165"/>
                  </a:lnTo>
                  <a:lnTo>
                    <a:pt x="597738" y="27165"/>
                  </a:lnTo>
                  <a:lnTo>
                    <a:pt x="597738" y="13589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9134" y="3479939"/>
              <a:ext cx="584200" cy="54610"/>
            </a:xfrm>
            <a:custGeom>
              <a:avLst/>
              <a:gdLst/>
              <a:ahLst/>
              <a:cxnLst/>
              <a:rect l="l" t="t" r="r" b="b"/>
              <a:pathLst>
                <a:path w="584200" h="54610">
                  <a:moveTo>
                    <a:pt x="13589" y="13589"/>
                  </a:moveTo>
                  <a:lnTo>
                    <a:pt x="0" y="13589"/>
                  </a:lnTo>
                  <a:lnTo>
                    <a:pt x="0" y="27178"/>
                  </a:lnTo>
                  <a:lnTo>
                    <a:pt x="13589" y="27178"/>
                  </a:lnTo>
                  <a:lnTo>
                    <a:pt x="13589" y="13589"/>
                  </a:lnTo>
                  <a:close/>
                </a:path>
                <a:path w="584200" h="54610">
                  <a:moveTo>
                    <a:pt x="95097" y="13589"/>
                  </a:moveTo>
                  <a:lnTo>
                    <a:pt x="81521" y="13589"/>
                  </a:lnTo>
                  <a:lnTo>
                    <a:pt x="81508" y="27178"/>
                  </a:lnTo>
                  <a:lnTo>
                    <a:pt x="81508" y="40754"/>
                  </a:lnTo>
                  <a:lnTo>
                    <a:pt x="67932" y="40754"/>
                  </a:lnTo>
                  <a:lnTo>
                    <a:pt x="67932" y="27178"/>
                  </a:lnTo>
                  <a:lnTo>
                    <a:pt x="81508" y="27178"/>
                  </a:lnTo>
                  <a:lnTo>
                    <a:pt x="81508" y="13589"/>
                  </a:lnTo>
                  <a:lnTo>
                    <a:pt x="67932" y="13589"/>
                  </a:lnTo>
                  <a:lnTo>
                    <a:pt x="54343" y="13589"/>
                  </a:lnTo>
                  <a:lnTo>
                    <a:pt x="54343" y="27165"/>
                  </a:lnTo>
                  <a:lnTo>
                    <a:pt x="40767" y="27165"/>
                  </a:lnTo>
                  <a:lnTo>
                    <a:pt x="40767" y="13589"/>
                  </a:lnTo>
                  <a:lnTo>
                    <a:pt x="27178" y="13589"/>
                  </a:lnTo>
                  <a:lnTo>
                    <a:pt x="27178" y="27178"/>
                  </a:lnTo>
                  <a:lnTo>
                    <a:pt x="40754" y="27178"/>
                  </a:lnTo>
                  <a:lnTo>
                    <a:pt x="40754" y="40754"/>
                  </a:lnTo>
                  <a:lnTo>
                    <a:pt x="40754" y="54343"/>
                  </a:lnTo>
                  <a:lnTo>
                    <a:pt x="54343" y="54343"/>
                  </a:lnTo>
                  <a:lnTo>
                    <a:pt x="67932" y="54343"/>
                  </a:lnTo>
                  <a:lnTo>
                    <a:pt x="81521" y="54343"/>
                  </a:lnTo>
                  <a:lnTo>
                    <a:pt x="81521" y="40754"/>
                  </a:lnTo>
                  <a:lnTo>
                    <a:pt x="95097" y="40754"/>
                  </a:lnTo>
                  <a:lnTo>
                    <a:pt x="95097" y="27178"/>
                  </a:lnTo>
                  <a:lnTo>
                    <a:pt x="95097" y="13589"/>
                  </a:lnTo>
                  <a:close/>
                </a:path>
                <a:path w="584200" h="54610">
                  <a:moveTo>
                    <a:pt x="122275" y="13589"/>
                  </a:moveTo>
                  <a:lnTo>
                    <a:pt x="108686" y="13589"/>
                  </a:lnTo>
                  <a:lnTo>
                    <a:pt x="108686" y="27178"/>
                  </a:lnTo>
                  <a:lnTo>
                    <a:pt x="122275" y="27178"/>
                  </a:lnTo>
                  <a:lnTo>
                    <a:pt x="122275" y="13589"/>
                  </a:lnTo>
                  <a:close/>
                </a:path>
                <a:path w="584200" h="54610">
                  <a:moveTo>
                    <a:pt x="135851" y="40754"/>
                  </a:moveTo>
                  <a:lnTo>
                    <a:pt x="122262" y="40754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close/>
                </a:path>
                <a:path w="584200" h="54610">
                  <a:moveTo>
                    <a:pt x="163029" y="13589"/>
                  </a:moveTo>
                  <a:lnTo>
                    <a:pt x="149440" y="13589"/>
                  </a:lnTo>
                  <a:lnTo>
                    <a:pt x="149440" y="27165"/>
                  </a:lnTo>
                  <a:lnTo>
                    <a:pt x="149440" y="40754"/>
                  </a:lnTo>
                  <a:lnTo>
                    <a:pt x="163029" y="40754"/>
                  </a:lnTo>
                  <a:lnTo>
                    <a:pt x="163029" y="27178"/>
                  </a:lnTo>
                  <a:lnTo>
                    <a:pt x="163029" y="13589"/>
                  </a:lnTo>
                  <a:close/>
                </a:path>
                <a:path w="584200" h="54610">
                  <a:moveTo>
                    <a:pt x="285292" y="13589"/>
                  </a:moveTo>
                  <a:lnTo>
                    <a:pt x="285292" y="13589"/>
                  </a:lnTo>
                  <a:lnTo>
                    <a:pt x="203784" y="13589"/>
                  </a:lnTo>
                  <a:lnTo>
                    <a:pt x="203784" y="27165"/>
                  </a:lnTo>
                  <a:lnTo>
                    <a:pt x="190195" y="27165"/>
                  </a:lnTo>
                  <a:lnTo>
                    <a:pt x="190195" y="13589"/>
                  </a:lnTo>
                  <a:lnTo>
                    <a:pt x="176606" y="13589"/>
                  </a:lnTo>
                  <a:lnTo>
                    <a:pt x="176606" y="27178"/>
                  </a:lnTo>
                  <a:lnTo>
                    <a:pt x="190195" y="27178"/>
                  </a:lnTo>
                  <a:lnTo>
                    <a:pt x="190195" y="40754"/>
                  </a:lnTo>
                  <a:lnTo>
                    <a:pt x="176606" y="40754"/>
                  </a:lnTo>
                  <a:lnTo>
                    <a:pt x="176606" y="54343"/>
                  </a:lnTo>
                  <a:lnTo>
                    <a:pt x="190195" y="54343"/>
                  </a:lnTo>
                  <a:lnTo>
                    <a:pt x="203784" y="54343"/>
                  </a:lnTo>
                  <a:lnTo>
                    <a:pt x="203784" y="40754"/>
                  </a:lnTo>
                  <a:lnTo>
                    <a:pt x="217360" y="40754"/>
                  </a:lnTo>
                  <a:lnTo>
                    <a:pt x="230949" y="40754"/>
                  </a:lnTo>
                  <a:lnTo>
                    <a:pt x="244538" y="40754"/>
                  </a:lnTo>
                  <a:lnTo>
                    <a:pt x="244538" y="54343"/>
                  </a:lnTo>
                  <a:lnTo>
                    <a:pt x="258114" y="54343"/>
                  </a:lnTo>
                  <a:lnTo>
                    <a:pt x="271703" y="54343"/>
                  </a:lnTo>
                  <a:lnTo>
                    <a:pt x="285292" y="54343"/>
                  </a:lnTo>
                  <a:lnTo>
                    <a:pt x="285292" y="40754"/>
                  </a:lnTo>
                  <a:lnTo>
                    <a:pt x="271703" y="40754"/>
                  </a:lnTo>
                  <a:lnTo>
                    <a:pt x="258127" y="40754"/>
                  </a:lnTo>
                  <a:lnTo>
                    <a:pt x="258127" y="27178"/>
                  </a:lnTo>
                  <a:lnTo>
                    <a:pt x="271703" y="27178"/>
                  </a:lnTo>
                  <a:lnTo>
                    <a:pt x="285292" y="27178"/>
                  </a:lnTo>
                  <a:lnTo>
                    <a:pt x="285292" y="13589"/>
                  </a:lnTo>
                  <a:close/>
                </a:path>
                <a:path w="584200" h="54610">
                  <a:moveTo>
                    <a:pt x="312458" y="13589"/>
                  </a:moveTo>
                  <a:lnTo>
                    <a:pt x="298869" y="13589"/>
                  </a:lnTo>
                  <a:lnTo>
                    <a:pt x="298869" y="27165"/>
                  </a:lnTo>
                  <a:lnTo>
                    <a:pt x="298869" y="40754"/>
                  </a:lnTo>
                  <a:lnTo>
                    <a:pt x="298869" y="54343"/>
                  </a:lnTo>
                  <a:lnTo>
                    <a:pt x="312458" y="54343"/>
                  </a:lnTo>
                  <a:lnTo>
                    <a:pt x="312458" y="40754"/>
                  </a:lnTo>
                  <a:lnTo>
                    <a:pt x="312458" y="27178"/>
                  </a:lnTo>
                  <a:lnTo>
                    <a:pt x="312458" y="13589"/>
                  </a:lnTo>
                  <a:close/>
                </a:path>
                <a:path w="584200" h="54610">
                  <a:moveTo>
                    <a:pt x="380390" y="0"/>
                  </a:moveTo>
                  <a:lnTo>
                    <a:pt x="380390" y="0"/>
                  </a:lnTo>
                  <a:lnTo>
                    <a:pt x="312458" y="0"/>
                  </a:lnTo>
                  <a:lnTo>
                    <a:pt x="312458" y="13589"/>
                  </a:lnTo>
                  <a:lnTo>
                    <a:pt x="326047" y="13589"/>
                  </a:lnTo>
                  <a:lnTo>
                    <a:pt x="326047" y="27165"/>
                  </a:lnTo>
                  <a:lnTo>
                    <a:pt x="326047" y="40754"/>
                  </a:lnTo>
                  <a:lnTo>
                    <a:pt x="339623" y="40754"/>
                  </a:lnTo>
                  <a:lnTo>
                    <a:pt x="339623" y="54343"/>
                  </a:lnTo>
                  <a:lnTo>
                    <a:pt x="353212" y="54343"/>
                  </a:lnTo>
                  <a:lnTo>
                    <a:pt x="366801" y="54343"/>
                  </a:lnTo>
                  <a:lnTo>
                    <a:pt x="366801" y="40754"/>
                  </a:lnTo>
                  <a:lnTo>
                    <a:pt x="353212" y="40754"/>
                  </a:lnTo>
                  <a:lnTo>
                    <a:pt x="339636" y="40754"/>
                  </a:lnTo>
                  <a:lnTo>
                    <a:pt x="339636" y="27178"/>
                  </a:lnTo>
                  <a:lnTo>
                    <a:pt x="353212" y="27178"/>
                  </a:lnTo>
                  <a:lnTo>
                    <a:pt x="366801" y="27178"/>
                  </a:lnTo>
                  <a:lnTo>
                    <a:pt x="366801" y="40754"/>
                  </a:lnTo>
                  <a:lnTo>
                    <a:pt x="380390" y="40754"/>
                  </a:lnTo>
                  <a:lnTo>
                    <a:pt x="380390" y="27165"/>
                  </a:lnTo>
                  <a:lnTo>
                    <a:pt x="366801" y="27165"/>
                  </a:lnTo>
                  <a:lnTo>
                    <a:pt x="366801" y="13589"/>
                  </a:lnTo>
                  <a:lnTo>
                    <a:pt x="380390" y="13589"/>
                  </a:lnTo>
                  <a:lnTo>
                    <a:pt x="380390" y="0"/>
                  </a:lnTo>
                  <a:close/>
                </a:path>
                <a:path w="584200" h="54610">
                  <a:moveTo>
                    <a:pt x="448310" y="0"/>
                  </a:moveTo>
                  <a:lnTo>
                    <a:pt x="434721" y="0"/>
                  </a:lnTo>
                  <a:lnTo>
                    <a:pt x="421144" y="0"/>
                  </a:lnTo>
                  <a:lnTo>
                    <a:pt x="407555" y="0"/>
                  </a:lnTo>
                  <a:lnTo>
                    <a:pt x="407555" y="13589"/>
                  </a:lnTo>
                  <a:lnTo>
                    <a:pt x="407555" y="27165"/>
                  </a:lnTo>
                  <a:lnTo>
                    <a:pt x="407555" y="40754"/>
                  </a:lnTo>
                  <a:lnTo>
                    <a:pt x="407555" y="54343"/>
                  </a:lnTo>
                  <a:lnTo>
                    <a:pt x="421132" y="54343"/>
                  </a:lnTo>
                  <a:lnTo>
                    <a:pt x="434721" y="54343"/>
                  </a:lnTo>
                  <a:lnTo>
                    <a:pt x="448310" y="54343"/>
                  </a:lnTo>
                  <a:lnTo>
                    <a:pt x="448310" y="40754"/>
                  </a:lnTo>
                  <a:lnTo>
                    <a:pt x="434721" y="40754"/>
                  </a:lnTo>
                  <a:lnTo>
                    <a:pt x="434721" y="27165"/>
                  </a:lnTo>
                  <a:lnTo>
                    <a:pt x="421144" y="27165"/>
                  </a:lnTo>
                  <a:lnTo>
                    <a:pt x="421144" y="13589"/>
                  </a:lnTo>
                  <a:lnTo>
                    <a:pt x="434721" y="13589"/>
                  </a:lnTo>
                  <a:lnTo>
                    <a:pt x="448310" y="13589"/>
                  </a:lnTo>
                  <a:lnTo>
                    <a:pt x="448310" y="0"/>
                  </a:lnTo>
                  <a:close/>
                </a:path>
                <a:path w="584200" h="54610">
                  <a:moveTo>
                    <a:pt x="475462" y="13589"/>
                  </a:moveTo>
                  <a:lnTo>
                    <a:pt x="461886" y="13589"/>
                  </a:lnTo>
                  <a:lnTo>
                    <a:pt x="461886" y="27178"/>
                  </a:lnTo>
                  <a:lnTo>
                    <a:pt x="475462" y="27178"/>
                  </a:lnTo>
                  <a:lnTo>
                    <a:pt x="475462" y="13589"/>
                  </a:lnTo>
                  <a:close/>
                </a:path>
                <a:path w="584200" h="54610">
                  <a:moveTo>
                    <a:pt x="489064" y="40754"/>
                  </a:moveTo>
                  <a:lnTo>
                    <a:pt x="475475" y="40754"/>
                  </a:lnTo>
                  <a:lnTo>
                    <a:pt x="475475" y="54343"/>
                  </a:lnTo>
                  <a:lnTo>
                    <a:pt x="489064" y="54343"/>
                  </a:lnTo>
                  <a:lnTo>
                    <a:pt x="489064" y="40754"/>
                  </a:lnTo>
                  <a:close/>
                </a:path>
                <a:path w="584200" h="54610">
                  <a:moveTo>
                    <a:pt x="516216" y="0"/>
                  </a:moveTo>
                  <a:lnTo>
                    <a:pt x="502640" y="0"/>
                  </a:lnTo>
                  <a:lnTo>
                    <a:pt x="502640" y="13589"/>
                  </a:lnTo>
                  <a:lnTo>
                    <a:pt x="489064" y="13589"/>
                  </a:lnTo>
                  <a:lnTo>
                    <a:pt x="489064" y="27165"/>
                  </a:lnTo>
                  <a:lnTo>
                    <a:pt x="489064" y="40754"/>
                  </a:lnTo>
                  <a:lnTo>
                    <a:pt x="502640" y="40754"/>
                  </a:lnTo>
                  <a:lnTo>
                    <a:pt x="502640" y="54343"/>
                  </a:lnTo>
                  <a:lnTo>
                    <a:pt x="516216" y="54343"/>
                  </a:lnTo>
                  <a:lnTo>
                    <a:pt x="516216" y="40754"/>
                  </a:lnTo>
                  <a:lnTo>
                    <a:pt x="502653" y="40754"/>
                  </a:lnTo>
                  <a:lnTo>
                    <a:pt x="502653" y="27178"/>
                  </a:lnTo>
                  <a:lnTo>
                    <a:pt x="516216" y="27178"/>
                  </a:lnTo>
                  <a:lnTo>
                    <a:pt x="516216" y="13589"/>
                  </a:lnTo>
                  <a:lnTo>
                    <a:pt x="516216" y="0"/>
                  </a:lnTo>
                  <a:close/>
                </a:path>
                <a:path w="584200" h="54610">
                  <a:moveTo>
                    <a:pt x="570572" y="0"/>
                  </a:moveTo>
                  <a:lnTo>
                    <a:pt x="556983" y="0"/>
                  </a:lnTo>
                  <a:lnTo>
                    <a:pt x="556983" y="13589"/>
                  </a:lnTo>
                  <a:lnTo>
                    <a:pt x="570572" y="13589"/>
                  </a:lnTo>
                  <a:lnTo>
                    <a:pt x="570572" y="0"/>
                  </a:lnTo>
                  <a:close/>
                </a:path>
                <a:path w="584200" h="54610">
                  <a:moveTo>
                    <a:pt x="584161" y="27165"/>
                  </a:moveTo>
                  <a:lnTo>
                    <a:pt x="570572" y="27165"/>
                  </a:lnTo>
                  <a:lnTo>
                    <a:pt x="556983" y="27165"/>
                  </a:lnTo>
                  <a:lnTo>
                    <a:pt x="543407" y="27165"/>
                  </a:lnTo>
                  <a:lnTo>
                    <a:pt x="543407" y="13589"/>
                  </a:lnTo>
                  <a:lnTo>
                    <a:pt x="529818" y="13589"/>
                  </a:lnTo>
                  <a:lnTo>
                    <a:pt x="516229" y="13589"/>
                  </a:lnTo>
                  <a:lnTo>
                    <a:pt x="516229" y="27178"/>
                  </a:lnTo>
                  <a:lnTo>
                    <a:pt x="529805" y="27178"/>
                  </a:lnTo>
                  <a:lnTo>
                    <a:pt x="529805" y="40754"/>
                  </a:lnTo>
                  <a:lnTo>
                    <a:pt x="516229" y="40754"/>
                  </a:lnTo>
                  <a:lnTo>
                    <a:pt x="516229" y="54343"/>
                  </a:lnTo>
                  <a:lnTo>
                    <a:pt x="529818" y="54343"/>
                  </a:lnTo>
                  <a:lnTo>
                    <a:pt x="529818" y="40754"/>
                  </a:lnTo>
                  <a:lnTo>
                    <a:pt x="543394" y="40754"/>
                  </a:lnTo>
                  <a:lnTo>
                    <a:pt x="556983" y="40754"/>
                  </a:lnTo>
                  <a:lnTo>
                    <a:pt x="570572" y="40754"/>
                  </a:lnTo>
                  <a:lnTo>
                    <a:pt x="584161" y="40754"/>
                  </a:lnTo>
                  <a:lnTo>
                    <a:pt x="584161" y="271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5558" y="3520693"/>
              <a:ext cx="611505" cy="67945"/>
            </a:xfrm>
            <a:custGeom>
              <a:avLst/>
              <a:gdLst/>
              <a:ahLst/>
              <a:cxnLst/>
              <a:rect l="l" t="t" r="r" b="b"/>
              <a:pathLst>
                <a:path w="611504" h="67945">
                  <a:moveTo>
                    <a:pt x="27165" y="54343"/>
                  </a:moveTo>
                  <a:lnTo>
                    <a:pt x="13576" y="54343"/>
                  </a:lnTo>
                  <a:lnTo>
                    <a:pt x="13576" y="67932"/>
                  </a:lnTo>
                  <a:lnTo>
                    <a:pt x="27165" y="67932"/>
                  </a:lnTo>
                  <a:lnTo>
                    <a:pt x="27165" y="54343"/>
                  </a:lnTo>
                  <a:close/>
                </a:path>
                <a:path w="611504" h="67945">
                  <a:moveTo>
                    <a:pt x="54343" y="13589"/>
                  </a:moveTo>
                  <a:lnTo>
                    <a:pt x="40754" y="13589"/>
                  </a:lnTo>
                  <a:lnTo>
                    <a:pt x="27165" y="13589"/>
                  </a:lnTo>
                  <a:lnTo>
                    <a:pt x="27165" y="27165"/>
                  </a:lnTo>
                  <a:lnTo>
                    <a:pt x="13589" y="27165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13576" y="40754"/>
                  </a:lnTo>
                  <a:lnTo>
                    <a:pt x="27165" y="40754"/>
                  </a:lnTo>
                  <a:lnTo>
                    <a:pt x="27165" y="27178"/>
                  </a:lnTo>
                  <a:lnTo>
                    <a:pt x="40754" y="27178"/>
                  </a:lnTo>
                  <a:lnTo>
                    <a:pt x="40754" y="40754"/>
                  </a:lnTo>
                  <a:lnTo>
                    <a:pt x="54343" y="40754"/>
                  </a:lnTo>
                  <a:lnTo>
                    <a:pt x="54343" y="27178"/>
                  </a:lnTo>
                  <a:lnTo>
                    <a:pt x="54343" y="13589"/>
                  </a:lnTo>
                  <a:close/>
                </a:path>
                <a:path w="611504" h="67945">
                  <a:moveTo>
                    <a:pt x="81508" y="40754"/>
                  </a:moveTo>
                  <a:lnTo>
                    <a:pt x="67919" y="40754"/>
                  </a:lnTo>
                  <a:lnTo>
                    <a:pt x="67919" y="54343"/>
                  </a:lnTo>
                  <a:lnTo>
                    <a:pt x="81508" y="54343"/>
                  </a:lnTo>
                  <a:lnTo>
                    <a:pt x="81508" y="40754"/>
                  </a:lnTo>
                  <a:close/>
                </a:path>
                <a:path w="611504" h="67945">
                  <a:moveTo>
                    <a:pt x="122262" y="13589"/>
                  </a:moveTo>
                  <a:lnTo>
                    <a:pt x="108673" y="13589"/>
                  </a:lnTo>
                  <a:lnTo>
                    <a:pt x="95084" y="13589"/>
                  </a:lnTo>
                  <a:lnTo>
                    <a:pt x="95084" y="27165"/>
                  </a:lnTo>
                  <a:lnTo>
                    <a:pt x="81508" y="27165"/>
                  </a:lnTo>
                  <a:lnTo>
                    <a:pt x="81508" y="40754"/>
                  </a:lnTo>
                  <a:lnTo>
                    <a:pt x="95084" y="40754"/>
                  </a:lnTo>
                  <a:lnTo>
                    <a:pt x="95084" y="54343"/>
                  </a:lnTo>
                  <a:lnTo>
                    <a:pt x="108673" y="54343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22262" y="27178"/>
                  </a:lnTo>
                  <a:lnTo>
                    <a:pt x="122262" y="13589"/>
                  </a:lnTo>
                  <a:close/>
                </a:path>
                <a:path w="611504" h="67945">
                  <a:moveTo>
                    <a:pt x="135851" y="40754"/>
                  </a:moveTo>
                  <a:lnTo>
                    <a:pt x="122262" y="40754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close/>
                </a:path>
                <a:path w="611504" h="67945">
                  <a:moveTo>
                    <a:pt x="176606" y="40754"/>
                  </a:moveTo>
                  <a:lnTo>
                    <a:pt x="163017" y="40754"/>
                  </a:lnTo>
                  <a:lnTo>
                    <a:pt x="163017" y="54343"/>
                  </a:lnTo>
                  <a:lnTo>
                    <a:pt x="176606" y="54343"/>
                  </a:lnTo>
                  <a:lnTo>
                    <a:pt x="176606" y="40754"/>
                  </a:lnTo>
                  <a:close/>
                </a:path>
                <a:path w="611504" h="67945">
                  <a:moveTo>
                    <a:pt x="203771" y="13589"/>
                  </a:moveTo>
                  <a:lnTo>
                    <a:pt x="203771" y="13589"/>
                  </a:lnTo>
                  <a:lnTo>
                    <a:pt x="135839" y="13589"/>
                  </a:lnTo>
                  <a:lnTo>
                    <a:pt x="135839" y="27178"/>
                  </a:lnTo>
                  <a:lnTo>
                    <a:pt x="149428" y="27178"/>
                  </a:lnTo>
                  <a:lnTo>
                    <a:pt x="149428" y="40754"/>
                  </a:lnTo>
                  <a:lnTo>
                    <a:pt x="163017" y="40754"/>
                  </a:lnTo>
                  <a:lnTo>
                    <a:pt x="163017" y="27178"/>
                  </a:lnTo>
                  <a:lnTo>
                    <a:pt x="176606" y="27178"/>
                  </a:lnTo>
                  <a:lnTo>
                    <a:pt x="176606" y="40754"/>
                  </a:lnTo>
                  <a:lnTo>
                    <a:pt x="190182" y="40754"/>
                  </a:lnTo>
                  <a:lnTo>
                    <a:pt x="203771" y="40754"/>
                  </a:lnTo>
                  <a:lnTo>
                    <a:pt x="203771" y="27178"/>
                  </a:lnTo>
                  <a:lnTo>
                    <a:pt x="203771" y="13589"/>
                  </a:lnTo>
                  <a:close/>
                </a:path>
                <a:path w="611504" h="67945">
                  <a:moveTo>
                    <a:pt x="339623" y="13589"/>
                  </a:moveTo>
                  <a:lnTo>
                    <a:pt x="326034" y="13589"/>
                  </a:lnTo>
                  <a:lnTo>
                    <a:pt x="326034" y="27165"/>
                  </a:lnTo>
                  <a:lnTo>
                    <a:pt x="312458" y="27165"/>
                  </a:lnTo>
                  <a:lnTo>
                    <a:pt x="312458" y="13589"/>
                  </a:lnTo>
                  <a:lnTo>
                    <a:pt x="298869" y="13589"/>
                  </a:lnTo>
                  <a:lnTo>
                    <a:pt x="298869" y="27165"/>
                  </a:lnTo>
                  <a:lnTo>
                    <a:pt x="285280" y="27165"/>
                  </a:lnTo>
                  <a:lnTo>
                    <a:pt x="271703" y="27165"/>
                  </a:lnTo>
                  <a:lnTo>
                    <a:pt x="271703" y="13589"/>
                  </a:lnTo>
                  <a:lnTo>
                    <a:pt x="271691" y="27178"/>
                  </a:lnTo>
                  <a:lnTo>
                    <a:pt x="271691" y="40754"/>
                  </a:lnTo>
                  <a:lnTo>
                    <a:pt x="258114" y="40754"/>
                  </a:lnTo>
                  <a:lnTo>
                    <a:pt x="258114" y="27178"/>
                  </a:lnTo>
                  <a:lnTo>
                    <a:pt x="271691" y="27178"/>
                  </a:lnTo>
                  <a:lnTo>
                    <a:pt x="271691" y="13589"/>
                  </a:lnTo>
                  <a:lnTo>
                    <a:pt x="258114" y="13589"/>
                  </a:lnTo>
                  <a:lnTo>
                    <a:pt x="244525" y="13589"/>
                  </a:lnTo>
                  <a:lnTo>
                    <a:pt x="244525" y="27165"/>
                  </a:lnTo>
                  <a:lnTo>
                    <a:pt x="230936" y="27165"/>
                  </a:lnTo>
                  <a:lnTo>
                    <a:pt x="230936" y="40754"/>
                  </a:lnTo>
                  <a:lnTo>
                    <a:pt x="217360" y="40754"/>
                  </a:lnTo>
                  <a:lnTo>
                    <a:pt x="217360" y="54343"/>
                  </a:lnTo>
                  <a:lnTo>
                    <a:pt x="230949" y="54343"/>
                  </a:lnTo>
                  <a:lnTo>
                    <a:pt x="230949" y="40754"/>
                  </a:lnTo>
                  <a:lnTo>
                    <a:pt x="244525" y="40754"/>
                  </a:lnTo>
                  <a:lnTo>
                    <a:pt x="244525" y="54343"/>
                  </a:lnTo>
                  <a:lnTo>
                    <a:pt x="258114" y="54343"/>
                  </a:lnTo>
                  <a:lnTo>
                    <a:pt x="271691" y="54343"/>
                  </a:lnTo>
                  <a:lnTo>
                    <a:pt x="285280" y="54343"/>
                  </a:lnTo>
                  <a:lnTo>
                    <a:pt x="298869" y="54343"/>
                  </a:lnTo>
                  <a:lnTo>
                    <a:pt x="298869" y="40754"/>
                  </a:lnTo>
                  <a:lnTo>
                    <a:pt x="298869" y="27178"/>
                  </a:lnTo>
                  <a:lnTo>
                    <a:pt x="312445" y="27178"/>
                  </a:lnTo>
                  <a:lnTo>
                    <a:pt x="312445" y="40754"/>
                  </a:lnTo>
                  <a:lnTo>
                    <a:pt x="326034" y="40754"/>
                  </a:lnTo>
                  <a:lnTo>
                    <a:pt x="326034" y="54343"/>
                  </a:lnTo>
                  <a:lnTo>
                    <a:pt x="339623" y="54343"/>
                  </a:lnTo>
                  <a:lnTo>
                    <a:pt x="339623" y="40754"/>
                  </a:lnTo>
                  <a:lnTo>
                    <a:pt x="339623" y="27178"/>
                  </a:lnTo>
                  <a:lnTo>
                    <a:pt x="339623" y="13589"/>
                  </a:lnTo>
                  <a:close/>
                </a:path>
                <a:path w="611504" h="67945">
                  <a:moveTo>
                    <a:pt x="393966" y="40754"/>
                  </a:moveTo>
                  <a:lnTo>
                    <a:pt x="380377" y="40754"/>
                  </a:lnTo>
                  <a:lnTo>
                    <a:pt x="366788" y="40754"/>
                  </a:lnTo>
                  <a:lnTo>
                    <a:pt x="366788" y="27165"/>
                  </a:lnTo>
                  <a:lnTo>
                    <a:pt x="353199" y="27165"/>
                  </a:lnTo>
                  <a:lnTo>
                    <a:pt x="353199" y="40754"/>
                  </a:lnTo>
                  <a:lnTo>
                    <a:pt x="353199" y="54343"/>
                  </a:lnTo>
                  <a:lnTo>
                    <a:pt x="366788" y="54343"/>
                  </a:lnTo>
                  <a:lnTo>
                    <a:pt x="380377" y="54343"/>
                  </a:lnTo>
                  <a:lnTo>
                    <a:pt x="393966" y="54343"/>
                  </a:lnTo>
                  <a:lnTo>
                    <a:pt x="393966" y="40754"/>
                  </a:lnTo>
                  <a:close/>
                </a:path>
                <a:path w="611504" h="67945">
                  <a:moveTo>
                    <a:pt x="407543" y="13589"/>
                  </a:moveTo>
                  <a:lnTo>
                    <a:pt x="393954" y="13589"/>
                  </a:lnTo>
                  <a:lnTo>
                    <a:pt x="393954" y="27178"/>
                  </a:lnTo>
                  <a:lnTo>
                    <a:pt x="407543" y="27178"/>
                  </a:lnTo>
                  <a:lnTo>
                    <a:pt x="407543" y="13589"/>
                  </a:lnTo>
                  <a:close/>
                </a:path>
                <a:path w="611504" h="67945">
                  <a:moveTo>
                    <a:pt x="421132" y="40754"/>
                  </a:moveTo>
                  <a:lnTo>
                    <a:pt x="407543" y="40754"/>
                  </a:lnTo>
                  <a:lnTo>
                    <a:pt x="407543" y="54343"/>
                  </a:lnTo>
                  <a:lnTo>
                    <a:pt x="421132" y="54343"/>
                  </a:lnTo>
                  <a:lnTo>
                    <a:pt x="421132" y="40754"/>
                  </a:lnTo>
                  <a:close/>
                </a:path>
                <a:path w="611504" h="67945">
                  <a:moveTo>
                    <a:pt x="434721" y="27165"/>
                  </a:moveTo>
                  <a:lnTo>
                    <a:pt x="421132" y="27165"/>
                  </a:lnTo>
                  <a:lnTo>
                    <a:pt x="421132" y="40754"/>
                  </a:lnTo>
                  <a:lnTo>
                    <a:pt x="434721" y="40754"/>
                  </a:lnTo>
                  <a:lnTo>
                    <a:pt x="434721" y="27165"/>
                  </a:lnTo>
                  <a:close/>
                </a:path>
                <a:path w="611504" h="67945">
                  <a:moveTo>
                    <a:pt x="489038" y="13589"/>
                  </a:moveTo>
                  <a:lnTo>
                    <a:pt x="475475" y="13589"/>
                  </a:lnTo>
                  <a:lnTo>
                    <a:pt x="461886" y="13589"/>
                  </a:lnTo>
                  <a:lnTo>
                    <a:pt x="448297" y="13589"/>
                  </a:lnTo>
                  <a:lnTo>
                    <a:pt x="448297" y="27165"/>
                  </a:lnTo>
                  <a:lnTo>
                    <a:pt x="448297" y="40754"/>
                  </a:lnTo>
                  <a:lnTo>
                    <a:pt x="448297" y="54343"/>
                  </a:lnTo>
                  <a:lnTo>
                    <a:pt x="461886" y="54343"/>
                  </a:lnTo>
                  <a:lnTo>
                    <a:pt x="475475" y="54343"/>
                  </a:lnTo>
                  <a:lnTo>
                    <a:pt x="475475" y="40754"/>
                  </a:lnTo>
                  <a:lnTo>
                    <a:pt x="489038" y="40754"/>
                  </a:lnTo>
                  <a:lnTo>
                    <a:pt x="489038" y="27178"/>
                  </a:lnTo>
                  <a:lnTo>
                    <a:pt x="489038" y="13589"/>
                  </a:lnTo>
                  <a:close/>
                </a:path>
                <a:path w="611504" h="67945">
                  <a:moveTo>
                    <a:pt x="529793" y="27165"/>
                  </a:moveTo>
                  <a:lnTo>
                    <a:pt x="516216" y="27165"/>
                  </a:lnTo>
                  <a:lnTo>
                    <a:pt x="516216" y="40754"/>
                  </a:lnTo>
                  <a:lnTo>
                    <a:pt x="502640" y="40754"/>
                  </a:lnTo>
                  <a:lnTo>
                    <a:pt x="489051" y="40754"/>
                  </a:lnTo>
                  <a:lnTo>
                    <a:pt x="489051" y="54343"/>
                  </a:lnTo>
                  <a:lnTo>
                    <a:pt x="502640" y="54343"/>
                  </a:lnTo>
                  <a:lnTo>
                    <a:pt x="516216" y="54343"/>
                  </a:lnTo>
                  <a:lnTo>
                    <a:pt x="529793" y="54343"/>
                  </a:lnTo>
                  <a:lnTo>
                    <a:pt x="529793" y="40754"/>
                  </a:lnTo>
                  <a:lnTo>
                    <a:pt x="529793" y="27165"/>
                  </a:lnTo>
                  <a:close/>
                </a:path>
                <a:path w="611504" h="67945">
                  <a:moveTo>
                    <a:pt x="611327" y="13589"/>
                  </a:moveTo>
                  <a:lnTo>
                    <a:pt x="597738" y="13589"/>
                  </a:lnTo>
                  <a:lnTo>
                    <a:pt x="597738" y="0"/>
                  </a:lnTo>
                  <a:lnTo>
                    <a:pt x="584149" y="0"/>
                  </a:lnTo>
                  <a:lnTo>
                    <a:pt x="570560" y="0"/>
                  </a:lnTo>
                  <a:lnTo>
                    <a:pt x="556971" y="0"/>
                  </a:lnTo>
                  <a:lnTo>
                    <a:pt x="556971" y="13589"/>
                  </a:lnTo>
                  <a:lnTo>
                    <a:pt x="543394" y="13589"/>
                  </a:lnTo>
                  <a:lnTo>
                    <a:pt x="543394" y="0"/>
                  </a:lnTo>
                  <a:lnTo>
                    <a:pt x="529805" y="0"/>
                  </a:lnTo>
                  <a:lnTo>
                    <a:pt x="529805" y="13589"/>
                  </a:lnTo>
                  <a:lnTo>
                    <a:pt x="529805" y="27178"/>
                  </a:lnTo>
                  <a:lnTo>
                    <a:pt x="543382" y="27178"/>
                  </a:lnTo>
                  <a:lnTo>
                    <a:pt x="556971" y="27178"/>
                  </a:lnTo>
                  <a:lnTo>
                    <a:pt x="556971" y="40754"/>
                  </a:lnTo>
                  <a:lnTo>
                    <a:pt x="543382" y="40754"/>
                  </a:lnTo>
                  <a:lnTo>
                    <a:pt x="543382" y="54343"/>
                  </a:lnTo>
                  <a:lnTo>
                    <a:pt x="556983" y="54343"/>
                  </a:lnTo>
                  <a:lnTo>
                    <a:pt x="556983" y="40754"/>
                  </a:lnTo>
                  <a:lnTo>
                    <a:pt x="570560" y="40754"/>
                  </a:lnTo>
                  <a:lnTo>
                    <a:pt x="570560" y="27165"/>
                  </a:lnTo>
                  <a:lnTo>
                    <a:pt x="556983" y="27165"/>
                  </a:lnTo>
                  <a:lnTo>
                    <a:pt x="556983" y="13589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84149" y="27165"/>
                  </a:lnTo>
                  <a:lnTo>
                    <a:pt x="584149" y="40754"/>
                  </a:lnTo>
                  <a:lnTo>
                    <a:pt x="584149" y="54343"/>
                  </a:lnTo>
                  <a:lnTo>
                    <a:pt x="597725" y="54343"/>
                  </a:lnTo>
                  <a:lnTo>
                    <a:pt x="611327" y="54343"/>
                  </a:lnTo>
                  <a:lnTo>
                    <a:pt x="611327" y="40754"/>
                  </a:lnTo>
                  <a:lnTo>
                    <a:pt x="597738" y="40754"/>
                  </a:lnTo>
                  <a:lnTo>
                    <a:pt x="597738" y="27178"/>
                  </a:lnTo>
                  <a:lnTo>
                    <a:pt x="611327" y="27178"/>
                  </a:lnTo>
                  <a:lnTo>
                    <a:pt x="611327" y="135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5558" y="3575037"/>
              <a:ext cx="611505" cy="41275"/>
            </a:xfrm>
            <a:custGeom>
              <a:avLst/>
              <a:gdLst/>
              <a:ahLst/>
              <a:cxnLst/>
              <a:rect l="l" t="t" r="r" b="b"/>
              <a:pathLst>
                <a:path w="611504" h="41275">
                  <a:moveTo>
                    <a:pt x="95097" y="27165"/>
                  </a:moveTo>
                  <a:lnTo>
                    <a:pt x="81508" y="27165"/>
                  </a:lnTo>
                  <a:lnTo>
                    <a:pt x="81508" y="40754"/>
                  </a:lnTo>
                  <a:lnTo>
                    <a:pt x="95097" y="40754"/>
                  </a:lnTo>
                  <a:lnTo>
                    <a:pt x="95097" y="27165"/>
                  </a:lnTo>
                  <a:close/>
                </a:path>
                <a:path w="611504" h="41275">
                  <a:moveTo>
                    <a:pt x="149428" y="0"/>
                  </a:moveTo>
                  <a:lnTo>
                    <a:pt x="149428" y="0"/>
                  </a:lnTo>
                  <a:lnTo>
                    <a:pt x="54330" y="0"/>
                  </a:lnTo>
                  <a:lnTo>
                    <a:pt x="54330" y="13589"/>
                  </a:lnTo>
                  <a:lnTo>
                    <a:pt x="54330" y="27165"/>
                  </a:lnTo>
                  <a:lnTo>
                    <a:pt x="40754" y="27165"/>
                  </a:lnTo>
                  <a:lnTo>
                    <a:pt x="40754" y="13589"/>
                  </a:lnTo>
                  <a:lnTo>
                    <a:pt x="54330" y="13589"/>
                  </a:lnTo>
                  <a:lnTo>
                    <a:pt x="54330" y="0"/>
                  </a:lnTo>
                  <a:lnTo>
                    <a:pt x="40754" y="0"/>
                  </a:lnTo>
                  <a:lnTo>
                    <a:pt x="40754" y="13576"/>
                  </a:lnTo>
                  <a:lnTo>
                    <a:pt x="27165" y="13576"/>
                  </a:lnTo>
                  <a:lnTo>
                    <a:pt x="27165" y="0"/>
                  </a:lnTo>
                  <a:lnTo>
                    <a:pt x="13576" y="0"/>
                  </a:lnTo>
                  <a:lnTo>
                    <a:pt x="13576" y="13576"/>
                  </a:lnTo>
                  <a:lnTo>
                    <a:pt x="0" y="13576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13576" y="40754"/>
                  </a:lnTo>
                  <a:lnTo>
                    <a:pt x="67919" y="40754"/>
                  </a:lnTo>
                  <a:lnTo>
                    <a:pt x="67919" y="27165"/>
                  </a:lnTo>
                  <a:lnTo>
                    <a:pt x="67919" y="13589"/>
                  </a:lnTo>
                  <a:lnTo>
                    <a:pt x="81508" y="13589"/>
                  </a:lnTo>
                  <a:lnTo>
                    <a:pt x="95084" y="13589"/>
                  </a:lnTo>
                  <a:lnTo>
                    <a:pt x="108673" y="13589"/>
                  </a:lnTo>
                  <a:lnTo>
                    <a:pt x="108673" y="27165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22262" y="27165"/>
                  </a:lnTo>
                  <a:lnTo>
                    <a:pt x="135839" y="27165"/>
                  </a:lnTo>
                  <a:lnTo>
                    <a:pt x="149428" y="27165"/>
                  </a:lnTo>
                  <a:lnTo>
                    <a:pt x="149428" y="13589"/>
                  </a:lnTo>
                  <a:lnTo>
                    <a:pt x="149428" y="0"/>
                  </a:lnTo>
                  <a:close/>
                </a:path>
                <a:path w="611504" h="41275">
                  <a:moveTo>
                    <a:pt x="190195" y="0"/>
                  </a:moveTo>
                  <a:lnTo>
                    <a:pt x="176606" y="0"/>
                  </a:lnTo>
                  <a:lnTo>
                    <a:pt x="163017" y="0"/>
                  </a:lnTo>
                  <a:lnTo>
                    <a:pt x="163017" y="13576"/>
                  </a:lnTo>
                  <a:lnTo>
                    <a:pt x="163017" y="27165"/>
                  </a:lnTo>
                  <a:lnTo>
                    <a:pt x="176606" y="27165"/>
                  </a:lnTo>
                  <a:lnTo>
                    <a:pt x="190195" y="27165"/>
                  </a:lnTo>
                  <a:lnTo>
                    <a:pt x="190195" y="13589"/>
                  </a:lnTo>
                  <a:lnTo>
                    <a:pt x="190195" y="0"/>
                  </a:lnTo>
                  <a:close/>
                </a:path>
                <a:path w="611504" h="41275">
                  <a:moveTo>
                    <a:pt x="244525" y="0"/>
                  </a:moveTo>
                  <a:lnTo>
                    <a:pt x="230949" y="0"/>
                  </a:lnTo>
                  <a:lnTo>
                    <a:pt x="217360" y="0"/>
                  </a:lnTo>
                  <a:lnTo>
                    <a:pt x="217360" y="13576"/>
                  </a:lnTo>
                  <a:lnTo>
                    <a:pt x="203771" y="13576"/>
                  </a:lnTo>
                  <a:lnTo>
                    <a:pt x="203771" y="27165"/>
                  </a:lnTo>
                  <a:lnTo>
                    <a:pt x="217360" y="27165"/>
                  </a:lnTo>
                  <a:lnTo>
                    <a:pt x="217360" y="40754"/>
                  </a:lnTo>
                  <a:lnTo>
                    <a:pt x="230949" y="40754"/>
                  </a:lnTo>
                  <a:lnTo>
                    <a:pt x="230949" y="27165"/>
                  </a:lnTo>
                  <a:lnTo>
                    <a:pt x="230949" y="13589"/>
                  </a:lnTo>
                  <a:lnTo>
                    <a:pt x="244525" y="13589"/>
                  </a:lnTo>
                  <a:lnTo>
                    <a:pt x="244525" y="0"/>
                  </a:lnTo>
                  <a:close/>
                </a:path>
                <a:path w="611504" h="41275">
                  <a:moveTo>
                    <a:pt x="312458" y="27165"/>
                  </a:moveTo>
                  <a:lnTo>
                    <a:pt x="298869" y="27165"/>
                  </a:lnTo>
                  <a:lnTo>
                    <a:pt x="298869" y="40754"/>
                  </a:lnTo>
                  <a:lnTo>
                    <a:pt x="312458" y="40754"/>
                  </a:lnTo>
                  <a:lnTo>
                    <a:pt x="312458" y="27165"/>
                  </a:lnTo>
                  <a:close/>
                </a:path>
                <a:path w="611504" h="41275">
                  <a:moveTo>
                    <a:pt x="421132" y="13576"/>
                  </a:moveTo>
                  <a:lnTo>
                    <a:pt x="407543" y="13576"/>
                  </a:lnTo>
                  <a:lnTo>
                    <a:pt x="393966" y="13576"/>
                  </a:lnTo>
                  <a:lnTo>
                    <a:pt x="393966" y="0"/>
                  </a:lnTo>
                  <a:lnTo>
                    <a:pt x="380377" y="0"/>
                  </a:lnTo>
                  <a:lnTo>
                    <a:pt x="366788" y="0"/>
                  </a:lnTo>
                  <a:lnTo>
                    <a:pt x="353199" y="0"/>
                  </a:lnTo>
                  <a:lnTo>
                    <a:pt x="353199" y="13576"/>
                  </a:lnTo>
                  <a:lnTo>
                    <a:pt x="339623" y="13576"/>
                  </a:lnTo>
                  <a:lnTo>
                    <a:pt x="339623" y="0"/>
                  </a:lnTo>
                  <a:lnTo>
                    <a:pt x="326034" y="0"/>
                  </a:lnTo>
                  <a:lnTo>
                    <a:pt x="271691" y="0"/>
                  </a:lnTo>
                  <a:lnTo>
                    <a:pt x="271691" y="13576"/>
                  </a:lnTo>
                  <a:lnTo>
                    <a:pt x="258114" y="13576"/>
                  </a:lnTo>
                  <a:lnTo>
                    <a:pt x="258114" y="27165"/>
                  </a:lnTo>
                  <a:lnTo>
                    <a:pt x="271691" y="27165"/>
                  </a:lnTo>
                  <a:lnTo>
                    <a:pt x="271691" y="40754"/>
                  </a:lnTo>
                  <a:lnTo>
                    <a:pt x="285280" y="40754"/>
                  </a:lnTo>
                  <a:lnTo>
                    <a:pt x="285280" y="27165"/>
                  </a:lnTo>
                  <a:lnTo>
                    <a:pt x="285280" y="13589"/>
                  </a:lnTo>
                  <a:lnTo>
                    <a:pt x="298869" y="13589"/>
                  </a:lnTo>
                  <a:lnTo>
                    <a:pt x="312445" y="13589"/>
                  </a:lnTo>
                  <a:lnTo>
                    <a:pt x="326034" y="13589"/>
                  </a:lnTo>
                  <a:lnTo>
                    <a:pt x="326034" y="27165"/>
                  </a:lnTo>
                  <a:lnTo>
                    <a:pt x="326034" y="40754"/>
                  </a:lnTo>
                  <a:lnTo>
                    <a:pt x="339623" y="40754"/>
                  </a:lnTo>
                  <a:lnTo>
                    <a:pt x="339623" y="27165"/>
                  </a:lnTo>
                  <a:lnTo>
                    <a:pt x="353212" y="27165"/>
                  </a:lnTo>
                  <a:lnTo>
                    <a:pt x="353212" y="13589"/>
                  </a:lnTo>
                  <a:lnTo>
                    <a:pt x="366788" y="13589"/>
                  </a:lnTo>
                  <a:lnTo>
                    <a:pt x="380377" y="13589"/>
                  </a:lnTo>
                  <a:lnTo>
                    <a:pt x="380377" y="27165"/>
                  </a:lnTo>
                  <a:lnTo>
                    <a:pt x="366788" y="27165"/>
                  </a:lnTo>
                  <a:lnTo>
                    <a:pt x="366788" y="40754"/>
                  </a:lnTo>
                  <a:lnTo>
                    <a:pt x="421132" y="40754"/>
                  </a:lnTo>
                  <a:lnTo>
                    <a:pt x="421132" y="27165"/>
                  </a:lnTo>
                  <a:lnTo>
                    <a:pt x="421132" y="13576"/>
                  </a:lnTo>
                  <a:close/>
                </a:path>
                <a:path w="611504" h="41275">
                  <a:moveTo>
                    <a:pt x="461886" y="0"/>
                  </a:moveTo>
                  <a:lnTo>
                    <a:pt x="448297" y="0"/>
                  </a:lnTo>
                  <a:lnTo>
                    <a:pt x="448297" y="13576"/>
                  </a:lnTo>
                  <a:lnTo>
                    <a:pt x="434708" y="13576"/>
                  </a:lnTo>
                  <a:lnTo>
                    <a:pt x="434708" y="27165"/>
                  </a:lnTo>
                  <a:lnTo>
                    <a:pt x="434708" y="40754"/>
                  </a:lnTo>
                  <a:lnTo>
                    <a:pt x="448297" y="40754"/>
                  </a:lnTo>
                  <a:lnTo>
                    <a:pt x="448297" y="27165"/>
                  </a:lnTo>
                  <a:lnTo>
                    <a:pt x="448297" y="13589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611504" h="41275">
                  <a:moveTo>
                    <a:pt x="489038" y="13576"/>
                  </a:moveTo>
                  <a:lnTo>
                    <a:pt x="475462" y="13576"/>
                  </a:lnTo>
                  <a:lnTo>
                    <a:pt x="475462" y="27165"/>
                  </a:lnTo>
                  <a:lnTo>
                    <a:pt x="489038" y="27165"/>
                  </a:lnTo>
                  <a:lnTo>
                    <a:pt x="489038" y="13576"/>
                  </a:lnTo>
                  <a:close/>
                </a:path>
                <a:path w="611504" h="41275">
                  <a:moveTo>
                    <a:pt x="529793" y="0"/>
                  </a:moveTo>
                  <a:lnTo>
                    <a:pt x="516229" y="0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76"/>
                  </a:lnTo>
                  <a:lnTo>
                    <a:pt x="489051" y="27165"/>
                  </a:lnTo>
                  <a:lnTo>
                    <a:pt x="502640" y="27165"/>
                  </a:lnTo>
                  <a:lnTo>
                    <a:pt x="502640" y="13589"/>
                  </a:lnTo>
                  <a:lnTo>
                    <a:pt x="516216" y="13589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41275">
                  <a:moveTo>
                    <a:pt x="611327" y="0"/>
                  </a:moveTo>
                  <a:lnTo>
                    <a:pt x="597738" y="0"/>
                  </a:lnTo>
                  <a:lnTo>
                    <a:pt x="584149" y="0"/>
                  </a:lnTo>
                  <a:lnTo>
                    <a:pt x="570560" y="0"/>
                  </a:lnTo>
                  <a:lnTo>
                    <a:pt x="570560" y="13576"/>
                  </a:lnTo>
                  <a:lnTo>
                    <a:pt x="556983" y="13576"/>
                  </a:lnTo>
                  <a:lnTo>
                    <a:pt x="556983" y="0"/>
                  </a:lnTo>
                  <a:lnTo>
                    <a:pt x="543394" y="0"/>
                  </a:lnTo>
                  <a:lnTo>
                    <a:pt x="529805" y="0"/>
                  </a:lnTo>
                  <a:lnTo>
                    <a:pt x="529805" y="13589"/>
                  </a:lnTo>
                  <a:lnTo>
                    <a:pt x="543382" y="13589"/>
                  </a:lnTo>
                  <a:lnTo>
                    <a:pt x="543382" y="27165"/>
                  </a:lnTo>
                  <a:lnTo>
                    <a:pt x="556971" y="27165"/>
                  </a:lnTo>
                  <a:lnTo>
                    <a:pt x="570560" y="27165"/>
                  </a:lnTo>
                  <a:lnTo>
                    <a:pt x="584149" y="27165"/>
                  </a:lnTo>
                  <a:lnTo>
                    <a:pt x="584149" y="13589"/>
                  </a:lnTo>
                  <a:lnTo>
                    <a:pt x="597725" y="13589"/>
                  </a:lnTo>
                  <a:lnTo>
                    <a:pt x="597725" y="27165"/>
                  </a:lnTo>
                  <a:lnTo>
                    <a:pt x="611327" y="27165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5558" y="3602202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217360" y="13589"/>
                  </a:moveTo>
                  <a:lnTo>
                    <a:pt x="203771" y="13589"/>
                  </a:lnTo>
                  <a:lnTo>
                    <a:pt x="190182" y="13589"/>
                  </a:lnTo>
                  <a:lnTo>
                    <a:pt x="190182" y="27178"/>
                  </a:lnTo>
                  <a:lnTo>
                    <a:pt x="203771" y="27178"/>
                  </a:lnTo>
                  <a:lnTo>
                    <a:pt x="203771" y="40754"/>
                  </a:lnTo>
                  <a:lnTo>
                    <a:pt x="190195" y="40754"/>
                  </a:lnTo>
                  <a:lnTo>
                    <a:pt x="176606" y="40754"/>
                  </a:lnTo>
                  <a:lnTo>
                    <a:pt x="176606" y="27178"/>
                  </a:lnTo>
                  <a:lnTo>
                    <a:pt x="176606" y="13589"/>
                  </a:lnTo>
                  <a:lnTo>
                    <a:pt x="163017" y="13589"/>
                  </a:lnTo>
                  <a:lnTo>
                    <a:pt x="163017" y="27178"/>
                  </a:lnTo>
                  <a:lnTo>
                    <a:pt x="149428" y="27178"/>
                  </a:lnTo>
                  <a:lnTo>
                    <a:pt x="149428" y="13589"/>
                  </a:lnTo>
                  <a:lnTo>
                    <a:pt x="135851" y="13589"/>
                  </a:lnTo>
                  <a:lnTo>
                    <a:pt x="122262" y="13589"/>
                  </a:lnTo>
                  <a:lnTo>
                    <a:pt x="108673" y="13589"/>
                  </a:lnTo>
                  <a:lnTo>
                    <a:pt x="108673" y="27178"/>
                  </a:lnTo>
                  <a:lnTo>
                    <a:pt x="95097" y="27178"/>
                  </a:lnTo>
                  <a:lnTo>
                    <a:pt x="81508" y="27178"/>
                  </a:lnTo>
                  <a:lnTo>
                    <a:pt x="67919" y="27178"/>
                  </a:lnTo>
                  <a:lnTo>
                    <a:pt x="67919" y="13589"/>
                  </a:lnTo>
                  <a:lnTo>
                    <a:pt x="54330" y="13589"/>
                  </a:lnTo>
                  <a:lnTo>
                    <a:pt x="54330" y="27178"/>
                  </a:lnTo>
                  <a:lnTo>
                    <a:pt x="54330" y="40754"/>
                  </a:lnTo>
                  <a:lnTo>
                    <a:pt x="40754" y="40754"/>
                  </a:lnTo>
                  <a:lnTo>
                    <a:pt x="40754" y="27178"/>
                  </a:lnTo>
                  <a:lnTo>
                    <a:pt x="40754" y="13589"/>
                  </a:lnTo>
                  <a:lnTo>
                    <a:pt x="27165" y="13589"/>
                  </a:lnTo>
                  <a:lnTo>
                    <a:pt x="13576" y="13589"/>
                  </a:lnTo>
                  <a:lnTo>
                    <a:pt x="13576" y="27178"/>
                  </a:lnTo>
                  <a:lnTo>
                    <a:pt x="0" y="27178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67"/>
                  </a:lnTo>
                  <a:lnTo>
                    <a:pt x="27165" y="40767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54330" y="54343"/>
                  </a:lnTo>
                  <a:lnTo>
                    <a:pt x="67919" y="54343"/>
                  </a:lnTo>
                  <a:lnTo>
                    <a:pt x="81508" y="54343"/>
                  </a:lnTo>
                  <a:lnTo>
                    <a:pt x="81508" y="40767"/>
                  </a:lnTo>
                  <a:lnTo>
                    <a:pt x="95084" y="40767"/>
                  </a:lnTo>
                  <a:lnTo>
                    <a:pt x="95084" y="54343"/>
                  </a:lnTo>
                  <a:lnTo>
                    <a:pt x="108673" y="54343"/>
                  </a:lnTo>
                  <a:lnTo>
                    <a:pt x="108673" y="40767"/>
                  </a:lnTo>
                  <a:lnTo>
                    <a:pt x="122262" y="40767"/>
                  </a:lnTo>
                  <a:lnTo>
                    <a:pt x="135839" y="40767"/>
                  </a:lnTo>
                  <a:lnTo>
                    <a:pt x="149428" y="40767"/>
                  </a:lnTo>
                  <a:lnTo>
                    <a:pt x="149428" y="54343"/>
                  </a:lnTo>
                  <a:lnTo>
                    <a:pt x="163017" y="54343"/>
                  </a:lnTo>
                  <a:lnTo>
                    <a:pt x="163017" y="40767"/>
                  </a:lnTo>
                  <a:lnTo>
                    <a:pt x="176606" y="40767"/>
                  </a:lnTo>
                  <a:lnTo>
                    <a:pt x="176606" y="54343"/>
                  </a:lnTo>
                  <a:lnTo>
                    <a:pt x="190182" y="54343"/>
                  </a:lnTo>
                  <a:lnTo>
                    <a:pt x="203771" y="54343"/>
                  </a:lnTo>
                  <a:lnTo>
                    <a:pt x="203771" y="40767"/>
                  </a:lnTo>
                  <a:lnTo>
                    <a:pt x="217360" y="40767"/>
                  </a:lnTo>
                  <a:lnTo>
                    <a:pt x="217360" y="27178"/>
                  </a:lnTo>
                  <a:lnTo>
                    <a:pt x="217360" y="13589"/>
                  </a:lnTo>
                  <a:close/>
                </a:path>
                <a:path w="611504" h="54610">
                  <a:moveTo>
                    <a:pt x="244525" y="13589"/>
                  </a:moveTo>
                  <a:lnTo>
                    <a:pt x="230936" y="13589"/>
                  </a:lnTo>
                  <a:lnTo>
                    <a:pt x="230936" y="27178"/>
                  </a:lnTo>
                  <a:lnTo>
                    <a:pt x="244525" y="27178"/>
                  </a:lnTo>
                  <a:lnTo>
                    <a:pt x="244525" y="13589"/>
                  </a:lnTo>
                  <a:close/>
                </a:path>
                <a:path w="611504" h="54610">
                  <a:moveTo>
                    <a:pt x="258114" y="27178"/>
                  </a:moveTo>
                  <a:lnTo>
                    <a:pt x="244525" y="27178"/>
                  </a:lnTo>
                  <a:lnTo>
                    <a:pt x="244525" y="40767"/>
                  </a:lnTo>
                  <a:lnTo>
                    <a:pt x="258114" y="40767"/>
                  </a:lnTo>
                  <a:lnTo>
                    <a:pt x="258114" y="27178"/>
                  </a:lnTo>
                  <a:close/>
                </a:path>
                <a:path w="611504" h="54610">
                  <a:moveTo>
                    <a:pt x="366788" y="27178"/>
                  </a:moveTo>
                  <a:lnTo>
                    <a:pt x="353212" y="27178"/>
                  </a:lnTo>
                  <a:lnTo>
                    <a:pt x="353212" y="13589"/>
                  </a:lnTo>
                  <a:lnTo>
                    <a:pt x="339623" y="13589"/>
                  </a:lnTo>
                  <a:lnTo>
                    <a:pt x="326034" y="13589"/>
                  </a:lnTo>
                  <a:lnTo>
                    <a:pt x="326034" y="27178"/>
                  </a:lnTo>
                  <a:lnTo>
                    <a:pt x="312458" y="27178"/>
                  </a:lnTo>
                  <a:lnTo>
                    <a:pt x="298869" y="27178"/>
                  </a:lnTo>
                  <a:lnTo>
                    <a:pt x="285280" y="27178"/>
                  </a:lnTo>
                  <a:lnTo>
                    <a:pt x="285280" y="13589"/>
                  </a:lnTo>
                  <a:lnTo>
                    <a:pt x="271703" y="13589"/>
                  </a:lnTo>
                  <a:lnTo>
                    <a:pt x="258114" y="13589"/>
                  </a:lnTo>
                  <a:lnTo>
                    <a:pt x="258114" y="27178"/>
                  </a:lnTo>
                  <a:lnTo>
                    <a:pt x="271691" y="27178"/>
                  </a:lnTo>
                  <a:lnTo>
                    <a:pt x="271691" y="40767"/>
                  </a:lnTo>
                  <a:lnTo>
                    <a:pt x="285280" y="40767"/>
                  </a:lnTo>
                  <a:lnTo>
                    <a:pt x="366788" y="40767"/>
                  </a:lnTo>
                  <a:lnTo>
                    <a:pt x="366788" y="27178"/>
                  </a:lnTo>
                  <a:close/>
                </a:path>
                <a:path w="611504" h="54610">
                  <a:moveTo>
                    <a:pt x="380377" y="13589"/>
                  </a:moveTo>
                  <a:lnTo>
                    <a:pt x="366788" y="13589"/>
                  </a:lnTo>
                  <a:lnTo>
                    <a:pt x="366788" y="27178"/>
                  </a:lnTo>
                  <a:lnTo>
                    <a:pt x="380377" y="27178"/>
                  </a:lnTo>
                  <a:lnTo>
                    <a:pt x="380377" y="13589"/>
                  </a:lnTo>
                  <a:close/>
                </a:path>
                <a:path w="611504" h="54610">
                  <a:moveTo>
                    <a:pt x="475475" y="0"/>
                  </a:moveTo>
                  <a:lnTo>
                    <a:pt x="461886" y="0"/>
                  </a:lnTo>
                  <a:lnTo>
                    <a:pt x="448297" y="0"/>
                  </a:lnTo>
                  <a:lnTo>
                    <a:pt x="434708" y="0"/>
                  </a:lnTo>
                  <a:lnTo>
                    <a:pt x="434708" y="13589"/>
                  </a:lnTo>
                  <a:lnTo>
                    <a:pt x="421132" y="13589"/>
                  </a:lnTo>
                  <a:lnTo>
                    <a:pt x="421132" y="27178"/>
                  </a:lnTo>
                  <a:lnTo>
                    <a:pt x="407543" y="27178"/>
                  </a:lnTo>
                  <a:lnTo>
                    <a:pt x="407543" y="40767"/>
                  </a:lnTo>
                  <a:lnTo>
                    <a:pt x="421132" y="40767"/>
                  </a:lnTo>
                  <a:lnTo>
                    <a:pt x="434721" y="40767"/>
                  </a:lnTo>
                  <a:lnTo>
                    <a:pt x="434721" y="27178"/>
                  </a:lnTo>
                  <a:lnTo>
                    <a:pt x="448297" y="27178"/>
                  </a:lnTo>
                  <a:lnTo>
                    <a:pt x="448297" y="40767"/>
                  </a:lnTo>
                  <a:lnTo>
                    <a:pt x="461886" y="40767"/>
                  </a:lnTo>
                  <a:lnTo>
                    <a:pt x="461886" y="27178"/>
                  </a:lnTo>
                  <a:lnTo>
                    <a:pt x="475475" y="27178"/>
                  </a:lnTo>
                  <a:lnTo>
                    <a:pt x="475475" y="13589"/>
                  </a:lnTo>
                  <a:lnTo>
                    <a:pt x="475475" y="0"/>
                  </a:lnTo>
                  <a:close/>
                </a:path>
                <a:path w="611504" h="54610">
                  <a:moveTo>
                    <a:pt x="529793" y="27178"/>
                  </a:moveTo>
                  <a:lnTo>
                    <a:pt x="516229" y="27178"/>
                  </a:lnTo>
                  <a:lnTo>
                    <a:pt x="502640" y="27178"/>
                  </a:lnTo>
                  <a:lnTo>
                    <a:pt x="502640" y="13589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89"/>
                  </a:lnTo>
                  <a:lnTo>
                    <a:pt x="489051" y="27178"/>
                  </a:lnTo>
                  <a:lnTo>
                    <a:pt x="489051" y="40767"/>
                  </a:lnTo>
                  <a:lnTo>
                    <a:pt x="502640" y="40767"/>
                  </a:lnTo>
                  <a:lnTo>
                    <a:pt x="516216" y="40767"/>
                  </a:lnTo>
                  <a:lnTo>
                    <a:pt x="529793" y="40767"/>
                  </a:lnTo>
                  <a:lnTo>
                    <a:pt x="529793" y="27178"/>
                  </a:lnTo>
                  <a:close/>
                </a:path>
                <a:path w="611504" h="54610">
                  <a:moveTo>
                    <a:pt x="529793" y="0"/>
                  </a:moveTo>
                  <a:lnTo>
                    <a:pt x="516216" y="0"/>
                  </a:lnTo>
                  <a:lnTo>
                    <a:pt x="516216" y="13589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54610">
                  <a:moveTo>
                    <a:pt x="570560" y="0"/>
                  </a:moveTo>
                  <a:lnTo>
                    <a:pt x="556983" y="0"/>
                  </a:lnTo>
                  <a:lnTo>
                    <a:pt x="543382" y="0"/>
                  </a:lnTo>
                  <a:lnTo>
                    <a:pt x="543382" y="13589"/>
                  </a:lnTo>
                  <a:lnTo>
                    <a:pt x="543382" y="27178"/>
                  </a:lnTo>
                  <a:lnTo>
                    <a:pt x="529805" y="27178"/>
                  </a:lnTo>
                  <a:lnTo>
                    <a:pt x="529805" y="40767"/>
                  </a:lnTo>
                  <a:lnTo>
                    <a:pt x="570560" y="40767"/>
                  </a:lnTo>
                  <a:lnTo>
                    <a:pt x="570560" y="27178"/>
                  </a:lnTo>
                  <a:lnTo>
                    <a:pt x="570560" y="13589"/>
                  </a:lnTo>
                  <a:lnTo>
                    <a:pt x="570560" y="0"/>
                  </a:lnTo>
                  <a:close/>
                </a:path>
                <a:path w="611504" h="54610">
                  <a:moveTo>
                    <a:pt x="611327" y="0"/>
                  </a:moveTo>
                  <a:lnTo>
                    <a:pt x="597725" y="0"/>
                  </a:lnTo>
                  <a:lnTo>
                    <a:pt x="597725" y="13589"/>
                  </a:lnTo>
                  <a:lnTo>
                    <a:pt x="584149" y="13589"/>
                  </a:lnTo>
                  <a:lnTo>
                    <a:pt x="584149" y="27178"/>
                  </a:lnTo>
                  <a:lnTo>
                    <a:pt x="584149" y="40767"/>
                  </a:lnTo>
                  <a:lnTo>
                    <a:pt x="597738" y="40767"/>
                  </a:lnTo>
                  <a:lnTo>
                    <a:pt x="597738" y="27178"/>
                  </a:lnTo>
                  <a:lnTo>
                    <a:pt x="597738" y="13589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5558" y="3642956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54343" y="13589"/>
                  </a:moveTo>
                  <a:lnTo>
                    <a:pt x="54343" y="13589"/>
                  </a:lnTo>
                  <a:lnTo>
                    <a:pt x="0" y="13589"/>
                  </a:lnTo>
                  <a:lnTo>
                    <a:pt x="0" y="27178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67"/>
                  </a:lnTo>
                  <a:lnTo>
                    <a:pt x="27165" y="40767"/>
                  </a:lnTo>
                  <a:lnTo>
                    <a:pt x="40754" y="40767"/>
                  </a:lnTo>
                  <a:lnTo>
                    <a:pt x="40754" y="27178"/>
                  </a:lnTo>
                  <a:lnTo>
                    <a:pt x="54343" y="27178"/>
                  </a:lnTo>
                  <a:lnTo>
                    <a:pt x="54343" y="13589"/>
                  </a:lnTo>
                  <a:close/>
                </a:path>
                <a:path w="611504" h="54610">
                  <a:moveTo>
                    <a:pt x="67919" y="40754"/>
                  </a:moveTo>
                  <a:lnTo>
                    <a:pt x="54330" y="40754"/>
                  </a:lnTo>
                  <a:lnTo>
                    <a:pt x="54330" y="54343"/>
                  </a:lnTo>
                  <a:lnTo>
                    <a:pt x="67919" y="54343"/>
                  </a:lnTo>
                  <a:lnTo>
                    <a:pt x="67919" y="40754"/>
                  </a:lnTo>
                  <a:close/>
                </a:path>
                <a:path w="611504" h="54610">
                  <a:moveTo>
                    <a:pt x="176606" y="13589"/>
                  </a:moveTo>
                  <a:lnTo>
                    <a:pt x="176606" y="13589"/>
                  </a:lnTo>
                  <a:lnTo>
                    <a:pt x="67919" y="13589"/>
                  </a:lnTo>
                  <a:lnTo>
                    <a:pt x="67919" y="27178"/>
                  </a:lnTo>
                  <a:lnTo>
                    <a:pt x="81508" y="27178"/>
                  </a:lnTo>
                  <a:lnTo>
                    <a:pt x="95084" y="27178"/>
                  </a:lnTo>
                  <a:lnTo>
                    <a:pt x="95084" y="40754"/>
                  </a:lnTo>
                  <a:lnTo>
                    <a:pt x="81508" y="40754"/>
                  </a:lnTo>
                  <a:lnTo>
                    <a:pt x="81508" y="54343"/>
                  </a:lnTo>
                  <a:lnTo>
                    <a:pt x="95097" y="54343"/>
                  </a:lnTo>
                  <a:lnTo>
                    <a:pt x="95097" y="40767"/>
                  </a:lnTo>
                  <a:lnTo>
                    <a:pt x="108673" y="40767"/>
                  </a:lnTo>
                  <a:lnTo>
                    <a:pt x="108673" y="27178"/>
                  </a:lnTo>
                  <a:lnTo>
                    <a:pt x="122262" y="27178"/>
                  </a:lnTo>
                  <a:lnTo>
                    <a:pt x="135839" y="27178"/>
                  </a:lnTo>
                  <a:lnTo>
                    <a:pt x="149428" y="27178"/>
                  </a:lnTo>
                  <a:lnTo>
                    <a:pt x="163017" y="27178"/>
                  </a:lnTo>
                  <a:lnTo>
                    <a:pt x="163017" y="40767"/>
                  </a:lnTo>
                  <a:lnTo>
                    <a:pt x="176606" y="40767"/>
                  </a:lnTo>
                  <a:lnTo>
                    <a:pt x="176606" y="27178"/>
                  </a:lnTo>
                  <a:lnTo>
                    <a:pt x="176606" y="13589"/>
                  </a:lnTo>
                  <a:close/>
                </a:path>
                <a:path w="611504" h="54610">
                  <a:moveTo>
                    <a:pt x="203771" y="27178"/>
                  </a:moveTo>
                  <a:lnTo>
                    <a:pt x="190182" y="27178"/>
                  </a:lnTo>
                  <a:lnTo>
                    <a:pt x="190182" y="40767"/>
                  </a:lnTo>
                  <a:lnTo>
                    <a:pt x="203771" y="40767"/>
                  </a:lnTo>
                  <a:lnTo>
                    <a:pt x="203771" y="27178"/>
                  </a:lnTo>
                  <a:close/>
                </a:path>
                <a:path w="611504" h="54610">
                  <a:moveTo>
                    <a:pt x="326034" y="0"/>
                  </a:moveTo>
                  <a:lnTo>
                    <a:pt x="312458" y="0"/>
                  </a:lnTo>
                  <a:lnTo>
                    <a:pt x="298869" y="0"/>
                  </a:lnTo>
                  <a:lnTo>
                    <a:pt x="285280" y="0"/>
                  </a:lnTo>
                  <a:lnTo>
                    <a:pt x="285280" y="13589"/>
                  </a:lnTo>
                  <a:lnTo>
                    <a:pt x="271703" y="13589"/>
                  </a:lnTo>
                  <a:lnTo>
                    <a:pt x="271703" y="0"/>
                  </a:lnTo>
                  <a:lnTo>
                    <a:pt x="258114" y="0"/>
                  </a:lnTo>
                  <a:lnTo>
                    <a:pt x="258114" y="13589"/>
                  </a:lnTo>
                  <a:lnTo>
                    <a:pt x="244525" y="13589"/>
                  </a:lnTo>
                  <a:lnTo>
                    <a:pt x="244525" y="0"/>
                  </a:lnTo>
                  <a:lnTo>
                    <a:pt x="230949" y="0"/>
                  </a:lnTo>
                  <a:lnTo>
                    <a:pt x="217360" y="0"/>
                  </a:lnTo>
                  <a:lnTo>
                    <a:pt x="203771" y="0"/>
                  </a:lnTo>
                  <a:lnTo>
                    <a:pt x="190182" y="0"/>
                  </a:lnTo>
                  <a:lnTo>
                    <a:pt x="190182" y="13589"/>
                  </a:lnTo>
                  <a:lnTo>
                    <a:pt x="203771" y="13589"/>
                  </a:lnTo>
                  <a:lnTo>
                    <a:pt x="217360" y="13589"/>
                  </a:lnTo>
                  <a:lnTo>
                    <a:pt x="217360" y="27178"/>
                  </a:lnTo>
                  <a:lnTo>
                    <a:pt x="217360" y="40767"/>
                  </a:lnTo>
                  <a:lnTo>
                    <a:pt x="230936" y="40767"/>
                  </a:lnTo>
                  <a:lnTo>
                    <a:pt x="230949" y="40767"/>
                  </a:lnTo>
                  <a:lnTo>
                    <a:pt x="285280" y="40767"/>
                  </a:lnTo>
                  <a:lnTo>
                    <a:pt x="285280" y="27178"/>
                  </a:lnTo>
                  <a:lnTo>
                    <a:pt x="298869" y="27178"/>
                  </a:lnTo>
                  <a:lnTo>
                    <a:pt x="312458" y="27178"/>
                  </a:lnTo>
                  <a:lnTo>
                    <a:pt x="312458" y="13589"/>
                  </a:lnTo>
                  <a:lnTo>
                    <a:pt x="326034" y="13589"/>
                  </a:lnTo>
                  <a:lnTo>
                    <a:pt x="326034" y="0"/>
                  </a:lnTo>
                  <a:close/>
                </a:path>
                <a:path w="611504" h="54610">
                  <a:moveTo>
                    <a:pt x="407543" y="27178"/>
                  </a:moveTo>
                  <a:lnTo>
                    <a:pt x="393966" y="27178"/>
                  </a:lnTo>
                  <a:lnTo>
                    <a:pt x="393966" y="13589"/>
                  </a:lnTo>
                  <a:lnTo>
                    <a:pt x="380377" y="13589"/>
                  </a:lnTo>
                  <a:lnTo>
                    <a:pt x="380377" y="0"/>
                  </a:lnTo>
                  <a:lnTo>
                    <a:pt x="366788" y="0"/>
                  </a:lnTo>
                  <a:lnTo>
                    <a:pt x="353212" y="0"/>
                  </a:lnTo>
                  <a:lnTo>
                    <a:pt x="339623" y="0"/>
                  </a:lnTo>
                  <a:lnTo>
                    <a:pt x="339623" y="13589"/>
                  </a:lnTo>
                  <a:lnTo>
                    <a:pt x="326034" y="13589"/>
                  </a:lnTo>
                  <a:lnTo>
                    <a:pt x="326034" y="27178"/>
                  </a:lnTo>
                  <a:lnTo>
                    <a:pt x="326034" y="40767"/>
                  </a:lnTo>
                  <a:lnTo>
                    <a:pt x="407543" y="40767"/>
                  </a:lnTo>
                  <a:lnTo>
                    <a:pt x="407543" y="27178"/>
                  </a:lnTo>
                  <a:close/>
                </a:path>
                <a:path w="611504" h="54610">
                  <a:moveTo>
                    <a:pt x="448297" y="27178"/>
                  </a:moveTo>
                  <a:lnTo>
                    <a:pt x="434708" y="27178"/>
                  </a:lnTo>
                  <a:lnTo>
                    <a:pt x="434708" y="40767"/>
                  </a:lnTo>
                  <a:lnTo>
                    <a:pt x="448297" y="40767"/>
                  </a:lnTo>
                  <a:lnTo>
                    <a:pt x="448297" y="27178"/>
                  </a:lnTo>
                  <a:close/>
                </a:path>
                <a:path w="611504" h="54610">
                  <a:moveTo>
                    <a:pt x="461886" y="0"/>
                  </a:moveTo>
                  <a:lnTo>
                    <a:pt x="448297" y="0"/>
                  </a:lnTo>
                  <a:lnTo>
                    <a:pt x="434721" y="0"/>
                  </a:lnTo>
                  <a:lnTo>
                    <a:pt x="421132" y="0"/>
                  </a:lnTo>
                  <a:lnTo>
                    <a:pt x="421132" y="13589"/>
                  </a:lnTo>
                  <a:lnTo>
                    <a:pt x="434708" y="13589"/>
                  </a:lnTo>
                  <a:lnTo>
                    <a:pt x="448297" y="13589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611504" h="54610">
                  <a:moveTo>
                    <a:pt x="489038" y="27178"/>
                  </a:moveTo>
                  <a:lnTo>
                    <a:pt x="475462" y="27178"/>
                  </a:lnTo>
                  <a:lnTo>
                    <a:pt x="475462" y="40767"/>
                  </a:lnTo>
                  <a:lnTo>
                    <a:pt x="489038" y="40767"/>
                  </a:lnTo>
                  <a:lnTo>
                    <a:pt x="489038" y="27178"/>
                  </a:lnTo>
                  <a:close/>
                </a:path>
                <a:path w="611504" h="54610">
                  <a:moveTo>
                    <a:pt x="489038" y="0"/>
                  </a:moveTo>
                  <a:lnTo>
                    <a:pt x="475462" y="0"/>
                  </a:lnTo>
                  <a:lnTo>
                    <a:pt x="475462" y="13589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54610">
                  <a:moveTo>
                    <a:pt x="502640" y="0"/>
                  </a:moveTo>
                  <a:lnTo>
                    <a:pt x="489051" y="0"/>
                  </a:lnTo>
                  <a:lnTo>
                    <a:pt x="489051" y="13589"/>
                  </a:lnTo>
                  <a:lnTo>
                    <a:pt x="502640" y="13589"/>
                  </a:lnTo>
                  <a:lnTo>
                    <a:pt x="502640" y="0"/>
                  </a:lnTo>
                  <a:close/>
                </a:path>
                <a:path w="611504" h="54610">
                  <a:moveTo>
                    <a:pt x="529793" y="27178"/>
                  </a:moveTo>
                  <a:lnTo>
                    <a:pt x="516229" y="27178"/>
                  </a:lnTo>
                  <a:lnTo>
                    <a:pt x="502640" y="27178"/>
                  </a:lnTo>
                  <a:lnTo>
                    <a:pt x="502640" y="40767"/>
                  </a:lnTo>
                  <a:lnTo>
                    <a:pt x="516216" y="40767"/>
                  </a:lnTo>
                  <a:lnTo>
                    <a:pt x="529793" y="40767"/>
                  </a:lnTo>
                  <a:lnTo>
                    <a:pt x="529793" y="27178"/>
                  </a:lnTo>
                  <a:close/>
                </a:path>
                <a:path w="611504" h="54610">
                  <a:moveTo>
                    <a:pt x="543394" y="27178"/>
                  </a:moveTo>
                  <a:lnTo>
                    <a:pt x="529805" y="27178"/>
                  </a:lnTo>
                  <a:lnTo>
                    <a:pt x="529805" y="40767"/>
                  </a:lnTo>
                  <a:lnTo>
                    <a:pt x="543394" y="40767"/>
                  </a:lnTo>
                  <a:lnTo>
                    <a:pt x="543394" y="27178"/>
                  </a:lnTo>
                  <a:close/>
                </a:path>
                <a:path w="611504" h="54610">
                  <a:moveTo>
                    <a:pt x="543394" y="0"/>
                  </a:moveTo>
                  <a:lnTo>
                    <a:pt x="529805" y="0"/>
                  </a:lnTo>
                  <a:lnTo>
                    <a:pt x="529805" y="13589"/>
                  </a:lnTo>
                  <a:lnTo>
                    <a:pt x="543394" y="13589"/>
                  </a:lnTo>
                  <a:lnTo>
                    <a:pt x="543394" y="0"/>
                  </a:lnTo>
                  <a:close/>
                </a:path>
                <a:path w="611504" h="54610">
                  <a:moveTo>
                    <a:pt x="584149" y="27178"/>
                  </a:moveTo>
                  <a:lnTo>
                    <a:pt x="570560" y="27178"/>
                  </a:lnTo>
                  <a:lnTo>
                    <a:pt x="570560" y="13589"/>
                  </a:lnTo>
                  <a:lnTo>
                    <a:pt x="556971" y="13589"/>
                  </a:lnTo>
                  <a:lnTo>
                    <a:pt x="556971" y="27178"/>
                  </a:lnTo>
                  <a:lnTo>
                    <a:pt x="556971" y="40767"/>
                  </a:lnTo>
                  <a:lnTo>
                    <a:pt x="570560" y="40767"/>
                  </a:lnTo>
                  <a:lnTo>
                    <a:pt x="584149" y="40767"/>
                  </a:lnTo>
                  <a:lnTo>
                    <a:pt x="584149" y="27178"/>
                  </a:lnTo>
                  <a:close/>
                </a:path>
                <a:path w="611504" h="54610">
                  <a:moveTo>
                    <a:pt x="584149" y="0"/>
                  </a:moveTo>
                  <a:lnTo>
                    <a:pt x="570560" y="0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84149" y="0"/>
                  </a:lnTo>
                  <a:close/>
                </a:path>
                <a:path w="611504" h="54610">
                  <a:moveTo>
                    <a:pt x="611327" y="27178"/>
                  </a:moveTo>
                  <a:lnTo>
                    <a:pt x="597725" y="27178"/>
                  </a:lnTo>
                  <a:lnTo>
                    <a:pt x="597725" y="40767"/>
                  </a:lnTo>
                  <a:lnTo>
                    <a:pt x="611327" y="40767"/>
                  </a:lnTo>
                  <a:lnTo>
                    <a:pt x="611327" y="271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92723" y="3683711"/>
              <a:ext cx="584200" cy="41275"/>
            </a:xfrm>
            <a:custGeom>
              <a:avLst/>
              <a:gdLst/>
              <a:ahLst/>
              <a:cxnLst/>
              <a:rect l="l" t="t" r="r" b="b"/>
              <a:pathLst>
                <a:path w="584200" h="41275">
                  <a:moveTo>
                    <a:pt x="54343" y="13589"/>
                  </a:moveTo>
                  <a:lnTo>
                    <a:pt x="40754" y="13589"/>
                  </a:lnTo>
                  <a:lnTo>
                    <a:pt x="27165" y="13589"/>
                  </a:lnTo>
                  <a:lnTo>
                    <a:pt x="27165" y="27178"/>
                  </a:lnTo>
                  <a:lnTo>
                    <a:pt x="13589" y="27178"/>
                  </a:lnTo>
                  <a:lnTo>
                    <a:pt x="0" y="27178"/>
                  </a:lnTo>
                  <a:lnTo>
                    <a:pt x="0" y="40767"/>
                  </a:lnTo>
                  <a:lnTo>
                    <a:pt x="13589" y="40767"/>
                  </a:lnTo>
                  <a:lnTo>
                    <a:pt x="27178" y="40767"/>
                  </a:lnTo>
                  <a:lnTo>
                    <a:pt x="27178" y="27178"/>
                  </a:lnTo>
                  <a:lnTo>
                    <a:pt x="40754" y="27178"/>
                  </a:lnTo>
                  <a:lnTo>
                    <a:pt x="54343" y="27178"/>
                  </a:lnTo>
                  <a:lnTo>
                    <a:pt x="54343" y="13589"/>
                  </a:lnTo>
                  <a:close/>
                </a:path>
                <a:path w="584200" h="41275">
                  <a:moveTo>
                    <a:pt x="271703" y="0"/>
                  </a:moveTo>
                  <a:lnTo>
                    <a:pt x="271703" y="0"/>
                  </a:lnTo>
                  <a:lnTo>
                    <a:pt x="203771" y="0"/>
                  </a:lnTo>
                  <a:lnTo>
                    <a:pt x="203771" y="13589"/>
                  </a:lnTo>
                  <a:lnTo>
                    <a:pt x="190195" y="13589"/>
                  </a:lnTo>
                  <a:lnTo>
                    <a:pt x="190195" y="0"/>
                  </a:lnTo>
                  <a:lnTo>
                    <a:pt x="176606" y="0"/>
                  </a:lnTo>
                  <a:lnTo>
                    <a:pt x="176606" y="13589"/>
                  </a:lnTo>
                  <a:lnTo>
                    <a:pt x="163017" y="13589"/>
                  </a:lnTo>
                  <a:lnTo>
                    <a:pt x="163017" y="27178"/>
                  </a:lnTo>
                  <a:lnTo>
                    <a:pt x="149440" y="27178"/>
                  </a:lnTo>
                  <a:lnTo>
                    <a:pt x="149440" y="13589"/>
                  </a:lnTo>
                  <a:lnTo>
                    <a:pt x="149440" y="0"/>
                  </a:lnTo>
                  <a:lnTo>
                    <a:pt x="95097" y="0"/>
                  </a:lnTo>
                  <a:lnTo>
                    <a:pt x="95097" y="13589"/>
                  </a:lnTo>
                  <a:lnTo>
                    <a:pt x="81508" y="13589"/>
                  </a:lnTo>
                  <a:lnTo>
                    <a:pt x="67932" y="13589"/>
                  </a:lnTo>
                  <a:lnTo>
                    <a:pt x="67932" y="0"/>
                  </a:lnTo>
                  <a:lnTo>
                    <a:pt x="54343" y="0"/>
                  </a:lnTo>
                  <a:lnTo>
                    <a:pt x="54343" y="13589"/>
                  </a:lnTo>
                  <a:lnTo>
                    <a:pt x="67919" y="13589"/>
                  </a:lnTo>
                  <a:lnTo>
                    <a:pt x="67919" y="27178"/>
                  </a:lnTo>
                  <a:lnTo>
                    <a:pt x="54343" y="27178"/>
                  </a:lnTo>
                  <a:lnTo>
                    <a:pt x="54343" y="40767"/>
                  </a:lnTo>
                  <a:lnTo>
                    <a:pt x="67919" y="40767"/>
                  </a:lnTo>
                  <a:lnTo>
                    <a:pt x="81508" y="40767"/>
                  </a:lnTo>
                  <a:lnTo>
                    <a:pt x="95097" y="40767"/>
                  </a:lnTo>
                  <a:lnTo>
                    <a:pt x="95097" y="27178"/>
                  </a:lnTo>
                  <a:lnTo>
                    <a:pt x="108673" y="27178"/>
                  </a:lnTo>
                  <a:lnTo>
                    <a:pt x="108673" y="40767"/>
                  </a:lnTo>
                  <a:lnTo>
                    <a:pt x="122262" y="40767"/>
                  </a:lnTo>
                  <a:lnTo>
                    <a:pt x="122262" y="27178"/>
                  </a:lnTo>
                  <a:lnTo>
                    <a:pt x="122262" y="13589"/>
                  </a:lnTo>
                  <a:lnTo>
                    <a:pt x="135851" y="13589"/>
                  </a:lnTo>
                  <a:lnTo>
                    <a:pt x="135851" y="27178"/>
                  </a:lnTo>
                  <a:lnTo>
                    <a:pt x="135851" y="40767"/>
                  </a:lnTo>
                  <a:lnTo>
                    <a:pt x="149440" y="40767"/>
                  </a:lnTo>
                  <a:lnTo>
                    <a:pt x="163029" y="40767"/>
                  </a:lnTo>
                  <a:lnTo>
                    <a:pt x="163029" y="27178"/>
                  </a:lnTo>
                  <a:lnTo>
                    <a:pt x="176606" y="27178"/>
                  </a:lnTo>
                  <a:lnTo>
                    <a:pt x="176606" y="40767"/>
                  </a:lnTo>
                  <a:lnTo>
                    <a:pt x="190195" y="40767"/>
                  </a:lnTo>
                  <a:lnTo>
                    <a:pt x="190195" y="27178"/>
                  </a:lnTo>
                  <a:lnTo>
                    <a:pt x="203771" y="27178"/>
                  </a:lnTo>
                  <a:lnTo>
                    <a:pt x="217360" y="27178"/>
                  </a:lnTo>
                  <a:lnTo>
                    <a:pt x="217360" y="40767"/>
                  </a:lnTo>
                  <a:lnTo>
                    <a:pt x="230949" y="40767"/>
                  </a:lnTo>
                  <a:lnTo>
                    <a:pt x="230949" y="27178"/>
                  </a:lnTo>
                  <a:lnTo>
                    <a:pt x="230949" y="13589"/>
                  </a:lnTo>
                  <a:lnTo>
                    <a:pt x="244525" y="13589"/>
                  </a:lnTo>
                  <a:lnTo>
                    <a:pt x="244525" y="27178"/>
                  </a:lnTo>
                  <a:lnTo>
                    <a:pt x="244525" y="40767"/>
                  </a:lnTo>
                  <a:lnTo>
                    <a:pt x="258114" y="40767"/>
                  </a:lnTo>
                  <a:lnTo>
                    <a:pt x="258114" y="27178"/>
                  </a:lnTo>
                  <a:lnTo>
                    <a:pt x="271703" y="27178"/>
                  </a:lnTo>
                  <a:lnTo>
                    <a:pt x="271703" y="13589"/>
                  </a:lnTo>
                  <a:lnTo>
                    <a:pt x="271703" y="0"/>
                  </a:lnTo>
                  <a:close/>
                </a:path>
                <a:path w="584200" h="41275">
                  <a:moveTo>
                    <a:pt x="312458" y="13589"/>
                  </a:moveTo>
                  <a:lnTo>
                    <a:pt x="298869" y="13589"/>
                  </a:lnTo>
                  <a:lnTo>
                    <a:pt x="285280" y="13589"/>
                  </a:lnTo>
                  <a:lnTo>
                    <a:pt x="285280" y="27178"/>
                  </a:lnTo>
                  <a:lnTo>
                    <a:pt x="271703" y="27178"/>
                  </a:lnTo>
                  <a:lnTo>
                    <a:pt x="271703" y="40767"/>
                  </a:lnTo>
                  <a:lnTo>
                    <a:pt x="285292" y="40767"/>
                  </a:lnTo>
                  <a:lnTo>
                    <a:pt x="285292" y="27178"/>
                  </a:lnTo>
                  <a:lnTo>
                    <a:pt x="298869" y="27178"/>
                  </a:lnTo>
                  <a:lnTo>
                    <a:pt x="312458" y="27178"/>
                  </a:lnTo>
                  <a:lnTo>
                    <a:pt x="312458" y="13589"/>
                  </a:lnTo>
                  <a:close/>
                </a:path>
                <a:path w="584200" h="41275">
                  <a:moveTo>
                    <a:pt x="326047" y="27178"/>
                  </a:moveTo>
                  <a:lnTo>
                    <a:pt x="312458" y="27178"/>
                  </a:lnTo>
                  <a:lnTo>
                    <a:pt x="312458" y="40767"/>
                  </a:lnTo>
                  <a:lnTo>
                    <a:pt x="326047" y="40767"/>
                  </a:lnTo>
                  <a:lnTo>
                    <a:pt x="326047" y="27178"/>
                  </a:lnTo>
                  <a:close/>
                </a:path>
                <a:path w="584200" h="41275">
                  <a:moveTo>
                    <a:pt x="353212" y="27178"/>
                  </a:moveTo>
                  <a:lnTo>
                    <a:pt x="339623" y="27178"/>
                  </a:lnTo>
                  <a:lnTo>
                    <a:pt x="339623" y="40767"/>
                  </a:lnTo>
                  <a:lnTo>
                    <a:pt x="353212" y="40767"/>
                  </a:lnTo>
                  <a:lnTo>
                    <a:pt x="353212" y="27178"/>
                  </a:lnTo>
                  <a:close/>
                </a:path>
                <a:path w="584200" h="41275">
                  <a:moveTo>
                    <a:pt x="353212" y="0"/>
                  </a:moveTo>
                  <a:lnTo>
                    <a:pt x="339623" y="0"/>
                  </a:lnTo>
                  <a:lnTo>
                    <a:pt x="326047" y="0"/>
                  </a:lnTo>
                  <a:lnTo>
                    <a:pt x="312458" y="0"/>
                  </a:lnTo>
                  <a:lnTo>
                    <a:pt x="312458" y="13589"/>
                  </a:lnTo>
                  <a:lnTo>
                    <a:pt x="326034" y="13589"/>
                  </a:lnTo>
                  <a:lnTo>
                    <a:pt x="339623" y="13589"/>
                  </a:lnTo>
                  <a:lnTo>
                    <a:pt x="353212" y="13589"/>
                  </a:lnTo>
                  <a:lnTo>
                    <a:pt x="353212" y="0"/>
                  </a:lnTo>
                  <a:close/>
                </a:path>
                <a:path w="584200" h="41275">
                  <a:moveTo>
                    <a:pt x="380377" y="13589"/>
                  </a:moveTo>
                  <a:lnTo>
                    <a:pt x="366788" y="13589"/>
                  </a:lnTo>
                  <a:lnTo>
                    <a:pt x="366788" y="27178"/>
                  </a:lnTo>
                  <a:lnTo>
                    <a:pt x="380377" y="27178"/>
                  </a:lnTo>
                  <a:lnTo>
                    <a:pt x="380377" y="13589"/>
                  </a:lnTo>
                  <a:close/>
                </a:path>
                <a:path w="584200" h="41275">
                  <a:moveTo>
                    <a:pt x="434721" y="0"/>
                  </a:moveTo>
                  <a:lnTo>
                    <a:pt x="421132" y="0"/>
                  </a:lnTo>
                  <a:lnTo>
                    <a:pt x="407555" y="0"/>
                  </a:lnTo>
                  <a:lnTo>
                    <a:pt x="393966" y="0"/>
                  </a:lnTo>
                  <a:lnTo>
                    <a:pt x="393966" y="13589"/>
                  </a:lnTo>
                  <a:lnTo>
                    <a:pt x="393966" y="27178"/>
                  </a:lnTo>
                  <a:lnTo>
                    <a:pt x="393966" y="40767"/>
                  </a:lnTo>
                  <a:lnTo>
                    <a:pt x="407555" y="40767"/>
                  </a:lnTo>
                  <a:lnTo>
                    <a:pt x="407555" y="27178"/>
                  </a:lnTo>
                  <a:lnTo>
                    <a:pt x="407555" y="13589"/>
                  </a:lnTo>
                  <a:lnTo>
                    <a:pt x="421132" y="13589"/>
                  </a:lnTo>
                  <a:lnTo>
                    <a:pt x="434721" y="13589"/>
                  </a:lnTo>
                  <a:lnTo>
                    <a:pt x="434721" y="0"/>
                  </a:lnTo>
                  <a:close/>
                </a:path>
                <a:path w="584200" h="41275">
                  <a:moveTo>
                    <a:pt x="461873" y="0"/>
                  </a:moveTo>
                  <a:lnTo>
                    <a:pt x="448297" y="0"/>
                  </a:lnTo>
                  <a:lnTo>
                    <a:pt x="448297" y="13589"/>
                  </a:lnTo>
                  <a:lnTo>
                    <a:pt x="434721" y="13589"/>
                  </a:lnTo>
                  <a:lnTo>
                    <a:pt x="434721" y="27178"/>
                  </a:lnTo>
                  <a:lnTo>
                    <a:pt x="421132" y="27178"/>
                  </a:lnTo>
                  <a:lnTo>
                    <a:pt x="421132" y="40767"/>
                  </a:lnTo>
                  <a:lnTo>
                    <a:pt x="434721" y="40767"/>
                  </a:lnTo>
                  <a:lnTo>
                    <a:pt x="448297" y="40767"/>
                  </a:lnTo>
                  <a:lnTo>
                    <a:pt x="461873" y="40767"/>
                  </a:lnTo>
                  <a:lnTo>
                    <a:pt x="461873" y="27178"/>
                  </a:lnTo>
                  <a:lnTo>
                    <a:pt x="461873" y="13589"/>
                  </a:lnTo>
                  <a:lnTo>
                    <a:pt x="461873" y="0"/>
                  </a:lnTo>
                  <a:close/>
                </a:path>
                <a:path w="584200" h="41275">
                  <a:moveTo>
                    <a:pt x="502627" y="13589"/>
                  </a:moveTo>
                  <a:lnTo>
                    <a:pt x="489064" y="13589"/>
                  </a:lnTo>
                  <a:lnTo>
                    <a:pt x="475475" y="13589"/>
                  </a:lnTo>
                  <a:lnTo>
                    <a:pt x="475475" y="0"/>
                  </a:lnTo>
                  <a:lnTo>
                    <a:pt x="461886" y="0"/>
                  </a:lnTo>
                  <a:lnTo>
                    <a:pt x="461886" y="13589"/>
                  </a:lnTo>
                  <a:lnTo>
                    <a:pt x="461886" y="27178"/>
                  </a:lnTo>
                  <a:lnTo>
                    <a:pt x="461886" y="40767"/>
                  </a:lnTo>
                  <a:lnTo>
                    <a:pt x="475475" y="40767"/>
                  </a:lnTo>
                  <a:lnTo>
                    <a:pt x="475475" y="27178"/>
                  </a:lnTo>
                  <a:lnTo>
                    <a:pt x="489051" y="27178"/>
                  </a:lnTo>
                  <a:lnTo>
                    <a:pt x="502627" y="27178"/>
                  </a:lnTo>
                  <a:lnTo>
                    <a:pt x="502627" y="13589"/>
                  </a:lnTo>
                  <a:close/>
                </a:path>
                <a:path w="584200" h="41275">
                  <a:moveTo>
                    <a:pt x="556983" y="0"/>
                  </a:moveTo>
                  <a:lnTo>
                    <a:pt x="556983" y="0"/>
                  </a:lnTo>
                  <a:lnTo>
                    <a:pt x="502640" y="0"/>
                  </a:lnTo>
                  <a:lnTo>
                    <a:pt x="502640" y="13589"/>
                  </a:lnTo>
                  <a:lnTo>
                    <a:pt x="502640" y="27178"/>
                  </a:lnTo>
                  <a:lnTo>
                    <a:pt x="502640" y="40767"/>
                  </a:lnTo>
                  <a:lnTo>
                    <a:pt x="516229" y="40767"/>
                  </a:lnTo>
                  <a:lnTo>
                    <a:pt x="516229" y="27178"/>
                  </a:lnTo>
                  <a:lnTo>
                    <a:pt x="529805" y="27178"/>
                  </a:lnTo>
                  <a:lnTo>
                    <a:pt x="529805" y="40767"/>
                  </a:lnTo>
                  <a:lnTo>
                    <a:pt x="543394" y="40767"/>
                  </a:lnTo>
                  <a:lnTo>
                    <a:pt x="543394" y="27178"/>
                  </a:lnTo>
                  <a:lnTo>
                    <a:pt x="543394" y="13589"/>
                  </a:lnTo>
                  <a:lnTo>
                    <a:pt x="556983" y="13589"/>
                  </a:lnTo>
                  <a:lnTo>
                    <a:pt x="556983" y="0"/>
                  </a:lnTo>
                  <a:close/>
                </a:path>
                <a:path w="584200" h="41275">
                  <a:moveTo>
                    <a:pt x="584161" y="13589"/>
                  </a:moveTo>
                  <a:lnTo>
                    <a:pt x="570560" y="13589"/>
                  </a:lnTo>
                  <a:lnTo>
                    <a:pt x="570560" y="27178"/>
                  </a:lnTo>
                  <a:lnTo>
                    <a:pt x="584161" y="27178"/>
                  </a:lnTo>
                  <a:lnTo>
                    <a:pt x="584161" y="135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5558" y="3710889"/>
              <a:ext cx="611505" cy="67945"/>
            </a:xfrm>
            <a:custGeom>
              <a:avLst/>
              <a:gdLst/>
              <a:ahLst/>
              <a:cxnLst/>
              <a:rect l="l" t="t" r="r" b="b"/>
              <a:pathLst>
                <a:path w="611504" h="67945">
                  <a:moveTo>
                    <a:pt x="27165" y="13576"/>
                  </a:moveTo>
                  <a:lnTo>
                    <a:pt x="13589" y="13576"/>
                  </a:lnTo>
                  <a:lnTo>
                    <a:pt x="0" y="13576"/>
                  </a:lnTo>
                  <a:lnTo>
                    <a:pt x="0" y="27165"/>
                  </a:lnTo>
                  <a:lnTo>
                    <a:pt x="13576" y="27165"/>
                  </a:lnTo>
                  <a:lnTo>
                    <a:pt x="13576" y="40754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54"/>
                  </a:lnTo>
                  <a:lnTo>
                    <a:pt x="27165" y="40754"/>
                  </a:lnTo>
                  <a:lnTo>
                    <a:pt x="27165" y="27165"/>
                  </a:lnTo>
                  <a:lnTo>
                    <a:pt x="27165" y="13576"/>
                  </a:lnTo>
                  <a:close/>
                </a:path>
                <a:path w="611504" h="67945">
                  <a:moveTo>
                    <a:pt x="54343" y="13576"/>
                  </a:moveTo>
                  <a:lnTo>
                    <a:pt x="40754" y="13576"/>
                  </a:lnTo>
                  <a:lnTo>
                    <a:pt x="40754" y="27165"/>
                  </a:lnTo>
                  <a:lnTo>
                    <a:pt x="54343" y="27165"/>
                  </a:lnTo>
                  <a:lnTo>
                    <a:pt x="54343" y="13576"/>
                  </a:lnTo>
                  <a:close/>
                </a:path>
                <a:path w="611504" h="67945">
                  <a:moveTo>
                    <a:pt x="149428" y="13576"/>
                  </a:moveTo>
                  <a:lnTo>
                    <a:pt x="135839" y="13576"/>
                  </a:lnTo>
                  <a:lnTo>
                    <a:pt x="135839" y="27165"/>
                  </a:lnTo>
                  <a:lnTo>
                    <a:pt x="122262" y="27165"/>
                  </a:lnTo>
                  <a:lnTo>
                    <a:pt x="122262" y="40754"/>
                  </a:lnTo>
                  <a:lnTo>
                    <a:pt x="122262" y="54330"/>
                  </a:lnTo>
                  <a:lnTo>
                    <a:pt x="108673" y="54330"/>
                  </a:lnTo>
                  <a:lnTo>
                    <a:pt x="108673" y="40754"/>
                  </a:lnTo>
                  <a:lnTo>
                    <a:pt x="95097" y="40754"/>
                  </a:lnTo>
                  <a:lnTo>
                    <a:pt x="95097" y="27165"/>
                  </a:lnTo>
                  <a:lnTo>
                    <a:pt x="108673" y="27165"/>
                  </a:lnTo>
                  <a:lnTo>
                    <a:pt x="108673" y="13576"/>
                  </a:lnTo>
                  <a:lnTo>
                    <a:pt x="95084" y="13576"/>
                  </a:lnTo>
                  <a:lnTo>
                    <a:pt x="95084" y="27165"/>
                  </a:lnTo>
                  <a:lnTo>
                    <a:pt x="95084" y="40754"/>
                  </a:lnTo>
                  <a:lnTo>
                    <a:pt x="95084" y="54330"/>
                  </a:lnTo>
                  <a:lnTo>
                    <a:pt x="81508" y="54330"/>
                  </a:lnTo>
                  <a:lnTo>
                    <a:pt x="81508" y="40754"/>
                  </a:lnTo>
                  <a:lnTo>
                    <a:pt x="95084" y="40754"/>
                  </a:lnTo>
                  <a:lnTo>
                    <a:pt x="95084" y="27165"/>
                  </a:lnTo>
                  <a:lnTo>
                    <a:pt x="81508" y="27165"/>
                  </a:lnTo>
                  <a:lnTo>
                    <a:pt x="67919" y="27165"/>
                  </a:lnTo>
                  <a:lnTo>
                    <a:pt x="67919" y="40754"/>
                  </a:lnTo>
                  <a:lnTo>
                    <a:pt x="67919" y="54330"/>
                  </a:lnTo>
                  <a:lnTo>
                    <a:pt x="54343" y="54330"/>
                  </a:lnTo>
                  <a:lnTo>
                    <a:pt x="54343" y="40754"/>
                  </a:lnTo>
                  <a:lnTo>
                    <a:pt x="40754" y="40754"/>
                  </a:lnTo>
                  <a:lnTo>
                    <a:pt x="27165" y="40754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54330" y="54343"/>
                  </a:lnTo>
                  <a:lnTo>
                    <a:pt x="54330" y="67919"/>
                  </a:lnTo>
                  <a:lnTo>
                    <a:pt x="67919" y="67919"/>
                  </a:lnTo>
                  <a:lnTo>
                    <a:pt x="67919" y="54343"/>
                  </a:lnTo>
                  <a:lnTo>
                    <a:pt x="81508" y="54343"/>
                  </a:lnTo>
                  <a:lnTo>
                    <a:pt x="81508" y="67919"/>
                  </a:lnTo>
                  <a:lnTo>
                    <a:pt x="95084" y="67919"/>
                  </a:lnTo>
                  <a:lnTo>
                    <a:pt x="108673" y="67919"/>
                  </a:lnTo>
                  <a:lnTo>
                    <a:pt x="122262" y="67919"/>
                  </a:lnTo>
                  <a:lnTo>
                    <a:pt x="122262" y="54343"/>
                  </a:lnTo>
                  <a:lnTo>
                    <a:pt x="135839" y="54343"/>
                  </a:lnTo>
                  <a:lnTo>
                    <a:pt x="135839" y="67919"/>
                  </a:lnTo>
                  <a:lnTo>
                    <a:pt x="149428" y="67919"/>
                  </a:lnTo>
                  <a:lnTo>
                    <a:pt x="149428" y="54343"/>
                  </a:lnTo>
                  <a:lnTo>
                    <a:pt x="149428" y="40754"/>
                  </a:lnTo>
                  <a:lnTo>
                    <a:pt x="149428" y="27165"/>
                  </a:lnTo>
                  <a:lnTo>
                    <a:pt x="149428" y="13576"/>
                  </a:lnTo>
                  <a:close/>
                </a:path>
                <a:path w="611504" h="67945">
                  <a:moveTo>
                    <a:pt x="190195" y="40754"/>
                  </a:moveTo>
                  <a:lnTo>
                    <a:pt x="176606" y="40754"/>
                  </a:lnTo>
                  <a:lnTo>
                    <a:pt x="163017" y="40754"/>
                  </a:lnTo>
                  <a:lnTo>
                    <a:pt x="163017" y="54343"/>
                  </a:lnTo>
                  <a:lnTo>
                    <a:pt x="176606" y="54343"/>
                  </a:lnTo>
                  <a:lnTo>
                    <a:pt x="190195" y="54343"/>
                  </a:lnTo>
                  <a:lnTo>
                    <a:pt x="190195" y="40754"/>
                  </a:lnTo>
                  <a:close/>
                </a:path>
                <a:path w="611504" h="67945">
                  <a:moveTo>
                    <a:pt x="244525" y="13576"/>
                  </a:moveTo>
                  <a:lnTo>
                    <a:pt x="244525" y="13576"/>
                  </a:lnTo>
                  <a:lnTo>
                    <a:pt x="176606" y="13576"/>
                  </a:lnTo>
                  <a:lnTo>
                    <a:pt x="176606" y="27165"/>
                  </a:lnTo>
                  <a:lnTo>
                    <a:pt x="190182" y="27165"/>
                  </a:lnTo>
                  <a:lnTo>
                    <a:pt x="203771" y="27165"/>
                  </a:lnTo>
                  <a:lnTo>
                    <a:pt x="203771" y="40754"/>
                  </a:lnTo>
                  <a:lnTo>
                    <a:pt x="203771" y="54343"/>
                  </a:lnTo>
                  <a:lnTo>
                    <a:pt x="217360" y="54343"/>
                  </a:lnTo>
                  <a:lnTo>
                    <a:pt x="230936" y="54343"/>
                  </a:lnTo>
                  <a:lnTo>
                    <a:pt x="244525" y="54343"/>
                  </a:lnTo>
                  <a:lnTo>
                    <a:pt x="244525" y="40754"/>
                  </a:lnTo>
                  <a:lnTo>
                    <a:pt x="230949" y="40754"/>
                  </a:lnTo>
                  <a:lnTo>
                    <a:pt x="230949" y="27165"/>
                  </a:lnTo>
                  <a:lnTo>
                    <a:pt x="244525" y="27165"/>
                  </a:lnTo>
                  <a:lnTo>
                    <a:pt x="244525" y="13576"/>
                  </a:lnTo>
                  <a:close/>
                </a:path>
                <a:path w="611504" h="67945">
                  <a:moveTo>
                    <a:pt x="353212" y="40754"/>
                  </a:moveTo>
                  <a:lnTo>
                    <a:pt x="339623" y="40754"/>
                  </a:lnTo>
                  <a:lnTo>
                    <a:pt x="326034" y="40754"/>
                  </a:lnTo>
                  <a:lnTo>
                    <a:pt x="312458" y="40754"/>
                  </a:lnTo>
                  <a:lnTo>
                    <a:pt x="312458" y="27165"/>
                  </a:lnTo>
                  <a:lnTo>
                    <a:pt x="298869" y="27165"/>
                  </a:lnTo>
                  <a:lnTo>
                    <a:pt x="298869" y="13576"/>
                  </a:lnTo>
                  <a:lnTo>
                    <a:pt x="285280" y="13576"/>
                  </a:lnTo>
                  <a:lnTo>
                    <a:pt x="271691" y="13576"/>
                  </a:lnTo>
                  <a:lnTo>
                    <a:pt x="271691" y="27165"/>
                  </a:lnTo>
                  <a:lnTo>
                    <a:pt x="258114" y="27165"/>
                  </a:lnTo>
                  <a:lnTo>
                    <a:pt x="244525" y="27165"/>
                  </a:lnTo>
                  <a:lnTo>
                    <a:pt x="244525" y="40754"/>
                  </a:lnTo>
                  <a:lnTo>
                    <a:pt x="258114" y="40754"/>
                  </a:lnTo>
                  <a:lnTo>
                    <a:pt x="258114" y="54343"/>
                  </a:lnTo>
                  <a:lnTo>
                    <a:pt x="271691" y="54343"/>
                  </a:lnTo>
                  <a:lnTo>
                    <a:pt x="285280" y="54343"/>
                  </a:lnTo>
                  <a:lnTo>
                    <a:pt x="285280" y="40754"/>
                  </a:lnTo>
                  <a:lnTo>
                    <a:pt x="271703" y="40754"/>
                  </a:lnTo>
                  <a:lnTo>
                    <a:pt x="271703" y="27165"/>
                  </a:lnTo>
                  <a:lnTo>
                    <a:pt x="285280" y="27165"/>
                  </a:lnTo>
                  <a:lnTo>
                    <a:pt x="285280" y="40754"/>
                  </a:lnTo>
                  <a:lnTo>
                    <a:pt x="298869" y="40754"/>
                  </a:lnTo>
                  <a:lnTo>
                    <a:pt x="298869" y="54343"/>
                  </a:lnTo>
                  <a:lnTo>
                    <a:pt x="312445" y="54343"/>
                  </a:lnTo>
                  <a:lnTo>
                    <a:pt x="326034" y="54343"/>
                  </a:lnTo>
                  <a:lnTo>
                    <a:pt x="339623" y="54343"/>
                  </a:lnTo>
                  <a:lnTo>
                    <a:pt x="353212" y="54343"/>
                  </a:lnTo>
                  <a:lnTo>
                    <a:pt x="353212" y="40754"/>
                  </a:lnTo>
                  <a:close/>
                </a:path>
                <a:path w="611504" h="67945">
                  <a:moveTo>
                    <a:pt x="353212" y="13576"/>
                  </a:moveTo>
                  <a:lnTo>
                    <a:pt x="339623" y="13576"/>
                  </a:lnTo>
                  <a:lnTo>
                    <a:pt x="339623" y="27165"/>
                  </a:lnTo>
                  <a:lnTo>
                    <a:pt x="353212" y="27165"/>
                  </a:lnTo>
                  <a:lnTo>
                    <a:pt x="353212" y="13576"/>
                  </a:lnTo>
                  <a:close/>
                </a:path>
                <a:path w="611504" h="67945">
                  <a:moveTo>
                    <a:pt x="421132" y="40754"/>
                  </a:moveTo>
                  <a:lnTo>
                    <a:pt x="407543" y="40754"/>
                  </a:lnTo>
                  <a:lnTo>
                    <a:pt x="393966" y="40754"/>
                  </a:lnTo>
                  <a:lnTo>
                    <a:pt x="393966" y="27165"/>
                  </a:lnTo>
                  <a:lnTo>
                    <a:pt x="393966" y="13576"/>
                  </a:lnTo>
                  <a:lnTo>
                    <a:pt x="380377" y="13576"/>
                  </a:lnTo>
                  <a:lnTo>
                    <a:pt x="380377" y="27165"/>
                  </a:lnTo>
                  <a:lnTo>
                    <a:pt x="380377" y="40754"/>
                  </a:lnTo>
                  <a:lnTo>
                    <a:pt x="366788" y="40754"/>
                  </a:lnTo>
                  <a:lnTo>
                    <a:pt x="366788" y="54343"/>
                  </a:lnTo>
                  <a:lnTo>
                    <a:pt x="380377" y="54343"/>
                  </a:lnTo>
                  <a:lnTo>
                    <a:pt x="393954" y="54343"/>
                  </a:lnTo>
                  <a:lnTo>
                    <a:pt x="407543" y="54343"/>
                  </a:lnTo>
                  <a:lnTo>
                    <a:pt x="421132" y="54343"/>
                  </a:lnTo>
                  <a:lnTo>
                    <a:pt x="421132" y="40754"/>
                  </a:lnTo>
                  <a:close/>
                </a:path>
                <a:path w="611504" h="67945">
                  <a:moveTo>
                    <a:pt x="421132" y="13576"/>
                  </a:moveTo>
                  <a:lnTo>
                    <a:pt x="407543" y="13576"/>
                  </a:lnTo>
                  <a:lnTo>
                    <a:pt x="407543" y="27165"/>
                  </a:lnTo>
                  <a:lnTo>
                    <a:pt x="421132" y="27165"/>
                  </a:lnTo>
                  <a:lnTo>
                    <a:pt x="421132" y="13576"/>
                  </a:lnTo>
                  <a:close/>
                </a:path>
                <a:path w="611504" h="67945">
                  <a:moveTo>
                    <a:pt x="448297" y="40754"/>
                  </a:moveTo>
                  <a:lnTo>
                    <a:pt x="434708" y="40754"/>
                  </a:lnTo>
                  <a:lnTo>
                    <a:pt x="434708" y="54343"/>
                  </a:lnTo>
                  <a:lnTo>
                    <a:pt x="448297" y="54343"/>
                  </a:lnTo>
                  <a:lnTo>
                    <a:pt x="448297" y="40754"/>
                  </a:lnTo>
                  <a:close/>
                </a:path>
                <a:path w="611504" h="67945">
                  <a:moveTo>
                    <a:pt x="461886" y="13576"/>
                  </a:moveTo>
                  <a:lnTo>
                    <a:pt x="448297" y="13576"/>
                  </a:lnTo>
                  <a:lnTo>
                    <a:pt x="448297" y="27165"/>
                  </a:lnTo>
                  <a:lnTo>
                    <a:pt x="461886" y="27165"/>
                  </a:lnTo>
                  <a:lnTo>
                    <a:pt x="461886" y="13576"/>
                  </a:lnTo>
                  <a:close/>
                </a:path>
                <a:path w="611504" h="67945">
                  <a:moveTo>
                    <a:pt x="489038" y="40754"/>
                  </a:moveTo>
                  <a:lnTo>
                    <a:pt x="475475" y="40754"/>
                  </a:lnTo>
                  <a:lnTo>
                    <a:pt x="475475" y="27165"/>
                  </a:lnTo>
                  <a:lnTo>
                    <a:pt x="461886" y="27165"/>
                  </a:lnTo>
                  <a:lnTo>
                    <a:pt x="461886" y="40754"/>
                  </a:lnTo>
                  <a:lnTo>
                    <a:pt x="475462" y="40754"/>
                  </a:lnTo>
                  <a:lnTo>
                    <a:pt x="475462" y="54343"/>
                  </a:lnTo>
                  <a:lnTo>
                    <a:pt x="489038" y="54343"/>
                  </a:lnTo>
                  <a:lnTo>
                    <a:pt x="489038" y="40754"/>
                  </a:lnTo>
                  <a:close/>
                </a:path>
                <a:path w="611504" h="67945">
                  <a:moveTo>
                    <a:pt x="529793" y="27165"/>
                  </a:moveTo>
                  <a:lnTo>
                    <a:pt x="516216" y="27165"/>
                  </a:lnTo>
                  <a:lnTo>
                    <a:pt x="516216" y="40754"/>
                  </a:lnTo>
                  <a:lnTo>
                    <a:pt x="502640" y="40754"/>
                  </a:lnTo>
                  <a:lnTo>
                    <a:pt x="502640" y="27165"/>
                  </a:lnTo>
                  <a:lnTo>
                    <a:pt x="502640" y="13576"/>
                  </a:lnTo>
                  <a:lnTo>
                    <a:pt x="489051" y="13576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489051" y="54343"/>
                  </a:lnTo>
                  <a:lnTo>
                    <a:pt x="502640" y="54343"/>
                  </a:lnTo>
                  <a:lnTo>
                    <a:pt x="516229" y="54343"/>
                  </a:lnTo>
                  <a:lnTo>
                    <a:pt x="516229" y="40754"/>
                  </a:lnTo>
                  <a:lnTo>
                    <a:pt x="529793" y="40754"/>
                  </a:lnTo>
                  <a:lnTo>
                    <a:pt x="529793" y="27165"/>
                  </a:lnTo>
                  <a:close/>
                </a:path>
                <a:path w="611504" h="67945">
                  <a:moveTo>
                    <a:pt x="543394" y="27165"/>
                  </a:moveTo>
                  <a:lnTo>
                    <a:pt x="529805" y="27165"/>
                  </a:lnTo>
                  <a:lnTo>
                    <a:pt x="529805" y="40754"/>
                  </a:lnTo>
                  <a:lnTo>
                    <a:pt x="543394" y="40754"/>
                  </a:lnTo>
                  <a:lnTo>
                    <a:pt x="543394" y="27165"/>
                  </a:lnTo>
                  <a:close/>
                </a:path>
                <a:path w="611504" h="67945">
                  <a:moveTo>
                    <a:pt x="584149" y="27165"/>
                  </a:moveTo>
                  <a:lnTo>
                    <a:pt x="570560" y="27165"/>
                  </a:lnTo>
                  <a:lnTo>
                    <a:pt x="570560" y="40754"/>
                  </a:lnTo>
                  <a:lnTo>
                    <a:pt x="570560" y="54343"/>
                  </a:lnTo>
                  <a:lnTo>
                    <a:pt x="584149" y="54343"/>
                  </a:lnTo>
                  <a:lnTo>
                    <a:pt x="584149" y="40754"/>
                  </a:lnTo>
                  <a:lnTo>
                    <a:pt x="584149" y="27165"/>
                  </a:lnTo>
                  <a:close/>
                </a:path>
                <a:path w="611504" h="67945">
                  <a:moveTo>
                    <a:pt x="584149" y="0"/>
                  </a:moveTo>
                  <a:lnTo>
                    <a:pt x="570560" y="0"/>
                  </a:lnTo>
                  <a:lnTo>
                    <a:pt x="556971" y="0"/>
                  </a:lnTo>
                  <a:lnTo>
                    <a:pt x="556971" y="13576"/>
                  </a:lnTo>
                  <a:lnTo>
                    <a:pt x="556971" y="27165"/>
                  </a:lnTo>
                  <a:lnTo>
                    <a:pt x="570560" y="27165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84149" y="0"/>
                  </a:lnTo>
                  <a:close/>
                </a:path>
                <a:path w="611504" h="67945">
                  <a:moveTo>
                    <a:pt x="611327" y="27165"/>
                  </a:moveTo>
                  <a:lnTo>
                    <a:pt x="597725" y="27165"/>
                  </a:lnTo>
                  <a:lnTo>
                    <a:pt x="597725" y="40754"/>
                  </a:lnTo>
                  <a:lnTo>
                    <a:pt x="597725" y="54343"/>
                  </a:lnTo>
                  <a:lnTo>
                    <a:pt x="611327" y="54343"/>
                  </a:lnTo>
                  <a:lnTo>
                    <a:pt x="611327" y="40754"/>
                  </a:lnTo>
                  <a:lnTo>
                    <a:pt x="611327" y="271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5558" y="3765219"/>
              <a:ext cx="611505" cy="41275"/>
            </a:xfrm>
            <a:custGeom>
              <a:avLst/>
              <a:gdLst/>
              <a:ahLst/>
              <a:cxnLst/>
              <a:rect l="l" t="t" r="r" b="b"/>
              <a:pathLst>
                <a:path w="611504" h="41275">
                  <a:moveTo>
                    <a:pt x="67919" y="13589"/>
                  </a:moveTo>
                  <a:lnTo>
                    <a:pt x="67919" y="13589"/>
                  </a:lnTo>
                  <a:lnTo>
                    <a:pt x="13576" y="13589"/>
                  </a:lnTo>
                  <a:lnTo>
                    <a:pt x="13576" y="27178"/>
                  </a:lnTo>
                  <a:lnTo>
                    <a:pt x="0" y="27178"/>
                  </a:lnTo>
                  <a:lnTo>
                    <a:pt x="0" y="40767"/>
                  </a:lnTo>
                  <a:lnTo>
                    <a:pt x="13589" y="40767"/>
                  </a:lnTo>
                  <a:lnTo>
                    <a:pt x="13589" y="27178"/>
                  </a:lnTo>
                  <a:lnTo>
                    <a:pt x="27165" y="27178"/>
                  </a:lnTo>
                  <a:lnTo>
                    <a:pt x="40754" y="27178"/>
                  </a:lnTo>
                  <a:lnTo>
                    <a:pt x="40754" y="40767"/>
                  </a:lnTo>
                  <a:lnTo>
                    <a:pt x="54330" y="40767"/>
                  </a:lnTo>
                  <a:lnTo>
                    <a:pt x="67919" y="40767"/>
                  </a:lnTo>
                  <a:lnTo>
                    <a:pt x="67919" y="27178"/>
                  </a:lnTo>
                  <a:lnTo>
                    <a:pt x="67919" y="13589"/>
                  </a:lnTo>
                  <a:close/>
                </a:path>
                <a:path w="611504" h="41275">
                  <a:moveTo>
                    <a:pt x="122262" y="13589"/>
                  </a:moveTo>
                  <a:lnTo>
                    <a:pt x="108673" y="13589"/>
                  </a:lnTo>
                  <a:lnTo>
                    <a:pt x="95084" y="13589"/>
                  </a:lnTo>
                  <a:lnTo>
                    <a:pt x="95084" y="27178"/>
                  </a:lnTo>
                  <a:lnTo>
                    <a:pt x="81508" y="27178"/>
                  </a:lnTo>
                  <a:lnTo>
                    <a:pt x="81508" y="40767"/>
                  </a:lnTo>
                  <a:lnTo>
                    <a:pt x="95084" y="40767"/>
                  </a:lnTo>
                  <a:lnTo>
                    <a:pt x="108673" y="40767"/>
                  </a:lnTo>
                  <a:lnTo>
                    <a:pt x="122262" y="40767"/>
                  </a:lnTo>
                  <a:lnTo>
                    <a:pt x="122262" y="27178"/>
                  </a:lnTo>
                  <a:lnTo>
                    <a:pt x="122262" y="13589"/>
                  </a:lnTo>
                  <a:close/>
                </a:path>
                <a:path w="611504" h="41275">
                  <a:moveTo>
                    <a:pt x="149428" y="0"/>
                  </a:moveTo>
                  <a:lnTo>
                    <a:pt x="135839" y="0"/>
                  </a:lnTo>
                  <a:lnTo>
                    <a:pt x="135839" y="13589"/>
                  </a:lnTo>
                  <a:lnTo>
                    <a:pt x="149428" y="13589"/>
                  </a:lnTo>
                  <a:lnTo>
                    <a:pt x="149428" y="0"/>
                  </a:lnTo>
                  <a:close/>
                </a:path>
                <a:path w="611504" h="41275">
                  <a:moveTo>
                    <a:pt x="380377" y="0"/>
                  </a:moveTo>
                  <a:lnTo>
                    <a:pt x="366788" y="0"/>
                  </a:lnTo>
                  <a:lnTo>
                    <a:pt x="353212" y="0"/>
                  </a:lnTo>
                  <a:lnTo>
                    <a:pt x="339623" y="0"/>
                  </a:lnTo>
                  <a:lnTo>
                    <a:pt x="339623" y="13589"/>
                  </a:lnTo>
                  <a:lnTo>
                    <a:pt x="339623" y="27178"/>
                  </a:lnTo>
                  <a:lnTo>
                    <a:pt x="326034" y="27178"/>
                  </a:lnTo>
                  <a:lnTo>
                    <a:pt x="326034" y="13589"/>
                  </a:lnTo>
                  <a:lnTo>
                    <a:pt x="339623" y="13589"/>
                  </a:lnTo>
                  <a:lnTo>
                    <a:pt x="339623" y="0"/>
                  </a:lnTo>
                  <a:lnTo>
                    <a:pt x="326034" y="0"/>
                  </a:lnTo>
                  <a:lnTo>
                    <a:pt x="312445" y="0"/>
                  </a:lnTo>
                  <a:lnTo>
                    <a:pt x="312445" y="13589"/>
                  </a:lnTo>
                  <a:lnTo>
                    <a:pt x="298869" y="13589"/>
                  </a:lnTo>
                  <a:lnTo>
                    <a:pt x="298869" y="27178"/>
                  </a:lnTo>
                  <a:lnTo>
                    <a:pt x="285280" y="27178"/>
                  </a:lnTo>
                  <a:lnTo>
                    <a:pt x="271703" y="27178"/>
                  </a:lnTo>
                  <a:lnTo>
                    <a:pt x="271703" y="13589"/>
                  </a:lnTo>
                  <a:lnTo>
                    <a:pt x="285280" y="13589"/>
                  </a:lnTo>
                  <a:lnTo>
                    <a:pt x="298869" y="13589"/>
                  </a:lnTo>
                  <a:lnTo>
                    <a:pt x="298869" y="0"/>
                  </a:lnTo>
                  <a:lnTo>
                    <a:pt x="285280" y="0"/>
                  </a:lnTo>
                  <a:lnTo>
                    <a:pt x="271691" y="0"/>
                  </a:lnTo>
                  <a:lnTo>
                    <a:pt x="271691" y="13589"/>
                  </a:lnTo>
                  <a:lnTo>
                    <a:pt x="258114" y="13589"/>
                  </a:lnTo>
                  <a:lnTo>
                    <a:pt x="244525" y="13589"/>
                  </a:lnTo>
                  <a:lnTo>
                    <a:pt x="244525" y="27178"/>
                  </a:lnTo>
                  <a:lnTo>
                    <a:pt x="230949" y="27178"/>
                  </a:lnTo>
                  <a:lnTo>
                    <a:pt x="230949" y="13589"/>
                  </a:lnTo>
                  <a:lnTo>
                    <a:pt x="244525" y="13589"/>
                  </a:lnTo>
                  <a:lnTo>
                    <a:pt x="244525" y="0"/>
                  </a:lnTo>
                  <a:lnTo>
                    <a:pt x="176606" y="0"/>
                  </a:lnTo>
                  <a:lnTo>
                    <a:pt x="176606" y="13589"/>
                  </a:lnTo>
                  <a:lnTo>
                    <a:pt x="163017" y="13589"/>
                  </a:lnTo>
                  <a:lnTo>
                    <a:pt x="149428" y="13589"/>
                  </a:lnTo>
                  <a:lnTo>
                    <a:pt x="149428" y="27178"/>
                  </a:lnTo>
                  <a:lnTo>
                    <a:pt x="163017" y="27178"/>
                  </a:lnTo>
                  <a:lnTo>
                    <a:pt x="176606" y="27178"/>
                  </a:lnTo>
                  <a:lnTo>
                    <a:pt x="176606" y="40767"/>
                  </a:lnTo>
                  <a:lnTo>
                    <a:pt x="190195" y="40767"/>
                  </a:lnTo>
                  <a:lnTo>
                    <a:pt x="190195" y="27178"/>
                  </a:lnTo>
                  <a:lnTo>
                    <a:pt x="190195" y="13589"/>
                  </a:lnTo>
                  <a:lnTo>
                    <a:pt x="203771" y="13589"/>
                  </a:lnTo>
                  <a:lnTo>
                    <a:pt x="203771" y="27178"/>
                  </a:lnTo>
                  <a:lnTo>
                    <a:pt x="217360" y="27178"/>
                  </a:lnTo>
                  <a:lnTo>
                    <a:pt x="230936" y="27178"/>
                  </a:lnTo>
                  <a:lnTo>
                    <a:pt x="230936" y="40767"/>
                  </a:lnTo>
                  <a:lnTo>
                    <a:pt x="244525" y="40767"/>
                  </a:lnTo>
                  <a:lnTo>
                    <a:pt x="258114" y="40767"/>
                  </a:lnTo>
                  <a:lnTo>
                    <a:pt x="258114" y="27178"/>
                  </a:lnTo>
                  <a:lnTo>
                    <a:pt x="271691" y="27178"/>
                  </a:lnTo>
                  <a:lnTo>
                    <a:pt x="271691" y="40767"/>
                  </a:lnTo>
                  <a:lnTo>
                    <a:pt x="285280" y="40767"/>
                  </a:lnTo>
                  <a:lnTo>
                    <a:pt x="298869" y="40767"/>
                  </a:lnTo>
                  <a:lnTo>
                    <a:pt x="353212" y="40767"/>
                  </a:lnTo>
                  <a:lnTo>
                    <a:pt x="353212" y="27178"/>
                  </a:lnTo>
                  <a:lnTo>
                    <a:pt x="366788" y="27178"/>
                  </a:lnTo>
                  <a:lnTo>
                    <a:pt x="366788" y="40767"/>
                  </a:lnTo>
                  <a:lnTo>
                    <a:pt x="380377" y="40767"/>
                  </a:lnTo>
                  <a:lnTo>
                    <a:pt x="380377" y="27178"/>
                  </a:lnTo>
                  <a:lnTo>
                    <a:pt x="380377" y="13589"/>
                  </a:lnTo>
                  <a:lnTo>
                    <a:pt x="380377" y="0"/>
                  </a:lnTo>
                  <a:close/>
                </a:path>
                <a:path w="611504" h="41275">
                  <a:moveTo>
                    <a:pt x="489038" y="0"/>
                  </a:moveTo>
                  <a:lnTo>
                    <a:pt x="475475" y="0"/>
                  </a:lnTo>
                  <a:lnTo>
                    <a:pt x="461886" y="0"/>
                  </a:lnTo>
                  <a:lnTo>
                    <a:pt x="461886" y="13589"/>
                  </a:lnTo>
                  <a:lnTo>
                    <a:pt x="448297" y="13589"/>
                  </a:lnTo>
                  <a:lnTo>
                    <a:pt x="448297" y="0"/>
                  </a:lnTo>
                  <a:lnTo>
                    <a:pt x="434721" y="0"/>
                  </a:lnTo>
                  <a:lnTo>
                    <a:pt x="421132" y="0"/>
                  </a:lnTo>
                  <a:lnTo>
                    <a:pt x="407543" y="0"/>
                  </a:lnTo>
                  <a:lnTo>
                    <a:pt x="407543" y="13589"/>
                  </a:lnTo>
                  <a:lnTo>
                    <a:pt x="421132" y="13589"/>
                  </a:lnTo>
                  <a:lnTo>
                    <a:pt x="434708" y="13589"/>
                  </a:lnTo>
                  <a:lnTo>
                    <a:pt x="434708" y="27178"/>
                  </a:lnTo>
                  <a:lnTo>
                    <a:pt x="421132" y="27178"/>
                  </a:lnTo>
                  <a:lnTo>
                    <a:pt x="407543" y="27178"/>
                  </a:lnTo>
                  <a:lnTo>
                    <a:pt x="407543" y="13589"/>
                  </a:lnTo>
                  <a:lnTo>
                    <a:pt x="393954" y="13589"/>
                  </a:lnTo>
                  <a:lnTo>
                    <a:pt x="393954" y="27178"/>
                  </a:lnTo>
                  <a:lnTo>
                    <a:pt x="393954" y="40767"/>
                  </a:lnTo>
                  <a:lnTo>
                    <a:pt x="407543" y="40767"/>
                  </a:lnTo>
                  <a:lnTo>
                    <a:pt x="421132" y="40767"/>
                  </a:lnTo>
                  <a:lnTo>
                    <a:pt x="434721" y="40767"/>
                  </a:lnTo>
                  <a:lnTo>
                    <a:pt x="434721" y="27178"/>
                  </a:lnTo>
                  <a:lnTo>
                    <a:pt x="448297" y="27178"/>
                  </a:lnTo>
                  <a:lnTo>
                    <a:pt x="448297" y="40767"/>
                  </a:lnTo>
                  <a:lnTo>
                    <a:pt x="461886" y="40767"/>
                  </a:lnTo>
                  <a:lnTo>
                    <a:pt x="461886" y="27178"/>
                  </a:lnTo>
                  <a:lnTo>
                    <a:pt x="475462" y="27178"/>
                  </a:lnTo>
                  <a:lnTo>
                    <a:pt x="489038" y="27178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41275">
                  <a:moveTo>
                    <a:pt x="529793" y="0"/>
                  </a:moveTo>
                  <a:lnTo>
                    <a:pt x="516229" y="0"/>
                  </a:lnTo>
                  <a:lnTo>
                    <a:pt x="502640" y="0"/>
                  </a:lnTo>
                  <a:lnTo>
                    <a:pt x="502640" y="13589"/>
                  </a:lnTo>
                  <a:lnTo>
                    <a:pt x="516216" y="13589"/>
                  </a:lnTo>
                  <a:lnTo>
                    <a:pt x="516216" y="27178"/>
                  </a:lnTo>
                  <a:lnTo>
                    <a:pt x="529793" y="27178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611504" h="41275">
                  <a:moveTo>
                    <a:pt x="570560" y="13589"/>
                  </a:moveTo>
                  <a:lnTo>
                    <a:pt x="556983" y="13589"/>
                  </a:lnTo>
                  <a:lnTo>
                    <a:pt x="556983" y="0"/>
                  </a:lnTo>
                  <a:lnTo>
                    <a:pt x="543382" y="0"/>
                  </a:lnTo>
                  <a:lnTo>
                    <a:pt x="543382" y="13589"/>
                  </a:lnTo>
                  <a:lnTo>
                    <a:pt x="543382" y="27178"/>
                  </a:lnTo>
                  <a:lnTo>
                    <a:pt x="556971" y="27178"/>
                  </a:lnTo>
                  <a:lnTo>
                    <a:pt x="570560" y="27178"/>
                  </a:lnTo>
                  <a:lnTo>
                    <a:pt x="570560" y="13589"/>
                  </a:lnTo>
                  <a:close/>
                </a:path>
                <a:path w="611504" h="41275">
                  <a:moveTo>
                    <a:pt x="611327" y="0"/>
                  </a:moveTo>
                  <a:lnTo>
                    <a:pt x="597738" y="0"/>
                  </a:lnTo>
                  <a:lnTo>
                    <a:pt x="584149" y="0"/>
                  </a:lnTo>
                  <a:lnTo>
                    <a:pt x="584149" y="13589"/>
                  </a:lnTo>
                  <a:lnTo>
                    <a:pt x="584149" y="27178"/>
                  </a:lnTo>
                  <a:lnTo>
                    <a:pt x="597725" y="27178"/>
                  </a:lnTo>
                  <a:lnTo>
                    <a:pt x="611327" y="27178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5558" y="3792397"/>
              <a:ext cx="598170" cy="54610"/>
            </a:xfrm>
            <a:custGeom>
              <a:avLst/>
              <a:gdLst/>
              <a:ahLst/>
              <a:cxnLst/>
              <a:rect l="l" t="t" r="r" b="b"/>
              <a:pathLst>
                <a:path w="598170" h="54610">
                  <a:moveTo>
                    <a:pt x="95097" y="27165"/>
                  </a:moveTo>
                  <a:lnTo>
                    <a:pt x="95097" y="27165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54"/>
                  </a:lnTo>
                  <a:lnTo>
                    <a:pt x="27165" y="40754"/>
                  </a:lnTo>
                  <a:lnTo>
                    <a:pt x="81508" y="40754"/>
                  </a:lnTo>
                  <a:lnTo>
                    <a:pt x="81508" y="54343"/>
                  </a:lnTo>
                  <a:lnTo>
                    <a:pt x="95097" y="54343"/>
                  </a:lnTo>
                  <a:lnTo>
                    <a:pt x="95097" y="40754"/>
                  </a:lnTo>
                  <a:lnTo>
                    <a:pt x="95097" y="27165"/>
                  </a:lnTo>
                  <a:close/>
                </a:path>
                <a:path w="598170" h="54610">
                  <a:moveTo>
                    <a:pt x="203771" y="13576"/>
                  </a:moveTo>
                  <a:lnTo>
                    <a:pt x="190195" y="13576"/>
                  </a:lnTo>
                  <a:lnTo>
                    <a:pt x="176606" y="13576"/>
                  </a:lnTo>
                  <a:lnTo>
                    <a:pt x="176606" y="27165"/>
                  </a:lnTo>
                  <a:lnTo>
                    <a:pt x="163017" y="27165"/>
                  </a:lnTo>
                  <a:lnTo>
                    <a:pt x="149428" y="27165"/>
                  </a:lnTo>
                  <a:lnTo>
                    <a:pt x="149428" y="13576"/>
                  </a:lnTo>
                  <a:lnTo>
                    <a:pt x="135851" y="13576"/>
                  </a:lnTo>
                  <a:lnTo>
                    <a:pt x="122262" y="13576"/>
                  </a:lnTo>
                  <a:lnTo>
                    <a:pt x="108673" y="13576"/>
                  </a:lnTo>
                  <a:lnTo>
                    <a:pt x="108673" y="27165"/>
                  </a:lnTo>
                  <a:lnTo>
                    <a:pt x="108673" y="40754"/>
                  </a:lnTo>
                  <a:lnTo>
                    <a:pt x="108673" y="54343"/>
                  </a:lnTo>
                  <a:lnTo>
                    <a:pt x="122262" y="54343"/>
                  </a:lnTo>
                  <a:lnTo>
                    <a:pt x="135851" y="54343"/>
                  </a:lnTo>
                  <a:lnTo>
                    <a:pt x="135851" y="40754"/>
                  </a:lnTo>
                  <a:lnTo>
                    <a:pt x="149428" y="40754"/>
                  </a:lnTo>
                  <a:lnTo>
                    <a:pt x="149428" y="54343"/>
                  </a:lnTo>
                  <a:lnTo>
                    <a:pt x="163017" y="54343"/>
                  </a:lnTo>
                  <a:lnTo>
                    <a:pt x="176606" y="54343"/>
                  </a:lnTo>
                  <a:lnTo>
                    <a:pt x="190195" y="54343"/>
                  </a:lnTo>
                  <a:lnTo>
                    <a:pt x="190195" y="40754"/>
                  </a:lnTo>
                  <a:lnTo>
                    <a:pt x="190195" y="27165"/>
                  </a:lnTo>
                  <a:lnTo>
                    <a:pt x="203771" y="27165"/>
                  </a:lnTo>
                  <a:lnTo>
                    <a:pt x="203771" y="13576"/>
                  </a:lnTo>
                  <a:close/>
                </a:path>
                <a:path w="598170" h="54610">
                  <a:moveTo>
                    <a:pt x="217360" y="27165"/>
                  </a:moveTo>
                  <a:lnTo>
                    <a:pt x="203771" y="27165"/>
                  </a:lnTo>
                  <a:lnTo>
                    <a:pt x="203771" y="40754"/>
                  </a:lnTo>
                  <a:lnTo>
                    <a:pt x="217360" y="40754"/>
                  </a:lnTo>
                  <a:lnTo>
                    <a:pt x="217360" y="27165"/>
                  </a:lnTo>
                  <a:close/>
                </a:path>
                <a:path w="598170" h="54610">
                  <a:moveTo>
                    <a:pt x="244525" y="13576"/>
                  </a:moveTo>
                  <a:lnTo>
                    <a:pt x="230949" y="13576"/>
                  </a:lnTo>
                  <a:lnTo>
                    <a:pt x="217360" y="13576"/>
                  </a:lnTo>
                  <a:lnTo>
                    <a:pt x="217360" y="27165"/>
                  </a:lnTo>
                  <a:lnTo>
                    <a:pt x="230936" y="27165"/>
                  </a:lnTo>
                  <a:lnTo>
                    <a:pt x="244525" y="27165"/>
                  </a:lnTo>
                  <a:lnTo>
                    <a:pt x="244525" y="13576"/>
                  </a:lnTo>
                  <a:close/>
                </a:path>
                <a:path w="598170" h="54610">
                  <a:moveTo>
                    <a:pt x="285280" y="13576"/>
                  </a:moveTo>
                  <a:lnTo>
                    <a:pt x="271691" y="13576"/>
                  </a:lnTo>
                  <a:lnTo>
                    <a:pt x="271691" y="27165"/>
                  </a:lnTo>
                  <a:lnTo>
                    <a:pt x="271691" y="40754"/>
                  </a:lnTo>
                  <a:lnTo>
                    <a:pt x="258114" y="40754"/>
                  </a:lnTo>
                  <a:lnTo>
                    <a:pt x="244525" y="40754"/>
                  </a:lnTo>
                  <a:lnTo>
                    <a:pt x="230936" y="40754"/>
                  </a:lnTo>
                  <a:lnTo>
                    <a:pt x="230936" y="54343"/>
                  </a:lnTo>
                  <a:lnTo>
                    <a:pt x="285280" y="54343"/>
                  </a:lnTo>
                  <a:lnTo>
                    <a:pt x="285280" y="40754"/>
                  </a:lnTo>
                  <a:lnTo>
                    <a:pt x="285280" y="27165"/>
                  </a:lnTo>
                  <a:lnTo>
                    <a:pt x="285280" y="13576"/>
                  </a:lnTo>
                  <a:close/>
                </a:path>
                <a:path w="598170" h="54610">
                  <a:moveTo>
                    <a:pt x="312458" y="27165"/>
                  </a:moveTo>
                  <a:lnTo>
                    <a:pt x="298869" y="27165"/>
                  </a:lnTo>
                  <a:lnTo>
                    <a:pt x="298869" y="40754"/>
                  </a:lnTo>
                  <a:lnTo>
                    <a:pt x="312458" y="40754"/>
                  </a:lnTo>
                  <a:lnTo>
                    <a:pt x="312458" y="27165"/>
                  </a:lnTo>
                  <a:close/>
                </a:path>
                <a:path w="598170" h="54610">
                  <a:moveTo>
                    <a:pt x="421132" y="27165"/>
                  </a:moveTo>
                  <a:lnTo>
                    <a:pt x="407543" y="27165"/>
                  </a:lnTo>
                  <a:lnTo>
                    <a:pt x="407543" y="40754"/>
                  </a:lnTo>
                  <a:lnTo>
                    <a:pt x="393966" y="40754"/>
                  </a:lnTo>
                  <a:lnTo>
                    <a:pt x="380377" y="40754"/>
                  </a:lnTo>
                  <a:lnTo>
                    <a:pt x="380377" y="27165"/>
                  </a:lnTo>
                  <a:lnTo>
                    <a:pt x="393954" y="27165"/>
                  </a:lnTo>
                  <a:lnTo>
                    <a:pt x="407543" y="27165"/>
                  </a:lnTo>
                  <a:lnTo>
                    <a:pt x="407543" y="13576"/>
                  </a:lnTo>
                  <a:lnTo>
                    <a:pt x="326034" y="13576"/>
                  </a:lnTo>
                  <a:lnTo>
                    <a:pt x="326034" y="27165"/>
                  </a:lnTo>
                  <a:lnTo>
                    <a:pt x="326034" y="40754"/>
                  </a:lnTo>
                  <a:lnTo>
                    <a:pt x="326034" y="54343"/>
                  </a:lnTo>
                  <a:lnTo>
                    <a:pt x="339623" y="54343"/>
                  </a:lnTo>
                  <a:lnTo>
                    <a:pt x="421132" y="54343"/>
                  </a:lnTo>
                  <a:lnTo>
                    <a:pt x="421132" y="40754"/>
                  </a:lnTo>
                  <a:lnTo>
                    <a:pt x="421132" y="27165"/>
                  </a:lnTo>
                  <a:close/>
                </a:path>
                <a:path w="598170" h="54610">
                  <a:moveTo>
                    <a:pt x="461886" y="0"/>
                  </a:moveTo>
                  <a:lnTo>
                    <a:pt x="448297" y="0"/>
                  </a:lnTo>
                  <a:lnTo>
                    <a:pt x="448297" y="13576"/>
                  </a:lnTo>
                  <a:lnTo>
                    <a:pt x="434721" y="13576"/>
                  </a:lnTo>
                  <a:lnTo>
                    <a:pt x="421132" y="13576"/>
                  </a:lnTo>
                  <a:lnTo>
                    <a:pt x="421132" y="27165"/>
                  </a:lnTo>
                  <a:lnTo>
                    <a:pt x="434708" y="27165"/>
                  </a:lnTo>
                  <a:lnTo>
                    <a:pt x="448297" y="27165"/>
                  </a:lnTo>
                  <a:lnTo>
                    <a:pt x="461886" y="27165"/>
                  </a:lnTo>
                  <a:lnTo>
                    <a:pt x="461886" y="13589"/>
                  </a:lnTo>
                  <a:lnTo>
                    <a:pt x="461886" y="0"/>
                  </a:lnTo>
                  <a:close/>
                </a:path>
                <a:path w="598170" h="54610">
                  <a:moveTo>
                    <a:pt x="489038" y="27165"/>
                  </a:moveTo>
                  <a:lnTo>
                    <a:pt x="475462" y="27165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close/>
                </a:path>
                <a:path w="598170" h="54610">
                  <a:moveTo>
                    <a:pt x="529793" y="27165"/>
                  </a:moveTo>
                  <a:lnTo>
                    <a:pt x="516216" y="27165"/>
                  </a:lnTo>
                  <a:lnTo>
                    <a:pt x="516216" y="40754"/>
                  </a:lnTo>
                  <a:lnTo>
                    <a:pt x="529793" y="40754"/>
                  </a:lnTo>
                  <a:lnTo>
                    <a:pt x="529793" y="27165"/>
                  </a:lnTo>
                  <a:close/>
                </a:path>
                <a:path w="598170" h="54610">
                  <a:moveTo>
                    <a:pt x="529793" y="0"/>
                  </a:moveTo>
                  <a:lnTo>
                    <a:pt x="516229" y="0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76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502640" y="40754"/>
                  </a:lnTo>
                  <a:lnTo>
                    <a:pt x="502640" y="27165"/>
                  </a:lnTo>
                  <a:lnTo>
                    <a:pt x="502640" y="13589"/>
                  </a:lnTo>
                  <a:lnTo>
                    <a:pt x="516216" y="13589"/>
                  </a:lnTo>
                  <a:lnTo>
                    <a:pt x="529793" y="13589"/>
                  </a:lnTo>
                  <a:lnTo>
                    <a:pt x="529793" y="0"/>
                  </a:lnTo>
                  <a:close/>
                </a:path>
                <a:path w="598170" h="54610">
                  <a:moveTo>
                    <a:pt x="570560" y="0"/>
                  </a:moveTo>
                  <a:lnTo>
                    <a:pt x="570560" y="0"/>
                  </a:lnTo>
                  <a:lnTo>
                    <a:pt x="529805" y="0"/>
                  </a:lnTo>
                  <a:lnTo>
                    <a:pt x="529805" y="13589"/>
                  </a:lnTo>
                  <a:lnTo>
                    <a:pt x="543382" y="13589"/>
                  </a:lnTo>
                  <a:lnTo>
                    <a:pt x="543382" y="27165"/>
                  </a:lnTo>
                  <a:lnTo>
                    <a:pt x="543382" y="40754"/>
                  </a:lnTo>
                  <a:lnTo>
                    <a:pt x="556983" y="40754"/>
                  </a:lnTo>
                  <a:lnTo>
                    <a:pt x="556983" y="27165"/>
                  </a:lnTo>
                  <a:lnTo>
                    <a:pt x="556983" y="13589"/>
                  </a:lnTo>
                  <a:lnTo>
                    <a:pt x="570560" y="13589"/>
                  </a:lnTo>
                  <a:lnTo>
                    <a:pt x="570560" y="0"/>
                  </a:lnTo>
                  <a:close/>
                </a:path>
                <a:path w="598170" h="54610">
                  <a:moveTo>
                    <a:pt x="597738" y="0"/>
                  </a:moveTo>
                  <a:lnTo>
                    <a:pt x="584149" y="0"/>
                  </a:lnTo>
                  <a:lnTo>
                    <a:pt x="584149" y="13576"/>
                  </a:lnTo>
                  <a:lnTo>
                    <a:pt x="584149" y="27165"/>
                  </a:lnTo>
                  <a:lnTo>
                    <a:pt x="597738" y="27165"/>
                  </a:lnTo>
                  <a:lnTo>
                    <a:pt x="597738" y="13589"/>
                  </a:lnTo>
                  <a:lnTo>
                    <a:pt x="5977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5558" y="3833151"/>
              <a:ext cx="611505" cy="54610"/>
            </a:xfrm>
            <a:custGeom>
              <a:avLst/>
              <a:gdLst/>
              <a:ahLst/>
              <a:cxnLst/>
              <a:rect l="l" t="t" r="r" b="b"/>
              <a:pathLst>
                <a:path w="611504" h="54610">
                  <a:moveTo>
                    <a:pt x="13589" y="13576"/>
                  </a:moveTo>
                  <a:lnTo>
                    <a:pt x="0" y="13576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0" y="54343"/>
                  </a:lnTo>
                  <a:lnTo>
                    <a:pt x="13589" y="54343"/>
                  </a:lnTo>
                  <a:lnTo>
                    <a:pt x="13589" y="40754"/>
                  </a:lnTo>
                  <a:lnTo>
                    <a:pt x="13589" y="27165"/>
                  </a:lnTo>
                  <a:lnTo>
                    <a:pt x="13589" y="13576"/>
                  </a:lnTo>
                  <a:close/>
                </a:path>
                <a:path w="611504" h="54610">
                  <a:moveTo>
                    <a:pt x="67919" y="13576"/>
                  </a:moveTo>
                  <a:lnTo>
                    <a:pt x="54343" y="13576"/>
                  </a:lnTo>
                  <a:lnTo>
                    <a:pt x="40754" y="13576"/>
                  </a:lnTo>
                  <a:lnTo>
                    <a:pt x="27165" y="13576"/>
                  </a:lnTo>
                  <a:lnTo>
                    <a:pt x="27165" y="27165"/>
                  </a:lnTo>
                  <a:lnTo>
                    <a:pt x="27165" y="40754"/>
                  </a:lnTo>
                  <a:lnTo>
                    <a:pt x="27165" y="54343"/>
                  </a:lnTo>
                  <a:lnTo>
                    <a:pt x="40754" y="54343"/>
                  </a:lnTo>
                  <a:lnTo>
                    <a:pt x="54330" y="54343"/>
                  </a:lnTo>
                  <a:lnTo>
                    <a:pt x="67919" y="54343"/>
                  </a:lnTo>
                  <a:lnTo>
                    <a:pt x="67919" y="40754"/>
                  </a:lnTo>
                  <a:lnTo>
                    <a:pt x="67919" y="27165"/>
                  </a:lnTo>
                  <a:lnTo>
                    <a:pt x="67919" y="13576"/>
                  </a:lnTo>
                  <a:close/>
                </a:path>
                <a:path w="611504" h="54610">
                  <a:moveTo>
                    <a:pt x="95097" y="13576"/>
                  </a:moveTo>
                  <a:lnTo>
                    <a:pt x="81508" y="13576"/>
                  </a:lnTo>
                  <a:lnTo>
                    <a:pt x="81508" y="27165"/>
                  </a:lnTo>
                  <a:lnTo>
                    <a:pt x="81508" y="40754"/>
                  </a:lnTo>
                  <a:lnTo>
                    <a:pt x="95097" y="40754"/>
                  </a:lnTo>
                  <a:lnTo>
                    <a:pt x="95097" y="27165"/>
                  </a:lnTo>
                  <a:lnTo>
                    <a:pt x="95097" y="13576"/>
                  </a:lnTo>
                  <a:close/>
                </a:path>
                <a:path w="611504" h="54610">
                  <a:moveTo>
                    <a:pt x="149428" y="27165"/>
                  </a:moveTo>
                  <a:lnTo>
                    <a:pt x="135851" y="27165"/>
                  </a:lnTo>
                  <a:lnTo>
                    <a:pt x="135851" y="13576"/>
                  </a:lnTo>
                  <a:lnTo>
                    <a:pt x="122262" y="13576"/>
                  </a:lnTo>
                  <a:lnTo>
                    <a:pt x="122262" y="27165"/>
                  </a:lnTo>
                  <a:lnTo>
                    <a:pt x="108673" y="27165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35839" y="40754"/>
                  </a:lnTo>
                  <a:lnTo>
                    <a:pt x="149428" y="40754"/>
                  </a:lnTo>
                  <a:lnTo>
                    <a:pt x="149428" y="27165"/>
                  </a:lnTo>
                  <a:close/>
                </a:path>
                <a:path w="611504" h="54610">
                  <a:moveTo>
                    <a:pt x="203771" y="13576"/>
                  </a:moveTo>
                  <a:lnTo>
                    <a:pt x="203771" y="13576"/>
                  </a:lnTo>
                  <a:lnTo>
                    <a:pt x="149428" y="13576"/>
                  </a:lnTo>
                  <a:lnTo>
                    <a:pt x="149428" y="27165"/>
                  </a:lnTo>
                  <a:lnTo>
                    <a:pt x="163017" y="27165"/>
                  </a:lnTo>
                  <a:lnTo>
                    <a:pt x="176606" y="27165"/>
                  </a:lnTo>
                  <a:lnTo>
                    <a:pt x="176606" y="40754"/>
                  </a:lnTo>
                  <a:lnTo>
                    <a:pt x="190182" y="40754"/>
                  </a:lnTo>
                  <a:lnTo>
                    <a:pt x="203771" y="40754"/>
                  </a:lnTo>
                  <a:lnTo>
                    <a:pt x="203771" y="27165"/>
                  </a:lnTo>
                  <a:lnTo>
                    <a:pt x="203771" y="13576"/>
                  </a:lnTo>
                  <a:close/>
                </a:path>
                <a:path w="611504" h="54610">
                  <a:moveTo>
                    <a:pt x="258114" y="13576"/>
                  </a:moveTo>
                  <a:lnTo>
                    <a:pt x="244525" y="13576"/>
                  </a:lnTo>
                  <a:lnTo>
                    <a:pt x="230949" y="13576"/>
                  </a:lnTo>
                  <a:lnTo>
                    <a:pt x="217360" y="13576"/>
                  </a:lnTo>
                  <a:lnTo>
                    <a:pt x="217360" y="27165"/>
                  </a:lnTo>
                  <a:lnTo>
                    <a:pt x="217360" y="40754"/>
                  </a:lnTo>
                  <a:lnTo>
                    <a:pt x="230949" y="40754"/>
                  </a:lnTo>
                  <a:lnTo>
                    <a:pt x="230949" y="27165"/>
                  </a:lnTo>
                  <a:lnTo>
                    <a:pt x="244525" y="27165"/>
                  </a:lnTo>
                  <a:lnTo>
                    <a:pt x="258114" y="27165"/>
                  </a:lnTo>
                  <a:lnTo>
                    <a:pt x="258114" y="13576"/>
                  </a:lnTo>
                  <a:close/>
                </a:path>
                <a:path w="611504" h="54610">
                  <a:moveTo>
                    <a:pt x="353212" y="13576"/>
                  </a:moveTo>
                  <a:lnTo>
                    <a:pt x="353212" y="13576"/>
                  </a:lnTo>
                  <a:lnTo>
                    <a:pt x="271691" y="13576"/>
                  </a:lnTo>
                  <a:lnTo>
                    <a:pt x="271691" y="27165"/>
                  </a:lnTo>
                  <a:lnTo>
                    <a:pt x="258114" y="27165"/>
                  </a:lnTo>
                  <a:lnTo>
                    <a:pt x="258114" y="40754"/>
                  </a:lnTo>
                  <a:lnTo>
                    <a:pt x="271691" y="40754"/>
                  </a:lnTo>
                  <a:lnTo>
                    <a:pt x="271703" y="40754"/>
                  </a:lnTo>
                  <a:lnTo>
                    <a:pt x="339623" y="40754"/>
                  </a:lnTo>
                  <a:lnTo>
                    <a:pt x="339623" y="27165"/>
                  </a:lnTo>
                  <a:lnTo>
                    <a:pt x="353212" y="27165"/>
                  </a:lnTo>
                  <a:lnTo>
                    <a:pt x="353212" y="13576"/>
                  </a:lnTo>
                  <a:close/>
                </a:path>
                <a:path w="611504" h="54610">
                  <a:moveTo>
                    <a:pt x="380377" y="13576"/>
                  </a:moveTo>
                  <a:lnTo>
                    <a:pt x="366788" y="13576"/>
                  </a:lnTo>
                  <a:lnTo>
                    <a:pt x="366788" y="27165"/>
                  </a:lnTo>
                  <a:lnTo>
                    <a:pt x="380377" y="27165"/>
                  </a:lnTo>
                  <a:lnTo>
                    <a:pt x="380377" y="13576"/>
                  </a:lnTo>
                  <a:close/>
                </a:path>
                <a:path w="611504" h="54610">
                  <a:moveTo>
                    <a:pt x="489038" y="27165"/>
                  </a:moveTo>
                  <a:lnTo>
                    <a:pt x="475475" y="27165"/>
                  </a:lnTo>
                  <a:lnTo>
                    <a:pt x="461886" y="27165"/>
                  </a:lnTo>
                  <a:lnTo>
                    <a:pt x="461886" y="13576"/>
                  </a:lnTo>
                  <a:lnTo>
                    <a:pt x="448297" y="13576"/>
                  </a:lnTo>
                  <a:lnTo>
                    <a:pt x="448297" y="0"/>
                  </a:lnTo>
                  <a:lnTo>
                    <a:pt x="434721" y="0"/>
                  </a:lnTo>
                  <a:lnTo>
                    <a:pt x="421132" y="0"/>
                  </a:lnTo>
                  <a:lnTo>
                    <a:pt x="407543" y="0"/>
                  </a:lnTo>
                  <a:lnTo>
                    <a:pt x="407543" y="13576"/>
                  </a:lnTo>
                  <a:lnTo>
                    <a:pt x="393954" y="13576"/>
                  </a:lnTo>
                  <a:lnTo>
                    <a:pt x="393954" y="27165"/>
                  </a:lnTo>
                  <a:lnTo>
                    <a:pt x="393954" y="40754"/>
                  </a:lnTo>
                  <a:lnTo>
                    <a:pt x="407543" y="40754"/>
                  </a:lnTo>
                  <a:lnTo>
                    <a:pt x="407543" y="27165"/>
                  </a:lnTo>
                  <a:lnTo>
                    <a:pt x="407543" y="13589"/>
                  </a:lnTo>
                  <a:lnTo>
                    <a:pt x="421132" y="13589"/>
                  </a:lnTo>
                  <a:lnTo>
                    <a:pt x="421132" y="27165"/>
                  </a:lnTo>
                  <a:lnTo>
                    <a:pt x="434708" y="27165"/>
                  </a:lnTo>
                  <a:lnTo>
                    <a:pt x="448297" y="27165"/>
                  </a:lnTo>
                  <a:lnTo>
                    <a:pt x="448297" y="40754"/>
                  </a:lnTo>
                  <a:lnTo>
                    <a:pt x="461886" y="40754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close/>
                </a:path>
                <a:path w="611504" h="54610">
                  <a:moveTo>
                    <a:pt x="489038" y="0"/>
                  </a:moveTo>
                  <a:lnTo>
                    <a:pt x="475462" y="0"/>
                  </a:lnTo>
                  <a:lnTo>
                    <a:pt x="475462" y="13589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54610">
                  <a:moveTo>
                    <a:pt x="529793" y="13576"/>
                  </a:moveTo>
                  <a:lnTo>
                    <a:pt x="516229" y="13576"/>
                  </a:lnTo>
                  <a:lnTo>
                    <a:pt x="502640" y="13576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76"/>
                  </a:lnTo>
                  <a:lnTo>
                    <a:pt x="489051" y="27165"/>
                  </a:lnTo>
                  <a:lnTo>
                    <a:pt x="489051" y="40754"/>
                  </a:lnTo>
                  <a:lnTo>
                    <a:pt x="502640" y="40754"/>
                  </a:lnTo>
                  <a:lnTo>
                    <a:pt x="502640" y="27165"/>
                  </a:lnTo>
                  <a:lnTo>
                    <a:pt x="516216" y="27165"/>
                  </a:lnTo>
                  <a:lnTo>
                    <a:pt x="516216" y="40754"/>
                  </a:lnTo>
                  <a:lnTo>
                    <a:pt x="529793" y="40754"/>
                  </a:lnTo>
                  <a:lnTo>
                    <a:pt x="529793" y="27165"/>
                  </a:lnTo>
                  <a:lnTo>
                    <a:pt x="529793" y="13576"/>
                  </a:lnTo>
                  <a:close/>
                </a:path>
                <a:path w="611504" h="54610">
                  <a:moveTo>
                    <a:pt x="611327" y="0"/>
                  </a:moveTo>
                  <a:lnTo>
                    <a:pt x="611327" y="0"/>
                  </a:lnTo>
                  <a:lnTo>
                    <a:pt x="543382" y="0"/>
                  </a:lnTo>
                  <a:lnTo>
                    <a:pt x="543382" y="13576"/>
                  </a:lnTo>
                  <a:lnTo>
                    <a:pt x="529805" y="13576"/>
                  </a:lnTo>
                  <a:lnTo>
                    <a:pt x="529805" y="27165"/>
                  </a:lnTo>
                  <a:lnTo>
                    <a:pt x="529805" y="40754"/>
                  </a:lnTo>
                  <a:lnTo>
                    <a:pt x="543394" y="40754"/>
                  </a:lnTo>
                  <a:lnTo>
                    <a:pt x="543394" y="27165"/>
                  </a:lnTo>
                  <a:lnTo>
                    <a:pt x="556983" y="27165"/>
                  </a:lnTo>
                  <a:lnTo>
                    <a:pt x="556983" y="13589"/>
                  </a:lnTo>
                  <a:lnTo>
                    <a:pt x="570560" y="13589"/>
                  </a:lnTo>
                  <a:lnTo>
                    <a:pt x="570560" y="27165"/>
                  </a:lnTo>
                  <a:lnTo>
                    <a:pt x="570560" y="40754"/>
                  </a:lnTo>
                  <a:lnTo>
                    <a:pt x="584149" y="40754"/>
                  </a:lnTo>
                  <a:lnTo>
                    <a:pt x="584149" y="27165"/>
                  </a:lnTo>
                  <a:lnTo>
                    <a:pt x="584149" y="13589"/>
                  </a:lnTo>
                  <a:lnTo>
                    <a:pt x="597725" y="13589"/>
                  </a:lnTo>
                  <a:lnTo>
                    <a:pt x="597725" y="27165"/>
                  </a:lnTo>
                  <a:lnTo>
                    <a:pt x="597725" y="40754"/>
                  </a:lnTo>
                  <a:lnTo>
                    <a:pt x="611327" y="40754"/>
                  </a:lnTo>
                  <a:lnTo>
                    <a:pt x="611327" y="27165"/>
                  </a:lnTo>
                  <a:lnTo>
                    <a:pt x="611327" y="13589"/>
                  </a:lnTo>
                  <a:lnTo>
                    <a:pt x="611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5558" y="3873906"/>
              <a:ext cx="611505" cy="41275"/>
            </a:xfrm>
            <a:custGeom>
              <a:avLst/>
              <a:gdLst/>
              <a:ahLst/>
              <a:cxnLst/>
              <a:rect l="l" t="t" r="r" b="b"/>
              <a:pathLst>
                <a:path w="611504" h="41275">
                  <a:moveTo>
                    <a:pt x="67919" y="0"/>
                  </a:moveTo>
                  <a:lnTo>
                    <a:pt x="54330" y="0"/>
                  </a:lnTo>
                  <a:lnTo>
                    <a:pt x="54330" y="13589"/>
                  </a:lnTo>
                  <a:lnTo>
                    <a:pt x="67919" y="13589"/>
                  </a:lnTo>
                  <a:lnTo>
                    <a:pt x="67919" y="0"/>
                  </a:lnTo>
                  <a:close/>
                </a:path>
                <a:path w="611504" h="41275">
                  <a:moveTo>
                    <a:pt x="95097" y="0"/>
                  </a:moveTo>
                  <a:lnTo>
                    <a:pt x="81508" y="0"/>
                  </a:lnTo>
                  <a:lnTo>
                    <a:pt x="81508" y="13576"/>
                  </a:lnTo>
                  <a:lnTo>
                    <a:pt x="81508" y="27165"/>
                  </a:lnTo>
                  <a:lnTo>
                    <a:pt x="67919" y="27165"/>
                  </a:lnTo>
                  <a:lnTo>
                    <a:pt x="54343" y="27165"/>
                  </a:lnTo>
                  <a:lnTo>
                    <a:pt x="40754" y="27165"/>
                  </a:lnTo>
                  <a:lnTo>
                    <a:pt x="27165" y="27165"/>
                  </a:lnTo>
                  <a:lnTo>
                    <a:pt x="13589" y="27165"/>
                  </a:lnTo>
                  <a:lnTo>
                    <a:pt x="13589" y="13576"/>
                  </a:lnTo>
                  <a:lnTo>
                    <a:pt x="0" y="13576"/>
                  </a:lnTo>
                  <a:lnTo>
                    <a:pt x="0" y="27165"/>
                  </a:lnTo>
                  <a:lnTo>
                    <a:pt x="0" y="40754"/>
                  </a:lnTo>
                  <a:lnTo>
                    <a:pt x="95097" y="40754"/>
                  </a:lnTo>
                  <a:lnTo>
                    <a:pt x="95097" y="27165"/>
                  </a:lnTo>
                  <a:lnTo>
                    <a:pt x="95097" y="13589"/>
                  </a:lnTo>
                  <a:lnTo>
                    <a:pt x="95097" y="0"/>
                  </a:lnTo>
                  <a:close/>
                </a:path>
                <a:path w="611504" h="41275">
                  <a:moveTo>
                    <a:pt x="122262" y="27165"/>
                  </a:moveTo>
                  <a:lnTo>
                    <a:pt x="108673" y="27165"/>
                  </a:lnTo>
                  <a:lnTo>
                    <a:pt x="108673" y="40754"/>
                  </a:lnTo>
                  <a:lnTo>
                    <a:pt x="122262" y="40754"/>
                  </a:lnTo>
                  <a:lnTo>
                    <a:pt x="122262" y="27165"/>
                  </a:lnTo>
                  <a:close/>
                </a:path>
                <a:path w="611504" h="41275">
                  <a:moveTo>
                    <a:pt x="163017" y="0"/>
                  </a:moveTo>
                  <a:lnTo>
                    <a:pt x="149428" y="0"/>
                  </a:lnTo>
                  <a:lnTo>
                    <a:pt x="149428" y="13576"/>
                  </a:lnTo>
                  <a:lnTo>
                    <a:pt x="135851" y="13576"/>
                  </a:lnTo>
                  <a:lnTo>
                    <a:pt x="122262" y="13576"/>
                  </a:lnTo>
                  <a:lnTo>
                    <a:pt x="122262" y="0"/>
                  </a:lnTo>
                  <a:lnTo>
                    <a:pt x="108673" y="0"/>
                  </a:lnTo>
                  <a:lnTo>
                    <a:pt x="108673" y="13589"/>
                  </a:lnTo>
                  <a:lnTo>
                    <a:pt x="122262" y="13589"/>
                  </a:lnTo>
                  <a:lnTo>
                    <a:pt x="122262" y="27165"/>
                  </a:lnTo>
                  <a:lnTo>
                    <a:pt x="135839" y="27165"/>
                  </a:lnTo>
                  <a:lnTo>
                    <a:pt x="149428" y="27165"/>
                  </a:lnTo>
                  <a:lnTo>
                    <a:pt x="149428" y="13589"/>
                  </a:lnTo>
                  <a:lnTo>
                    <a:pt x="163017" y="13589"/>
                  </a:lnTo>
                  <a:lnTo>
                    <a:pt x="163017" y="0"/>
                  </a:lnTo>
                  <a:close/>
                </a:path>
                <a:path w="611504" h="41275">
                  <a:moveTo>
                    <a:pt x="203771" y="27165"/>
                  </a:moveTo>
                  <a:lnTo>
                    <a:pt x="190182" y="27165"/>
                  </a:lnTo>
                  <a:lnTo>
                    <a:pt x="190182" y="40754"/>
                  </a:lnTo>
                  <a:lnTo>
                    <a:pt x="203771" y="40754"/>
                  </a:lnTo>
                  <a:lnTo>
                    <a:pt x="203771" y="27165"/>
                  </a:lnTo>
                  <a:close/>
                </a:path>
                <a:path w="611504" h="41275">
                  <a:moveTo>
                    <a:pt x="217360" y="0"/>
                  </a:moveTo>
                  <a:lnTo>
                    <a:pt x="203771" y="0"/>
                  </a:lnTo>
                  <a:lnTo>
                    <a:pt x="203771" y="13576"/>
                  </a:lnTo>
                  <a:lnTo>
                    <a:pt x="203771" y="27165"/>
                  </a:lnTo>
                  <a:lnTo>
                    <a:pt x="217360" y="27165"/>
                  </a:lnTo>
                  <a:lnTo>
                    <a:pt x="217360" y="13589"/>
                  </a:lnTo>
                  <a:lnTo>
                    <a:pt x="217360" y="0"/>
                  </a:lnTo>
                  <a:close/>
                </a:path>
                <a:path w="611504" h="41275">
                  <a:moveTo>
                    <a:pt x="258114" y="0"/>
                  </a:moveTo>
                  <a:lnTo>
                    <a:pt x="244525" y="0"/>
                  </a:lnTo>
                  <a:lnTo>
                    <a:pt x="244525" y="13576"/>
                  </a:lnTo>
                  <a:lnTo>
                    <a:pt x="230936" y="13576"/>
                  </a:lnTo>
                  <a:lnTo>
                    <a:pt x="230936" y="27165"/>
                  </a:lnTo>
                  <a:lnTo>
                    <a:pt x="244525" y="27165"/>
                  </a:lnTo>
                  <a:lnTo>
                    <a:pt x="258114" y="27165"/>
                  </a:lnTo>
                  <a:lnTo>
                    <a:pt x="258114" y="13589"/>
                  </a:lnTo>
                  <a:lnTo>
                    <a:pt x="258114" y="0"/>
                  </a:lnTo>
                  <a:close/>
                </a:path>
                <a:path w="611504" h="41275">
                  <a:moveTo>
                    <a:pt x="326034" y="27165"/>
                  </a:moveTo>
                  <a:lnTo>
                    <a:pt x="312445" y="27165"/>
                  </a:lnTo>
                  <a:lnTo>
                    <a:pt x="312445" y="40754"/>
                  </a:lnTo>
                  <a:lnTo>
                    <a:pt x="326034" y="40754"/>
                  </a:lnTo>
                  <a:lnTo>
                    <a:pt x="326034" y="27165"/>
                  </a:lnTo>
                  <a:close/>
                </a:path>
                <a:path w="611504" h="41275">
                  <a:moveTo>
                    <a:pt x="489038" y="0"/>
                  </a:moveTo>
                  <a:lnTo>
                    <a:pt x="475475" y="0"/>
                  </a:lnTo>
                  <a:lnTo>
                    <a:pt x="461886" y="0"/>
                  </a:lnTo>
                  <a:lnTo>
                    <a:pt x="461886" y="13576"/>
                  </a:lnTo>
                  <a:lnTo>
                    <a:pt x="448297" y="13576"/>
                  </a:lnTo>
                  <a:lnTo>
                    <a:pt x="448297" y="0"/>
                  </a:lnTo>
                  <a:lnTo>
                    <a:pt x="434708" y="0"/>
                  </a:lnTo>
                  <a:lnTo>
                    <a:pt x="434708" y="13576"/>
                  </a:lnTo>
                  <a:lnTo>
                    <a:pt x="421132" y="13576"/>
                  </a:lnTo>
                  <a:lnTo>
                    <a:pt x="421132" y="0"/>
                  </a:lnTo>
                  <a:lnTo>
                    <a:pt x="407543" y="0"/>
                  </a:lnTo>
                  <a:lnTo>
                    <a:pt x="407543" y="13576"/>
                  </a:lnTo>
                  <a:lnTo>
                    <a:pt x="393966" y="13576"/>
                  </a:lnTo>
                  <a:lnTo>
                    <a:pt x="380377" y="13576"/>
                  </a:lnTo>
                  <a:lnTo>
                    <a:pt x="366788" y="13576"/>
                  </a:lnTo>
                  <a:lnTo>
                    <a:pt x="366788" y="27165"/>
                  </a:lnTo>
                  <a:lnTo>
                    <a:pt x="353212" y="27165"/>
                  </a:lnTo>
                  <a:lnTo>
                    <a:pt x="353212" y="13589"/>
                  </a:lnTo>
                  <a:lnTo>
                    <a:pt x="366788" y="13589"/>
                  </a:lnTo>
                  <a:lnTo>
                    <a:pt x="366788" y="0"/>
                  </a:lnTo>
                  <a:lnTo>
                    <a:pt x="353199" y="0"/>
                  </a:lnTo>
                  <a:lnTo>
                    <a:pt x="353199" y="13576"/>
                  </a:lnTo>
                  <a:lnTo>
                    <a:pt x="339623" y="13576"/>
                  </a:lnTo>
                  <a:lnTo>
                    <a:pt x="326034" y="13576"/>
                  </a:lnTo>
                  <a:lnTo>
                    <a:pt x="326034" y="0"/>
                  </a:lnTo>
                  <a:lnTo>
                    <a:pt x="312458" y="0"/>
                  </a:lnTo>
                  <a:lnTo>
                    <a:pt x="298869" y="0"/>
                  </a:lnTo>
                  <a:lnTo>
                    <a:pt x="285280" y="0"/>
                  </a:lnTo>
                  <a:lnTo>
                    <a:pt x="285280" y="13589"/>
                  </a:lnTo>
                  <a:lnTo>
                    <a:pt x="298869" y="13589"/>
                  </a:lnTo>
                  <a:lnTo>
                    <a:pt x="312445" y="13589"/>
                  </a:lnTo>
                  <a:lnTo>
                    <a:pt x="326034" y="13589"/>
                  </a:lnTo>
                  <a:lnTo>
                    <a:pt x="326034" y="27165"/>
                  </a:lnTo>
                  <a:lnTo>
                    <a:pt x="339623" y="27165"/>
                  </a:lnTo>
                  <a:lnTo>
                    <a:pt x="353199" y="27165"/>
                  </a:lnTo>
                  <a:lnTo>
                    <a:pt x="353199" y="40754"/>
                  </a:lnTo>
                  <a:lnTo>
                    <a:pt x="407543" y="40754"/>
                  </a:lnTo>
                  <a:lnTo>
                    <a:pt x="407543" y="27165"/>
                  </a:lnTo>
                  <a:lnTo>
                    <a:pt x="421132" y="27165"/>
                  </a:lnTo>
                  <a:lnTo>
                    <a:pt x="434721" y="27165"/>
                  </a:lnTo>
                  <a:lnTo>
                    <a:pt x="434721" y="13589"/>
                  </a:lnTo>
                  <a:lnTo>
                    <a:pt x="448297" y="13589"/>
                  </a:lnTo>
                  <a:lnTo>
                    <a:pt x="448297" y="27165"/>
                  </a:lnTo>
                  <a:lnTo>
                    <a:pt x="448297" y="40754"/>
                  </a:lnTo>
                  <a:lnTo>
                    <a:pt x="461886" y="40754"/>
                  </a:lnTo>
                  <a:lnTo>
                    <a:pt x="475462" y="40754"/>
                  </a:lnTo>
                  <a:lnTo>
                    <a:pt x="489038" y="40754"/>
                  </a:lnTo>
                  <a:lnTo>
                    <a:pt x="489038" y="27165"/>
                  </a:lnTo>
                  <a:lnTo>
                    <a:pt x="475475" y="27165"/>
                  </a:lnTo>
                  <a:lnTo>
                    <a:pt x="475475" y="13589"/>
                  </a:lnTo>
                  <a:lnTo>
                    <a:pt x="489038" y="13589"/>
                  </a:lnTo>
                  <a:lnTo>
                    <a:pt x="489038" y="0"/>
                  </a:lnTo>
                  <a:close/>
                </a:path>
                <a:path w="611504" h="41275">
                  <a:moveTo>
                    <a:pt x="529793" y="13576"/>
                  </a:moveTo>
                  <a:lnTo>
                    <a:pt x="516229" y="13576"/>
                  </a:lnTo>
                  <a:lnTo>
                    <a:pt x="516229" y="0"/>
                  </a:lnTo>
                  <a:lnTo>
                    <a:pt x="502640" y="0"/>
                  </a:lnTo>
                  <a:lnTo>
                    <a:pt x="489051" y="0"/>
                  </a:lnTo>
                  <a:lnTo>
                    <a:pt x="489051" y="13589"/>
                  </a:lnTo>
                  <a:lnTo>
                    <a:pt x="502640" y="13589"/>
                  </a:lnTo>
                  <a:lnTo>
                    <a:pt x="502640" y="27165"/>
                  </a:lnTo>
                  <a:lnTo>
                    <a:pt x="516216" y="27165"/>
                  </a:lnTo>
                  <a:lnTo>
                    <a:pt x="529793" y="27165"/>
                  </a:lnTo>
                  <a:lnTo>
                    <a:pt x="529793" y="13576"/>
                  </a:lnTo>
                  <a:close/>
                </a:path>
                <a:path w="611504" h="41275">
                  <a:moveTo>
                    <a:pt x="611327" y="13576"/>
                  </a:moveTo>
                  <a:lnTo>
                    <a:pt x="597738" y="13576"/>
                  </a:lnTo>
                  <a:lnTo>
                    <a:pt x="597738" y="0"/>
                  </a:lnTo>
                  <a:lnTo>
                    <a:pt x="584149" y="0"/>
                  </a:lnTo>
                  <a:lnTo>
                    <a:pt x="570560" y="0"/>
                  </a:lnTo>
                  <a:lnTo>
                    <a:pt x="556971" y="0"/>
                  </a:lnTo>
                  <a:lnTo>
                    <a:pt x="556971" y="13576"/>
                  </a:lnTo>
                  <a:lnTo>
                    <a:pt x="543382" y="13576"/>
                  </a:lnTo>
                  <a:lnTo>
                    <a:pt x="543382" y="27165"/>
                  </a:lnTo>
                  <a:lnTo>
                    <a:pt x="529805" y="27165"/>
                  </a:lnTo>
                  <a:lnTo>
                    <a:pt x="529805" y="40754"/>
                  </a:lnTo>
                  <a:lnTo>
                    <a:pt x="543382" y="40754"/>
                  </a:lnTo>
                  <a:lnTo>
                    <a:pt x="556971" y="40754"/>
                  </a:lnTo>
                  <a:lnTo>
                    <a:pt x="570560" y="40754"/>
                  </a:lnTo>
                  <a:lnTo>
                    <a:pt x="584149" y="40754"/>
                  </a:lnTo>
                  <a:lnTo>
                    <a:pt x="584149" y="27165"/>
                  </a:lnTo>
                  <a:lnTo>
                    <a:pt x="570560" y="27165"/>
                  </a:lnTo>
                  <a:lnTo>
                    <a:pt x="556983" y="27165"/>
                  </a:lnTo>
                  <a:lnTo>
                    <a:pt x="556983" y="13589"/>
                  </a:lnTo>
                  <a:lnTo>
                    <a:pt x="570560" y="13589"/>
                  </a:lnTo>
                  <a:lnTo>
                    <a:pt x="584149" y="13589"/>
                  </a:lnTo>
                  <a:lnTo>
                    <a:pt x="597725" y="13589"/>
                  </a:lnTo>
                  <a:lnTo>
                    <a:pt x="597725" y="27165"/>
                  </a:lnTo>
                  <a:lnTo>
                    <a:pt x="611327" y="27165"/>
                  </a:lnTo>
                  <a:lnTo>
                    <a:pt x="611327" y="13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5898515" y="3952011"/>
            <a:ext cx="90551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19.5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19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0.84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119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EFBFBD10-0D00-5C1B-3625-A0E7F3EFF67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43150047"/>
              </p:ext>
            </p:extLst>
          </p:nvPr>
        </p:nvGraphicFramePr>
        <p:xfrm>
          <a:off x="666750" y="5577269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EFBFBD10-0D00-5C1B-3625-A0E7F3EFF6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66750" y="5577269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" name="Picture 31" descr="A picture containing logo&#10;&#10;Description automatically generated">
            <a:extLst>
              <a:ext uri="{FF2B5EF4-FFF2-40B4-BE49-F238E27FC236}">
                <a16:creationId xmlns:a16="http://schemas.microsoft.com/office/drawing/2014/main" id="{B9CE5576-F8F4-0BE8-D1B6-3531018599F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712991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265564" y="85026"/>
            <a:ext cx="518795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137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3054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3054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6739" y="1074676"/>
            <a:ext cx="3202305" cy="275973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6446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PASCO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(QUEEN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 marL="12700" marR="38100">
              <a:lnSpc>
                <a:spcPct val="100000"/>
              </a:lnSpc>
              <a:spcBef>
                <a:spcPts val="5"/>
              </a:spcBef>
            </a:pPr>
            <a:endParaRPr lang="en-US" sz="750" dirty="0">
              <a:latin typeface="Raleway"/>
              <a:cs typeface="Raleway"/>
            </a:endParaRPr>
          </a:p>
          <a:p>
            <a:pPr marL="12700" marR="3810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Pasco perfectly combines elements of exotic styling and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in a solid wood bedroom collection that is both modern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rustic simultaneously. Drawers feature a live edge that is beautiful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functional for use a a drawer pull. You will find aspects of mission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mid-century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style in the bed and storage pieces with </a:t>
            </a:r>
            <a:r>
              <a:rPr sz="750" spc="-10" dirty="0">
                <a:latin typeface="Raleway"/>
                <a:cs typeface="Raleway"/>
              </a:rPr>
              <a:t>bowtie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accents used to embellish the priimitive </a:t>
            </a:r>
            <a:r>
              <a:rPr sz="750" spc="-10" dirty="0">
                <a:latin typeface="Raleway"/>
                <a:cs typeface="Raleway"/>
              </a:rPr>
              <a:t>styling.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pine with black metal </a:t>
            </a:r>
            <a:r>
              <a:rPr sz="750" spc="-10" dirty="0">
                <a:latin typeface="Raleway"/>
                <a:cs typeface="Raleway"/>
              </a:rPr>
              <a:t>accents</a:t>
            </a:r>
            <a:endParaRPr sz="750" dirty="0">
              <a:latin typeface="Raleway"/>
              <a:cs typeface="Raleway"/>
            </a:endParaRPr>
          </a:p>
          <a:p>
            <a:pPr marL="393700" marR="2311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rustic live edge treatment with </a:t>
            </a:r>
            <a:r>
              <a:rPr sz="750" spc="-20" dirty="0">
                <a:latin typeface="Raleway"/>
                <a:cs typeface="Raleway"/>
              </a:rPr>
              <a:t>mid-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century modern styling and mission bowtie </a:t>
            </a:r>
            <a:r>
              <a:rPr sz="750" spc="-10" dirty="0">
                <a:latin typeface="Raleway"/>
                <a:cs typeface="Raleway"/>
              </a:rPr>
              <a:t>accents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 finish adds to primitive style of the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393700" marR="1092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contemporary platform bed has metal supports legs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multi-slat base for solid mattress </a:t>
            </a:r>
            <a:r>
              <a:rPr sz="750" spc="-10" dirty="0">
                <a:latin typeface="Raleway"/>
                <a:cs typeface="Raleway"/>
              </a:rPr>
              <a:t>support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Bachelors Chest features drawers and shelves behind doors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clothes or other bulky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 marR="5226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Dresser has six drawers for generous storage </a:t>
            </a:r>
            <a:r>
              <a:rPr sz="750" spc="-2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Cocoa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$949.00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4024" y="3928040"/>
            <a:ext cx="727710" cy="727710"/>
            <a:chOff x="44024" y="39280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39316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397595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1935" y="399809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02026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047947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38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1935" y="40534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65836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07564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1935" y="409779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88607" y="33235"/>
                  </a:moveTo>
                  <a:lnTo>
                    <a:pt x="77533" y="33235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88607" y="44323"/>
                  </a:lnTo>
                  <a:lnTo>
                    <a:pt x="88607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4131030"/>
              <a:ext cx="554355" cy="22225"/>
            </a:xfrm>
            <a:custGeom>
              <a:avLst/>
              <a:gdLst/>
              <a:ahLst/>
              <a:cxnLst/>
              <a:rect l="l" t="t" r="r" b="b"/>
              <a:pathLst>
                <a:path w="554355" h="22225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554355" h="22225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55435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55435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55435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55435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55435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55435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554355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55435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5435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55435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554355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55435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68858" y="4147642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>
                  <a:moveTo>
                    <a:pt x="0" y="0"/>
                  </a:moveTo>
                  <a:lnTo>
                    <a:pt x="155066" y="0"/>
                  </a:lnTo>
                </a:path>
                <a:path w="354965">
                  <a:moveTo>
                    <a:pt x="221538" y="0"/>
                  </a:moveTo>
                  <a:lnTo>
                    <a:pt x="35445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3009" y="415317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20395" h="33654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2039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44310" y="22148"/>
                  </a:lnTo>
                  <a:lnTo>
                    <a:pt x="44310" y="11074"/>
                  </a:lnTo>
                  <a:lnTo>
                    <a:pt x="44310" y="0"/>
                  </a:lnTo>
                  <a:lnTo>
                    <a:pt x="33235" y="0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79" y="22148"/>
                  </a:moveTo>
                  <a:lnTo>
                    <a:pt x="144005" y="22148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55079" y="22148"/>
                  </a:lnTo>
                  <a:close/>
                </a:path>
                <a:path w="620395" h="33654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64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11074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74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3009" y="417532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2039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20395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33248"/>
                  </a:lnTo>
                  <a:lnTo>
                    <a:pt x="143979" y="33248"/>
                  </a:lnTo>
                  <a:lnTo>
                    <a:pt x="143979" y="22161"/>
                  </a:lnTo>
                  <a:close/>
                </a:path>
                <a:path w="620395" h="33654">
                  <a:moveTo>
                    <a:pt x="177228" y="11087"/>
                  </a:move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44005" y="0"/>
                  </a:ln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48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199390" y="0"/>
                  </a:lnTo>
                  <a:lnTo>
                    <a:pt x="199390" y="11087"/>
                  </a:lnTo>
                  <a:lnTo>
                    <a:pt x="199390" y="22161"/>
                  </a:lnTo>
                  <a:lnTo>
                    <a:pt x="199390" y="33248"/>
                  </a:lnTo>
                  <a:lnTo>
                    <a:pt x="210464" y="33248"/>
                  </a:lnTo>
                  <a:lnTo>
                    <a:pt x="210464" y="22161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20395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62039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33" y="11087"/>
                  </a:moveTo>
                  <a:lnTo>
                    <a:pt x="310159" y="11087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11087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87"/>
                  </a:ln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598157" y="11087"/>
                  </a:move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598157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19748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1935" y="421963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54" y="44310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43687" y="33235"/>
                  </a:move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33235"/>
                  </a:move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76923" y="33235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54457" y="33235"/>
                  </a:moveTo>
                  <a:lnTo>
                    <a:pt x="343382" y="33235"/>
                  </a:lnTo>
                  <a:lnTo>
                    <a:pt x="332308" y="33235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43382" y="44310"/>
                  </a:lnTo>
                  <a:lnTo>
                    <a:pt x="354457" y="44310"/>
                  </a:lnTo>
                  <a:lnTo>
                    <a:pt x="354457" y="33235"/>
                  </a:lnTo>
                  <a:close/>
                </a:path>
                <a:path w="631825" h="44450">
                  <a:moveTo>
                    <a:pt x="376605" y="33235"/>
                  </a:moveTo>
                  <a:lnTo>
                    <a:pt x="365531" y="33235"/>
                  </a:lnTo>
                  <a:lnTo>
                    <a:pt x="365531" y="44310"/>
                  </a:lnTo>
                  <a:lnTo>
                    <a:pt x="376605" y="44310"/>
                  </a:lnTo>
                  <a:lnTo>
                    <a:pt x="376605" y="33235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70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25287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27502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99682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30825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31825" h="22225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3182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57784" y="432487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221526" y="0"/>
                  </a:lnTo>
                </a:path>
                <a:path w="365759">
                  <a:moveTo>
                    <a:pt x="254761" y="0"/>
                  </a:moveTo>
                  <a:lnTo>
                    <a:pt x="36553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935" y="433040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35255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20395" h="33654">
                  <a:moveTo>
                    <a:pt x="66459" y="11087"/>
                  </a:moveTo>
                  <a:lnTo>
                    <a:pt x="55384" y="11087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87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2039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2039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2039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37471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90092" y="4396866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935" y="4413478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6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440794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2039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03009" y="4430102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33223" y="33223"/>
                  </a:moveTo>
                  <a:lnTo>
                    <a:pt x="22148" y="33223"/>
                  </a:lnTo>
                  <a:lnTo>
                    <a:pt x="22148" y="22161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20395" h="44450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44310" y="11074"/>
                  </a:lnTo>
                  <a:close/>
                </a:path>
                <a:path w="62039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2039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44450">
                  <a:moveTo>
                    <a:pt x="143979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79" y="22161"/>
                  </a:lnTo>
                  <a:lnTo>
                    <a:pt x="143979" y="11074"/>
                  </a:lnTo>
                  <a:close/>
                </a:path>
                <a:path w="620395" h="44450">
                  <a:moveTo>
                    <a:pt x="155079" y="22161"/>
                  </a:move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55079" y="22161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20395" h="44450">
                  <a:moveTo>
                    <a:pt x="210464" y="11074"/>
                  </a:moveTo>
                  <a:lnTo>
                    <a:pt x="199390" y="11074"/>
                  </a:ln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61"/>
                  </a:lnTo>
                  <a:lnTo>
                    <a:pt x="210464" y="11074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lnTo>
                    <a:pt x="265849" y="11074"/>
                  </a:lnTo>
                  <a:close/>
                </a:path>
                <a:path w="62039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2039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2039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20395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61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598157" y="22161"/>
                  </a:lnTo>
                  <a:lnTo>
                    <a:pt x="598157" y="11074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87082" y="33235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46332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31990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98144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48548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50764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36"/>
                  </a:lnTo>
                  <a:lnTo>
                    <a:pt x="99682" y="22136"/>
                  </a:lnTo>
                  <a:lnTo>
                    <a:pt x="99682" y="11061"/>
                  </a:lnTo>
                  <a:close/>
                </a:path>
                <a:path w="631825" h="33654">
                  <a:moveTo>
                    <a:pt x="143992" y="11061"/>
                  </a:moveTo>
                  <a:lnTo>
                    <a:pt x="132918" y="11061"/>
                  </a:lnTo>
                  <a:lnTo>
                    <a:pt x="121843" y="11061"/>
                  </a:lnTo>
                  <a:lnTo>
                    <a:pt x="121843" y="22136"/>
                  </a:lnTo>
                  <a:lnTo>
                    <a:pt x="132918" y="22136"/>
                  </a:lnTo>
                  <a:lnTo>
                    <a:pt x="143992" y="22136"/>
                  </a:lnTo>
                  <a:lnTo>
                    <a:pt x="143992" y="11061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66154" y="11061"/>
                  </a:moveTo>
                  <a:lnTo>
                    <a:pt x="155079" y="11061"/>
                  </a:lnTo>
                  <a:lnTo>
                    <a:pt x="155079" y="22136"/>
                  </a:lnTo>
                  <a:lnTo>
                    <a:pt x="166154" y="22136"/>
                  </a:lnTo>
                  <a:lnTo>
                    <a:pt x="166154" y="11061"/>
                  </a:lnTo>
                  <a:close/>
                </a:path>
                <a:path w="631825" h="33654">
                  <a:moveTo>
                    <a:pt x="188302" y="11061"/>
                  </a:moveTo>
                  <a:lnTo>
                    <a:pt x="177228" y="11061"/>
                  </a:lnTo>
                  <a:lnTo>
                    <a:pt x="177228" y="22136"/>
                  </a:lnTo>
                  <a:lnTo>
                    <a:pt x="188302" y="22136"/>
                  </a:lnTo>
                  <a:lnTo>
                    <a:pt x="188302" y="11061"/>
                  </a:lnTo>
                  <a:close/>
                </a:path>
                <a:path w="63182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33654">
                  <a:moveTo>
                    <a:pt x="232613" y="11061"/>
                  </a:moveTo>
                  <a:lnTo>
                    <a:pt x="221538" y="11061"/>
                  </a:lnTo>
                  <a:lnTo>
                    <a:pt x="210464" y="11061"/>
                  </a:lnTo>
                  <a:lnTo>
                    <a:pt x="210464" y="22136"/>
                  </a:lnTo>
                  <a:lnTo>
                    <a:pt x="221538" y="22136"/>
                  </a:lnTo>
                  <a:lnTo>
                    <a:pt x="232613" y="22136"/>
                  </a:lnTo>
                  <a:lnTo>
                    <a:pt x="232613" y="11061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54762" y="11061"/>
                  </a:moveTo>
                  <a:lnTo>
                    <a:pt x="243687" y="11061"/>
                  </a:lnTo>
                  <a:lnTo>
                    <a:pt x="243687" y="22136"/>
                  </a:lnTo>
                  <a:lnTo>
                    <a:pt x="254762" y="22136"/>
                  </a:lnTo>
                  <a:lnTo>
                    <a:pt x="254762" y="11061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299072" y="11061"/>
                  </a:moveTo>
                  <a:lnTo>
                    <a:pt x="287997" y="11061"/>
                  </a:lnTo>
                  <a:lnTo>
                    <a:pt x="276923" y="11061"/>
                  </a:lnTo>
                  <a:lnTo>
                    <a:pt x="265849" y="11061"/>
                  </a:lnTo>
                  <a:lnTo>
                    <a:pt x="265849" y="22136"/>
                  </a:lnTo>
                  <a:lnTo>
                    <a:pt x="276923" y="22136"/>
                  </a:lnTo>
                  <a:lnTo>
                    <a:pt x="287997" y="22136"/>
                  </a:lnTo>
                  <a:lnTo>
                    <a:pt x="299072" y="22136"/>
                  </a:lnTo>
                  <a:lnTo>
                    <a:pt x="299072" y="11061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54457" y="11061"/>
                  </a:moveTo>
                  <a:lnTo>
                    <a:pt x="343382" y="11061"/>
                  </a:lnTo>
                  <a:lnTo>
                    <a:pt x="332308" y="11061"/>
                  </a:lnTo>
                  <a:lnTo>
                    <a:pt x="332308" y="22136"/>
                  </a:lnTo>
                  <a:lnTo>
                    <a:pt x="343382" y="22136"/>
                  </a:lnTo>
                  <a:lnTo>
                    <a:pt x="354457" y="22136"/>
                  </a:lnTo>
                  <a:lnTo>
                    <a:pt x="354457" y="11061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76605" y="11061"/>
                  </a:moveTo>
                  <a:lnTo>
                    <a:pt x="365531" y="11061"/>
                  </a:lnTo>
                  <a:lnTo>
                    <a:pt x="365531" y="22136"/>
                  </a:lnTo>
                  <a:lnTo>
                    <a:pt x="376605" y="22136"/>
                  </a:lnTo>
                  <a:lnTo>
                    <a:pt x="376605" y="11061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31990" y="11061"/>
                  </a:moveTo>
                  <a:lnTo>
                    <a:pt x="431990" y="11061"/>
                  </a:lnTo>
                  <a:lnTo>
                    <a:pt x="376618" y="11061"/>
                  </a:lnTo>
                  <a:lnTo>
                    <a:pt x="376618" y="22136"/>
                  </a:lnTo>
                  <a:lnTo>
                    <a:pt x="431990" y="22136"/>
                  </a:lnTo>
                  <a:lnTo>
                    <a:pt x="431990" y="11061"/>
                  </a:lnTo>
                  <a:close/>
                </a:path>
                <a:path w="631825" h="33654">
                  <a:moveTo>
                    <a:pt x="443077" y="11061"/>
                  </a:moveTo>
                  <a:lnTo>
                    <a:pt x="432003" y="11061"/>
                  </a:lnTo>
                  <a:lnTo>
                    <a:pt x="432003" y="22136"/>
                  </a:lnTo>
                  <a:lnTo>
                    <a:pt x="443077" y="22136"/>
                  </a:lnTo>
                  <a:lnTo>
                    <a:pt x="443077" y="11061"/>
                  </a:lnTo>
                  <a:close/>
                </a:path>
                <a:path w="631825" h="33654">
                  <a:moveTo>
                    <a:pt x="476300" y="11061"/>
                  </a:moveTo>
                  <a:lnTo>
                    <a:pt x="465226" y="11061"/>
                  </a:lnTo>
                  <a:lnTo>
                    <a:pt x="465226" y="22136"/>
                  </a:lnTo>
                  <a:lnTo>
                    <a:pt x="476300" y="22136"/>
                  </a:lnTo>
                  <a:lnTo>
                    <a:pt x="476300" y="11061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61"/>
                  </a:lnTo>
                  <a:lnTo>
                    <a:pt x="498462" y="11061"/>
                  </a:lnTo>
                  <a:lnTo>
                    <a:pt x="487387" y="11061"/>
                  </a:lnTo>
                  <a:lnTo>
                    <a:pt x="487387" y="22136"/>
                  </a:lnTo>
                  <a:lnTo>
                    <a:pt x="498462" y="22136"/>
                  </a:lnTo>
                  <a:lnTo>
                    <a:pt x="509536" y="22136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36"/>
                  </a:lnTo>
                  <a:lnTo>
                    <a:pt x="542759" y="22136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36"/>
                  </a:lnTo>
                  <a:lnTo>
                    <a:pt x="587070" y="22136"/>
                  </a:lnTo>
                  <a:lnTo>
                    <a:pt x="598144" y="22136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61"/>
                  </a:lnTo>
                  <a:lnTo>
                    <a:pt x="598157" y="11061"/>
                  </a:lnTo>
                  <a:lnTo>
                    <a:pt x="598157" y="22136"/>
                  </a:lnTo>
                  <a:lnTo>
                    <a:pt x="609231" y="22136"/>
                  </a:lnTo>
                  <a:lnTo>
                    <a:pt x="620306" y="22136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452979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4568558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56302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4585182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6" name="object 4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914400"/>
            <a:ext cx="5599748" cy="4356604"/>
          </a:xfrm>
          <a:prstGeom prst="rect">
            <a:avLst/>
          </a:prstGeom>
        </p:spPr>
      </p:pic>
      <p:sp>
        <p:nvSpPr>
          <p:cNvPr id="47" name="object 4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12</a:t>
            </a:fld>
            <a:endParaRPr spc="-25" dirty="0"/>
          </a:p>
        </p:txBody>
      </p:sp>
      <p:graphicFrame>
        <p:nvGraphicFramePr>
          <p:cNvPr id="48" name="Object 47">
            <a:extLst>
              <a:ext uri="{FF2B5EF4-FFF2-40B4-BE49-F238E27FC236}">
                <a16:creationId xmlns:a16="http://schemas.microsoft.com/office/drawing/2014/main" id="{312F0F70-270C-B2AE-0878-9757EE232CF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49565546"/>
              </p:ext>
            </p:extLst>
          </p:nvPr>
        </p:nvGraphicFramePr>
        <p:xfrm>
          <a:off x="1371600" y="5413756"/>
          <a:ext cx="6682069" cy="22062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654300" progId="Excel.Sheet.12">
                  <p:embed/>
                </p:oleObj>
              </mc:Choice>
              <mc:Fallback>
                <p:oleObj name="Worksheet" r:id="rId4" imgW="8039100" imgH="2654300" progId="Excel.Sheet.12">
                  <p:embed/>
                  <p:pic>
                    <p:nvPicPr>
                      <p:cNvPr id="48" name="Object 47">
                        <a:extLst>
                          <a:ext uri="{FF2B5EF4-FFF2-40B4-BE49-F238E27FC236}">
                            <a16:creationId xmlns:a16="http://schemas.microsoft.com/office/drawing/2014/main" id="{312F0F70-270C-B2AE-0878-9757EE232CF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71600" y="5413756"/>
                        <a:ext cx="6682069" cy="220624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 descr="A picture containing logo&#10;&#10;Description automatically generated">
            <a:extLst>
              <a:ext uri="{FF2B5EF4-FFF2-40B4-BE49-F238E27FC236}">
                <a16:creationId xmlns:a16="http://schemas.microsoft.com/office/drawing/2014/main" id="{165C1A0B-9639-E112-BAE7-183B2D70D35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415438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1401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3687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4830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5973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65100" y="914794"/>
            <a:ext cx="3181350" cy="22211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05" dirty="0">
                <a:latin typeface="Arial"/>
                <a:cs typeface="Arial"/>
              </a:rPr>
              <a:t>MIRO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MR200ES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Light and airy with a modern touch, the Miro Side Table gets an </a:t>
            </a:r>
            <a:r>
              <a:rPr sz="750" spc="-10" dirty="0">
                <a:latin typeface="Raleway"/>
                <a:cs typeface="Raleway"/>
              </a:rPr>
              <a:t>assist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its molded serving tray and chrome and black faux-marble finish.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built-in handle allows the table to move easily around a room while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molded edge keeps drinks and nik-naks stable. Use as a Bar </a:t>
            </a:r>
            <a:r>
              <a:rPr sz="750" spc="-10" dirty="0">
                <a:latin typeface="Raleway"/>
                <a:cs typeface="Raleway"/>
              </a:rPr>
              <a:t>Server,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Serving Table, or as a unique End Table in a living room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393700" marR="15748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iron, engineered wood and Silvershield® </a:t>
            </a:r>
            <a:r>
              <a:rPr sz="750" spc="-25" dirty="0">
                <a:latin typeface="Raleway"/>
                <a:cs typeface="Raleway"/>
              </a:rPr>
              <a:t>3D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laminate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Silvershield resists </a:t>
            </a:r>
            <a:r>
              <a:rPr sz="750" spc="-10" dirty="0">
                <a:latin typeface="Raleway"/>
                <a:cs typeface="Raleway"/>
              </a:rPr>
              <a:t>scratches</a:t>
            </a:r>
            <a:endParaRPr sz="750" dirty="0">
              <a:latin typeface="Raleway"/>
              <a:cs typeface="Raleway"/>
            </a:endParaRPr>
          </a:p>
          <a:p>
            <a:pPr marL="393700" marR="10674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Black faux-marble molded tray with </a:t>
            </a:r>
            <a:r>
              <a:rPr sz="750" spc="-25" dirty="0">
                <a:latin typeface="Raleway"/>
                <a:cs typeface="Raleway"/>
              </a:rPr>
              <a:t>lip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10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61499" y="3269088"/>
            <a:ext cx="727710" cy="727710"/>
            <a:chOff x="44024" y="324540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32490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32995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3247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3626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0782" y="33816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3879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42583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40004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74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46373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65277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4889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328434" y="50546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50546"/>
                  </a:lnTo>
                  <a:lnTo>
                    <a:pt x="353682" y="5054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46"/>
                  </a:lnTo>
                  <a:lnTo>
                    <a:pt x="391579" y="50546"/>
                  </a:lnTo>
                  <a:lnTo>
                    <a:pt x="404215" y="5054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46"/>
                  </a:lnTo>
                  <a:lnTo>
                    <a:pt x="442112" y="50546"/>
                  </a:lnTo>
                  <a:lnTo>
                    <a:pt x="454748" y="50546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46"/>
                  </a:lnTo>
                  <a:lnTo>
                    <a:pt x="492633" y="50546"/>
                  </a:lnTo>
                  <a:lnTo>
                    <a:pt x="505269" y="50546"/>
                  </a:lnTo>
                  <a:lnTo>
                    <a:pt x="517893" y="50546"/>
                  </a:lnTo>
                  <a:lnTo>
                    <a:pt x="51789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43166" y="50546"/>
                  </a:lnTo>
                  <a:lnTo>
                    <a:pt x="555790" y="50546"/>
                  </a:lnTo>
                  <a:lnTo>
                    <a:pt x="568426" y="5054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35268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31" y="37896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37896"/>
                  </a:move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68426" y="37896"/>
                  </a:move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49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49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593686" y="50533"/>
                  </a:lnTo>
                  <a:lnTo>
                    <a:pt x="606323" y="5053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56478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39159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66331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68426" y="12623"/>
                  </a:moveTo>
                  <a:lnTo>
                    <a:pt x="568426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60268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46"/>
                  </a:lnTo>
                  <a:lnTo>
                    <a:pt x="138963" y="50546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80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64058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49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49"/>
                  </a:lnTo>
                  <a:lnTo>
                    <a:pt x="189484" y="12649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49"/>
                  </a:lnTo>
                  <a:lnTo>
                    <a:pt x="366331" y="12649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3678465"/>
              <a:ext cx="619125" cy="63500"/>
            </a:xfrm>
            <a:custGeom>
              <a:avLst/>
              <a:gdLst/>
              <a:ahLst/>
              <a:cxnLst/>
              <a:rect l="l" t="t" r="r" b="b"/>
              <a:pathLst>
                <a:path w="619125" h="635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635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25273" y="50533"/>
                  </a:lnTo>
                  <a:lnTo>
                    <a:pt x="12636" y="50533"/>
                  </a:lnTo>
                  <a:lnTo>
                    <a:pt x="12636" y="63169"/>
                  </a:lnTo>
                  <a:lnTo>
                    <a:pt x="25273" y="63169"/>
                  </a:lnTo>
                  <a:lnTo>
                    <a:pt x="37909" y="63169"/>
                  </a:lnTo>
                  <a:lnTo>
                    <a:pt x="37909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635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63500">
                  <a:moveTo>
                    <a:pt x="101066" y="25273"/>
                  </a:move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close/>
                </a:path>
                <a:path w="619125" h="635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635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635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635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635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635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635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635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635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635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63500">
                  <a:moveTo>
                    <a:pt x="543166" y="37896"/>
                  </a:moveTo>
                  <a:lnTo>
                    <a:pt x="530529" y="37896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close/>
                </a:path>
                <a:path w="619125" h="635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635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72899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37542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5054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53682" y="5054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46"/>
                  </a:lnTo>
                  <a:lnTo>
                    <a:pt x="366331" y="5054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46"/>
                  </a:lnTo>
                  <a:lnTo>
                    <a:pt x="391591" y="50546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50546"/>
                  </a:lnTo>
                  <a:lnTo>
                    <a:pt x="416839" y="5054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46"/>
                  </a:lnTo>
                  <a:lnTo>
                    <a:pt x="429488" y="5054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72" y="37896"/>
                  </a:moveTo>
                  <a:lnTo>
                    <a:pt x="454748" y="37896"/>
                  </a:lnTo>
                  <a:lnTo>
                    <a:pt x="454748" y="50546"/>
                  </a:lnTo>
                  <a:lnTo>
                    <a:pt x="467372" y="50546"/>
                  </a:lnTo>
                  <a:lnTo>
                    <a:pt x="467372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80009" y="50546"/>
                  </a:lnTo>
                  <a:lnTo>
                    <a:pt x="492645" y="50546"/>
                  </a:lnTo>
                  <a:lnTo>
                    <a:pt x="492645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893" y="37896"/>
                  </a:moveTo>
                  <a:lnTo>
                    <a:pt x="505269" y="37896"/>
                  </a:lnTo>
                  <a:lnTo>
                    <a:pt x="505269" y="50546"/>
                  </a:lnTo>
                  <a:lnTo>
                    <a:pt x="517893" y="50546"/>
                  </a:lnTo>
                  <a:lnTo>
                    <a:pt x="517893" y="3789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50546"/>
                  </a:lnTo>
                  <a:lnTo>
                    <a:pt x="530529" y="50546"/>
                  </a:lnTo>
                  <a:lnTo>
                    <a:pt x="543166" y="5054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379215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383005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38679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37884"/>
                  </a:move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3418" y="3905834"/>
              <a:ext cx="593725" cy="12700"/>
            </a:xfrm>
            <a:custGeom>
              <a:avLst/>
              <a:gdLst/>
              <a:ahLst/>
              <a:cxnLst/>
              <a:rect l="l" t="t" r="r" b="b"/>
              <a:pathLst>
                <a:path w="593725" h="12700">
                  <a:moveTo>
                    <a:pt x="25247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47" y="12636"/>
                  </a:lnTo>
                  <a:lnTo>
                    <a:pt x="25247" y="0"/>
                  </a:lnTo>
                  <a:close/>
                </a:path>
                <a:path w="593725" h="12700">
                  <a:moveTo>
                    <a:pt x="63144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63144" y="12636"/>
                  </a:lnTo>
                  <a:lnTo>
                    <a:pt x="63144" y="0"/>
                  </a:lnTo>
                  <a:close/>
                </a:path>
                <a:path w="593725" h="12700">
                  <a:moveTo>
                    <a:pt x="113690" y="0"/>
                  </a:moveTo>
                  <a:lnTo>
                    <a:pt x="101053" y="0"/>
                  </a:lnTo>
                  <a:lnTo>
                    <a:pt x="88417" y="0"/>
                  </a:ln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593725" h="12700">
                  <a:moveTo>
                    <a:pt x="202107" y="0"/>
                  </a:moveTo>
                  <a:lnTo>
                    <a:pt x="189471" y="0"/>
                  </a:lnTo>
                  <a:lnTo>
                    <a:pt x="176834" y="0"/>
                  </a:lnTo>
                  <a:lnTo>
                    <a:pt x="176834" y="12636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593725" h="12700">
                  <a:moveTo>
                    <a:pt x="265264" y="0"/>
                  </a:moveTo>
                  <a:lnTo>
                    <a:pt x="252628" y="0"/>
                  </a:lnTo>
                  <a:lnTo>
                    <a:pt x="239991" y="0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593725" h="12700">
                  <a:moveTo>
                    <a:pt x="328409" y="0"/>
                  </a:moveTo>
                  <a:lnTo>
                    <a:pt x="328409" y="0"/>
                  </a:lnTo>
                  <a:lnTo>
                    <a:pt x="277888" y="0"/>
                  </a:lnTo>
                  <a:lnTo>
                    <a:pt x="277888" y="12636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  <a:path w="593725" h="12700">
                  <a:moveTo>
                    <a:pt x="378942" y="0"/>
                  </a:moveTo>
                  <a:lnTo>
                    <a:pt x="366306" y="0"/>
                  </a:lnTo>
                  <a:lnTo>
                    <a:pt x="366306" y="12636"/>
                  </a:lnTo>
                  <a:lnTo>
                    <a:pt x="378942" y="12636"/>
                  </a:lnTo>
                  <a:lnTo>
                    <a:pt x="378942" y="0"/>
                  </a:lnTo>
                  <a:close/>
                </a:path>
                <a:path w="593725" h="12700">
                  <a:moveTo>
                    <a:pt x="429475" y="0"/>
                  </a:move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593725" h="12700">
                  <a:moveTo>
                    <a:pt x="492620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  <a:path w="593725" h="127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593725" h="12700">
                  <a:moveTo>
                    <a:pt x="543153" y="0"/>
                  </a:moveTo>
                  <a:lnTo>
                    <a:pt x="530517" y="0"/>
                  </a:lnTo>
                  <a:lnTo>
                    <a:pt x="530517" y="12636"/>
                  </a:lnTo>
                  <a:lnTo>
                    <a:pt x="543153" y="12636"/>
                  </a:lnTo>
                  <a:lnTo>
                    <a:pt x="543153" y="0"/>
                  </a:lnTo>
                  <a:close/>
                </a:path>
                <a:path w="593725" h="12700">
                  <a:moveTo>
                    <a:pt x="593674" y="0"/>
                  </a:moveTo>
                  <a:lnTo>
                    <a:pt x="581050" y="0"/>
                  </a:lnTo>
                  <a:lnTo>
                    <a:pt x="568413" y="0"/>
                  </a:lnTo>
                  <a:lnTo>
                    <a:pt x="568413" y="12636"/>
                  </a:lnTo>
                  <a:lnTo>
                    <a:pt x="581050" y="12636"/>
                  </a:lnTo>
                  <a:lnTo>
                    <a:pt x="593674" y="12636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152400" y="3975697"/>
            <a:ext cx="90551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19.5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19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0.84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2" name="object 32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42201" y="943602"/>
            <a:ext cx="5715000" cy="4446270"/>
          </a:xfrm>
          <a:prstGeom prst="rect">
            <a:avLst/>
          </a:prstGeom>
        </p:spPr>
      </p:pic>
      <p:sp>
        <p:nvSpPr>
          <p:cNvPr id="33" name="object 33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120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C52868F-3C63-2F25-F7A2-B1D6E50F091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82524488"/>
              </p:ext>
            </p:extLst>
          </p:nvPr>
        </p:nvGraphicFramePr>
        <p:xfrm>
          <a:off x="753860" y="5608730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C52868F-3C63-2F25-F7A2-B1D6E50F09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53860" y="5608730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40C827D-37A5-31A2-0541-798D6D45F6C7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532236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47355" y="29865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47355" y="31008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47355" y="33294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7355" y="34437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7355" y="37866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7355" y="39009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7355" y="40152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7355" y="41295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7355" y="42438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7355" y="44724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7355" y="45867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7355" y="48153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85851" y="966391"/>
            <a:ext cx="3178810" cy="4574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ts val="1395"/>
              </a:lnSpc>
              <a:spcBef>
                <a:spcPts val="100"/>
              </a:spcBef>
            </a:pPr>
            <a:r>
              <a:rPr sz="1200" b="1" spc="65" dirty="0">
                <a:latin typeface="Arial"/>
                <a:cs typeface="Arial"/>
              </a:rPr>
              <a:t>ADELINE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PATIO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65" dirty="0">
                <a:latin typeface="Arial"/>
                <a:cs typeface="Arial"/>
              </a:rPr>
              <a:t>PACK</a:t>
            </a:r>
            <a:endParaRPr sz="1200" dirty="0">
              <a:latin typeface="Arial"/>
              <a:cs typeface="Arial"/>
            </a:endParaRPr>
          </a:p>
          <a:p>
            <a:pPr marL="12700" marR="370205" algn="just">
              <a:lnSpc>
                <a:spcPts val="1350"/>
              </a:lnSpc>
              <a:spcBef>
                <a:spcPts val="75"/>
              </a:spcBef>
            </a:pPr>
            <a:r>
              <a:rPr sz="1200" b="1" spc="95" dirty="0">
                <a:latin typeface="Arial"/>
                <a:cs typeface="Arial"/>
              </a:rPr>
              <a:t>(ROUND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SWIVEL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7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ADE3000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2705" algn="just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cozy setting for two, the Adeline 3-Pack Outdoor set ships </a:t>
            </a:r>
            <a:r>
              <a:rPr sz="750" spc="-10" dirty="0">
                <a:latin typeface="Raleway"/>
                <a:cs typeface="Raleway"/>
              </a:rPr>
              <a:t>complete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two swivel woven chairs and a Side Table. The egg-shaped </a:t>
            </a:r>
            <a:r>
              <a:rPr sz="750" spc="-10" dirty="0">
                <a:latin typeface="Raleway"/>
                <a:cs typeface="Raleway"/>
              </a:rPr>
              <a:t>chairs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swivel 360° for a relaxing casual setting on a warm Summer </a:t>
            </a:r>
            <a:r>
              <a:rPr sz="750" spc="-10" dirty="0">
                <a:latin typeface="Raleway"/>
                <a:cs typeface="Raleway"/>
              </a:rPr>
              <a:t>night.</a:t>
            </a:r>
            <a:endParaRPr sz="750" dirty="0">
              <a:latin typeface="Raleway"/>
              <a:cs typeface="Raleway"/>
            </a:endParaRPr>
          </a:p>
          <a:p>
            <a:pPr marL="12700" marR="35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There’s no need to worry about the weather with construction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all-weather resin wicker, powder-coated aluminum frame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Solution-Dyed Acrylic covers. Built to resist the elements and </a:t>
            </a:r>
            <a:r>
              <a:rPr sz="750" spc="-10" dirty="0">
                <a:latin typeface="Raleway"/>
                <a:cs typeface="Raleway"/>
              </a:rPr>
              <a:t>provide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comfort and style you want, all in a fully assembled set. Just </a:t>
            </a:r>
            <a:r>
              <a:rPr sz="750" spc="-10" dirty="0">
                <a:latin typeface="Raleway"/>
                <a:cs typeface="Raleway"/>
              </a:rPr>
              <a:t>unbox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</a:t>
            </a:r>
            <a:r>
              <a:rPr sz="750" spc="-10" dirty="0">
                <a:latin typeface="Raleway"/>
                <a:cs typeface="Raleway"/>
              </a:rPr>
              <a:t>enjoy!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23685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an aluminum frame with half round </a:t>
            </a:r>
            <a:r>
              <a:rPr sz="750" spc="-10" dirty="0">
                <a:latin typeface="Raleway"/>
                <a:cs typeface="Raleway"/>
              </a:rPr>
              <a:t>wicker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360° Swivel Accent Chairs feature a hand-</a:t>
            </a:r>
            <a:r>
              <a:rPr sz="750" spc="-10" dirty="0">
                <a:latin typeface="Raleway"/>
                <a:cs typeface="Raleway"/>
              </a:rPr>
              <a:t>brushed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base and half-round wicker sides and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HDPE All-Weather Resin </a:t>
            </a:r>
            <a:r>
              <a:rPr sz="750" spc="-10" dirty="0">
                <a:latin typeface="Raleway"/>
                <a:cs typeface="Raleway"/>
              </a:rPr>
              <a:t>Wicker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Table is made of powder-coated aluminum </a:t>
            </a:r>
            <a:r>
              <a:rPr sz="750" spc="-20" dirty="0">
                <a:latin typeface="Raleway"/>
                <a:cs typeface="Raleway"/>
              </a:rPr>
              <a:t>with</a:t>
            </a:r>
            <a:endParaRPr sz="750" dirty="0">
              <a:latin typeface="Raleway"/>
              <a:cs typeface="Raleway"/>
            </a:endParaRPr>
          </a:p>
          <a:p>
            <a:pPr marL="393700" marR="990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faux plank top, bushed finish and a 55mm umbrella hole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eyelet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Ships fully </a:t>
            </a:r>
            <a:r>
              <a:rPr sz="750" spc="-10" dirty="0">
                <a:latin typeface="Raleway"/>
                <a:cs typeface="Raleway"/>
              </a:rPr>
              <a:t>assembled</a:t>
            </a:r>
            <a:endParaRPr sz="750" dirty="0">
              <a:latin typeface="Raleway"/>
              <a:cs typeface="Raleway"/>
            </a:endParaRPr>
          </a:p>
          <a:p>
            <a:pPr marL="393700" marR="22097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to stand alone or match fully upholstered </a:t>
            </a:r>
            <a:r>
              <a:rPr sz="750" spc="-10" dirty="0">
                <a:latin typeface="Raleway"/>
                <a:cs typeface="Raleway"/>
              </a:rPr>
              <a:t>group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Rust-resistant powder-coated aluminum frame and 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Open Cell Foam dries faster and is mold and mildew </a:t>
            </a:r>
            <a:r>
              <a:rPr sz="750" spc="-10" dirty="0">
                <a:latin typeface="Raleway"/>
                <a:cs typeface="Raleway"/>
              </a:rPr>
              <a:t>resistant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Solution Dyed Acrylic Fabric has color throughout the fiber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UV-treated for a more fade resistant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Driftwood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Dimensions: 42" x 41" x </a:t>
            </a:r>
            <a:r>
              <a:rPr sz="750" spc="-10" dirty="0">
                <a:latin typeface="Raleway"/>
                <a:cs typeface="Raleway"/>
              </a:rPr>
              <a:t>31.5"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Table Dimensions: 24" x 24" x </a:t>
            </a:r>
            <a:r>
              <a:rPr sz="750" spc="-10" dirty="0">
                <a:latin typeface="Raleway"/>
                <a:cs typeface="Raleway"/>
              </a:rPr>
              <a:t>21.5"</a:t>
            </a:r>
            <a:endParaRPr sz="750" dirty="0">
              <a:latin typeface="Raleway"/>
              <a:cs typeface="Raleway"/>
            </a:endParaRPr>
          </a:p>
          <a:p>
            <a:pPr marL="393700" marR="3517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3-Pack includes Side Table and 2 Swivel Accent </a:t>
            </a:r>
            <a:r>
              <a:rPr sz="750" spc="-10" dirty="0">
                <a:latin typeface="Raleway"/>
                <a:cs typeface="Raleway"/>
              </a:rPr>
              <a:t>Chairs.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Umbrella is a prop and must be purchased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$949.00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142.6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7028" y="5608569"/>
            <a:ext cx="727710" cy="727710"/>
            <a:chOff x="44024" y="5496185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47625" y="549978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554153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93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33908" y="10426"/>
                  </a:move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17385" y="10426"/>
                  </a:move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31750">
                  <a:moveTo>
                    <a:pt x="479996" y="10426"/>
                  </a:move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52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556239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40004" y="0"/>
                  </a:move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38060" y="5578055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558326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91"/>
                  </a:lnTo>
                  <a:lnTo>
                    <a:pt x="73025" y="20891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91"/>
                  </a:lnTo>
                  <a:lnTo>
                    <a:pt x="229565" y="20891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91"/>
                  </a:lnTo>
                  <a:lnTo>
                    <a:pt x="386080" y="20891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91"/>
                  </a:lnTo>
                  <a:lnTo>
                    <a:pt x="417385" y="20891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21728" y="20891"/>
                  </a:lnTo>
                  <a:lnTo>
                    <a:pt x="532168" y="20891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9796" y="5609361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9369" y="561456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52"/>
                  </a:lnTo>
                  <a:lnTo>
                    <a:pt x="93903" y="10452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52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46088" y="20878"/>
                  </a:lnTo>
                  <a:lnTo>
                    <a:pt x="146088" y="10452"/>
                  </a:lnTo>
                  <a:lnTo>
                    <a:pt x="156514" y="10452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52"/>
                  </a:lnTo>
                  <a:lnTo>
                    <a:pt x="114782" y="10452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66954" y="10452"/>
                  </a:lnTo>
                  <a:lnTo>
                    <a:pt x="177393" y="10452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87820" y="20878"/>
                  </a:move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5" h="31750">
                  <a:moveTo>
                    <a:pt x="271284" y="20878"/>
                  </a:move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52"/>
                  </a:lnTo>
                  <a:lnTo>
                    <a:pt x="198259" y="10452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52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92163" y="10452"/>
                  </a:lnTo>
                  <a:lnTo>
                    <a:pt x="292163" y="20878"/>
                  </a:lnTo>
                  <a:lnTo>
                    <a:pt x="344347" y="20878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52"/>
                  </a:lnTo>
                  <a:lnTo>
                    <a:pt x="386080" y="10452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52"/>
                  </a:lnTo>
                  <a:lnTo>
                    <a:pt x="406958" y="10452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21728" y="0"/>
                  </a:lnTo>
                  <a:lnTo>
                    <a:pt x="469557" y="0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52"/>
                  </a:lnTo>
                  <a:lnTo>
                    <a:pt x="511302" y="10452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52"/>
                  </a:lnTo>
                  <a:lnTo>
                    <a:pt x="532168" y="10452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52"/>
                  </a:lnTo>
                  <a:lnTo>
                    <a:pt x="553046" y="10452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5635447"/>
              <a:ext cx="605790" cy="31750"/>
            </a:xfrm>
            <a:custGeom>
              <a:avLst/>
              <a:gdLst/>
              <a:ahLst/>
              <a:cxnLst/>
              <a:rect l="l" t="t" r="r" b="b"/>
              <a:pathLst>
                <a:path w="605790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05790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05790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05790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05790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05790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05790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26"/>
                  </a:lnTo>
                  <a:lnTo>
                    <a:pt x="240004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05790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05790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05790" h="31750">
                  <a:moveTo>
                    <a:pt x="365213" y="10426"/>
                  </a:moveTo>
                  <a:lnTo>
                    <a:pt x="354774" y="10426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0579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05790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17385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05790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05790" h="31750">
                  <a:moveTo>
                    <a:pt x="542607" y="10426"/>
                  </a:move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05790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85889" y="5656313"/>
              <a:ext cx="62865" cy="10795"/>
            </a:xfrm>
            <a:custGeom>
              <a:avLst/>
              <a:gdLst/>
              <a:ahLst/>
              <a:cxnLst/>
              <a:rect l="l" t="t" r="r" b="b"/>
              <a:pathLst>
                <a:path w="6286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2865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48500" y="5661533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5666739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66954" y="0"/>
                  </a:move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20954">
                  <a:moveTo>
                    <a:pt x="229565" y="0"/>
                  </a:moveTo>
                  <a:lnTo>
                    <a:pt x="229565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20954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2095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542607" y="10439"/>
                  </a:move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9796" y="5677179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20954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0236" y="5692838"/>
              <a:ext cx="302895" cy="0"/>
            </a:xfrm>
            <a:custGeom>
              <a:avLst/>
              <a:gdLst/>
              <a:ahLst/>
              <a:cxnLst/>
              <a:rect l="l" t="t" r="r" b="b"/>
              <a:pathLst>
                <a:path w="302895">
                  <a:moveTo>
                    <a:pt x="0" y="0"/>
                  </a:moveTo>
                  <a:lnTo>
                    <a:pt x="125222" y="0"/>
                  </a:lnTo>
                </a:path>
                <a:path w="302895">
                  <a:moveTo>
                    <a:pt x="156514" y="0"/>
                  </a:moveTo>
                  <a:lnTo>
                    <a:pt x="30261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568761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87820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02602" y="20866"/>
                  </a:moveTo>
                  <a:lnTo>
                    <a:pt x="292176" y="20866"/>
                  </a:lnTo>
                  <a:lnTo>
                    <a:pt x="281736" y="2086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5" h="31750">
                  <a:moveTo>
                    <a:pt x="333908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31750">
                  <a:moveTo>
                    <a:pt x="365213" y="20866"/>
                  </a:moveTo>
                  <a:lnTo>
                    <a:pt x="354787" y="2086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9369" y="570848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39991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26084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9369" y="572935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5" h="31750">
                  <a:moveTo>
                    <a:pt x="177393" y="20878"/>
                  </a:move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close/>
                </a:path>
                <a:path w="636905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60870" y="20878"/>
                  </a:moveTo>
                  <a:lnTo>
                    <a:pt x="250431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36905" h="3175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36905" h="3175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65213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42607" y="20878"/>
                  </a:move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5750229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41719" y="31292"/>
                  </a:moveTo>
                  <a:lnTo>
                    <a:pt x="31292" y="31292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41732"/>
                  </a:lnTo>
                  <a:lnTo>
                    <a:pt x="41719" y="41732"/>
                  </a:lnTo>
                  <a:lnTo>
                    <a:pt x="41719" y="31292"/>
                  </a:lnTo>
                  <a:close/>
                </a:path>
                <a:path w="626110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292"/>
                  </a:lnTo>
                  <a:lnTo>
                    <a:pt x="41732" y="41732"/>
                  </a:lnTo>
                  <a:lnTo>
                    <a:pt x="52171" y="41732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26110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26110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83477" y="20866"/>
                  </a:lnTo>
                  <a:lnTo>
                    <a:pt x="83477" y="31292"/>
                  </a:lnTo>
                  <a:lnTo>
                    <a:pt x="73037" y="31292"/>
                  </a:lnTo>
                  <a:lnTo>
                    <a:pt x="73037" y="41732"/>
                  </a:lnTo>
                  <a:lnTo>
                    <a:pt x="83477" y="41732"/>
                  </a:lnTo>
                  <a:lnTo>
                    <a:pt x="93903" y="41732"/>
                  </a:lnTo>
                  <a:lnTo>
                    <a:pt x="104330" y="41732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26110" h="41910">
                  <a:moveTo>
                    <a:pt x="146088" y="31292"/>
                  </a:moveTo>
                  <a:lnTo>
                    <a:pt x="135648" y="31292"/>
                  </a:lnTo>
                  <a:lnTo>
                    <a:pt x="125222" y="31292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14782" y="31292"/>
                  </a:lnTo>
                  <a:lnTo>
                    <a:pt x="104343" y="31292"/>
                  </a:lnTo>
                  <a:lnTo>
                    <a:pt x="104343" y="41732"/>
                  </a:lnTo>
                  <a:lnTo>
                    <a:pt x="114782" y="41732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25209" y="41732"/>
                  </a:lnTo>
                  <a:lnTo>
                    <a:pt x="135648" y="41732"/>
                  </a:lnTo>
                  <a:lnTo>
                    <a:pt x="146088" y="41732"/>
                  </a:lnTo>
                  <a:lnTo>
                    <a:pt x="146088" y="31292"/>
                  </a:lnTo>
                  <a:close/>
                </a:path>
                <a:path w="626110" h="4191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292"/>
                  </a:lnTo>
                  <a:lnTo>
                    <a:pt x="156514" y="31292"/>
                  </a:lnTo>
                  <a:lnTo>
                    <a:pt x="156514" y="41732"/>
                  </a:lnTo>
                  <a:lnTo>
                    <a:pt x="166954" y="41732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26110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26110" h="4191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292"/>
                  </a:lnTo>
                  <a:lnTo>
                    <a:pt x="208686" y="41732"/>
                  </a:lnTo>
                  <a:lnTo>
                    <a:pt x="219125" y="41732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26110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50431" y="31292"/>
                  </a:lnTo>
                  <a:lnTo>
                    <a:pt x="239991" y="31292"/>
                  </a:lnTo>
                  <a:lnTo>
                    <a:pt x="239991" y="41732"/>
                  </a:lnTo>
                  <a:lnTo>
                    <a:pt x="250431" y="41732"/>
                  </a:lnTo>
                  <a:lnTo>
                    <a:pt x="260870" y="41732"/>
                  </a:lnTo>
                  <a:lnTo>
                    <a:pt x="260870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26110" h="41910">
                  <a:moveTo>
                    <a:pt x="292176" y="31292"/>
                  </a:moveTo>
                  <a:lnTo>
                    <a:pt x="281736" y="31292"/>
                  </a:lnTo>
                  <a:lnTo>
                    <a:pt x="271297" y="31292"/>
                  </a:lnTo>
                  <a:lnTo>
                    <a:pt x="271297" y="41732"/>
                  </a:lnTo>
                  <a:lnTo>
                    <a:pt x="281736" y="41732"/>
                  </a:lnTo>
                  <a:lnTo>
                    <a:pt x="292176" y="41732"/>
                  </a:lnTo>
                  <a:lnTo>
                    <a:pt x="292176" y="31292"/>
                  </a:lnTo>
                  <a:close/>
                </a:path>
                <a:path w="626110" h="4191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292"/>
                  </a:lnTo>
                  <a:lnTo>
                    <a:pt x="344347" y="31292"/>
                  </a:lnTo>
                  <a:lnTo>
                    <a:pt x="344347" y="2086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292"/>
                  </a:lnTo>
                  <a:lnTo>
                    <a:pt x="323456" y="41732"/>
                  </a:lnTo>
                  <a:lnTo>
                    <a:pt x="333908" y="41732"/>
                  </a:lnTo>
                  <a:lnTo>
                    <a:pt x="344347" y="41732"/>
                  </a:lnTo>
                  <a:lnTo>
                    <a:pt x="354787" y="41732"/>
                  </a:lnTo>
                  <a:lnTo>
                    <a:pt x="354787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26110" h="41910">
                  <a:moveTo>
                    <a:pt x="396519" y="20866"/>
                  </a:move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292"/>
                  </a:lnTo>
                  <a:lnTo>
                    <a:pt x="375640" y="41732"/>
                  </a:lnTo>
                  <a:lnTo>
                    <a:pt x="386080" y="41732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26110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26110" h="41910">
                  <a:moveTo>
                    <a:pt x="500862" y="10426"/>
                  </a:move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26110" h="4191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26110" h="41910">
                  <a:moveTo>
                    <a:pt x="584352" y="10426"/>
                  </a:moveTo>
                  <a:lnTo>
                    <a:pt x="573913" y="10426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26110" h="41910">
                  <a:moveTo>
                    <a:pt x="626084" y="20866"/>
                  </a:moveTo>
                  <a:lnTo>
                    <a:pt x="615645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594779" y="31305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66"/>
                  </a:lnTo>
                  <a:close/>
                </a:path>
                <a:path w="626110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9369" y="57815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31750">
                  <a:moveTo>
                    <a:pt x="31292" y="20878"/>
                  </a:move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229565" y="3131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605205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5802401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62598" y="31305"/>
                  </a:move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4191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4191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4191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5" h="4191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41910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4191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41910">
                  <a:moveTo>
                    <a:pt x="573913" y="10426"/>
                  </a:moveTo>
                  <a:lnTo>
                    <a:pt x="563473" y="10426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26"/>
                  </a:lnTo>
                  <a:close/>
                </a:path>
                <a:path w="636905" h="41910">
                  <a:moveTo>
                    <a:pt x="594779" y="20866"/>
                  </a:moveTo>
                  <a:lnTo>
                    <a:pt x="584352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close/>
                </a:path>
                <a:path w="636905" h="4191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583370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3175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8433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0236" y="5854572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20853" y="20878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615950" h="31750">
                  <a:moveTo>
                    <a:pt x="52158" y="20866"/>
                  </a:moveTo>
                  <a:lnTo>
                    <a:pt x="41732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52158" y="31305"/>
                  </a:lnTo>
                  <a:lnTo>
                    <a:pt x="52158" y="20866"/>
                  </a:lnTo>
                  <a:close/>
                </a:path>
                <a:path w="615950" h="31750">
                  <a:moveTo>
                    <a:pt x="52158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58" y="10439"/>
                  </a:lnTo>
                  <a:lnTo>
                    <a:pt x="52158" y="0"/>
                  </a:lnTo>
                  <a:close/>
                </a:path>
                <a:path w="615950" h="31750">
                  <a:moveTo>
                    <a:pt x="83464" y="0"/>
                  </a:moveTo>
                  <a:lnTo>
                    <a:pt x="73037" y="0"/>
                  </a:lnTo>
                  <a:lnTo>
                    <a:pt x="62611" y="0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83464" y="10439"/>
                  </a:lnTo>
                  <a:lnTo>
                    <a:pt x="83464" y="0"/>
                  </a:lnTo>
                  <a:close/>
                </a:path>
                <a:path w="615950" h="31750">
                  <a:moveTo>
                    <a:pt x="114782" y="0"/>
                  </a:move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15950" h="31750">
                  <a:moveTo>
                    <a:pt x="250418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33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18" y="20878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61595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15950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15950" h="31750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15950" h="31750">
                  <a:moveTo>
                    <a:pt x="365213" y="0"/>
                  </a:moveTo>
                  <a:lnTo>
                    <a:pt x="365213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15950" h="31750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15950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11302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32180" y="0"/>
                  </a:move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1595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0236" y="5875439"/>
              <a:ext cx="605790" cy="20955"/>
            </a:xfrm>
            <a:custGeom>
              <a:avLst/>
              <a:gdLst/>
              <a:ahLst/>
              <a:cxnLst/>
              <a:rect l="l" t="t" r="r" b="b"/>
              <a:pathLst>
                <a:path w="605790" h="20954">
                  <a:moveTo>
                    <a:pt x="10426" y="10439"/>
                  </a:moveTo>
                  <a:lnTo>
                    <a:pt x="0" y="10439"/>
                  </a:lnTo>
                  <a:lnTo>
                    <a:pt x="0" y="20891"/>
                  </a:lnTo>
                  <a:lnTo>
                    <a:pt x="10426" y="20891"/>
                  </a:lnTo>
                  <a:lnTo>
                    <a:pt x="10426" y="10439"/>
                  </a:lnTo>
                  <a:close/>
                </a:path>
                <a:path w="605790" h="20954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91"/>
                  </a:lnTo>
                  <a:lnTo>
                    <a:pt x="31305" y="20891"/>
                  </a:lnTo>
                  <a:lnTo>
                    <a:pt x="31305" y="10439"/>
                  </a:lnTo>
                  <a:close/>
                </a:path>
                <a:path w="605790" h="20954">
                  <a:moveTo>
                    <a:pt x="83464" y="10439"/>
                  </a:moveTo>
                  <a:lnTo>
                    <a:pt x="73037" y="10439"/>
                  </a:lnTo>
                  <a:lnTo>
                    <a:pt x="73037" y="20891"/>
                  </a:lnTo>
                  <a:lnTo>
                    <a:pt x="83464" y="20891"/>
                  </a:lnTo>
                  <a:lnTo>
                    <a:pt x="83464" y="10439"/>
                  </a:lnTo>
                  <a:close/>
                </a:path>
                <a:path w="605790" h="20954">
                  <a:moveTo>
                    <a:pt x="114782" y="10439"/>
                  </a:move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91"/>
                  </a:lnTo>
                  <a:lnTo>
                    <a:pt x="104343" y="20891"/>
                  </a:lnTo>
                  <a:lnTo>
                    <a:pt x="114782" y="20891"/>
                  </a:lnTo>
                  <a:lnTo>
                    <a:pt x="114782" y="10439"/>
                  </a:lnTo>
                  <a:close/>
                </a:path>
                <a:path w="605790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10439"/>
                  </a:lnTo>
                  <a:close/>
                </a:path>
                <a:path w="605790" h="20954">
                  <a:moveTo>
                    <a:pt x="250418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20891"/>
                  </a:lnTo>
                  <a:lnTo>
                    <a:pt x="187820" y="20891"/>
                  </a:lnTo>
                  <a:lnTo>
                    <a:pt x="187833" y="20891"/>
                  </a:lnTo>
                  <a:lnTo>
                    <a:pt x="250418" y="20891"/>
                  </a:lnTo>
                  <a:lnTo>
                    <a:pt x="250418" y="10439"/>
                  </a:lnTo>
                  <a:close/>
                </a:path>
                <a:path w="605790" h="20954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close/>
                </a:path>
                <a:path w="605790" h="20954">
                  <a:moveTo>
                    <a:pt x="354787" y="0"/>
                  </a:moveTo>
                  <a:lnTo>
                    <a:pt x="354787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92176" y="20891"/>
                  </a:lnTo>
                  <a:lnTo>
                    <a:pt x="292176" y="10439"/>
                  </a:lnTo>
                  <a:lnTo>
                    <a:pt x="302590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05790" h="20954">
                  <a:moveTo>
                    <a:pt x="427824" y="0"/>
                  </a:moveTo>
                  <a:lnTo>
                    <a:pt x="427824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05790" h="20954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05790" h="20954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05790" h="20954">
                  <a:moveTo>
                    <a:pt x="573913" y="0"/>
                  </a:moveTo>
                  <a:lnTo>
                    <a:pt x="573913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05790" h="20954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54583" y="5891098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5885878"/>
              <a:ext cx="615950" cy="41910"/>
            </a:xfrm>
            <a:custGeom>
              <a:avLst/>
              <a:gdLst/>
              <a:ahLst/>
              <a:cxnLst/>
              <a:rect l="l" t="t" r="r" b="b"/>
              <a:pathLst>
                <a:path w="615950" h="4191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18"/>
                  </a:lnTo>
                  <a:lnTo>
                    <a:pt x="20866" y="20866"/>
                  </a:lnTo>
                  <a:close/>
                </a:path>
                <a:path w="615950" h="41910">
                  <a:moveTo>
                    <a:pt x="31292" y="10426"/>
                  </a:move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15950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15950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18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15950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15950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close/>
                </a:path>
                <a:path w="615950" h="41910">
                  <a:moveTo>
                    <a:pt x="219125" y="10426"/>
                  </a:moveTo>
                  <a:lnTo>
                    <a:pt x="219125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87820" y="41744"/>
                  </a:lnTo>
                  <a:lnTo>
                    <a:pt x="198259" y="41744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15950" h="41910">
                  <a:moveTo>
                    <a:pt x="271284" y="10426"/>
                  </a:moveTo>
                  <a:lnTo>
                    <a:pt x="27128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60858" y="41744"/>
                  </a:lnTo>
                  <a:lnTo>
                    <a:pt x="271284" y="41744"/>
                  </a:lnTo>
                  <a:lnTo>
                    <a:pt x="271284" y="31318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15950" h="41910">
                  <a:moveTo>
                    <a:pt x="313042" y="10426"/>
                  </a:move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15950" h="4191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02602" y="31305"/>
                  </a:lnTo>
                  <a:lnTo>
                    <a:pt x="292176" y="31305"/>
                  </a:lnTo>
                  <a:lnTo>
                    <a:pt x="281736" y="31305"/>
                  </a:lnTo>
                  <a:lnTo>
                    <a:pt x="281736" y="41744"/>
                  </a:lnTo>
                  <a:lnTo>
                    <a:pt x="323481" y="41744"/>
                  </a:lnTo>
                  <a:lnTo>
                    <a:pt x="323481" y="31318"/>
                  </a:lnTo>
                  <a:lnTo>
                    <a:pt x="323481" y="20866"/>
                  </a:lnTo>
                  <a:close/>
                </a:path>
                <a:path w="615950" h="41910">
                  <a:moveTo>
                    <a:pt x="365213" y="10426"/>
                  </a:moveTo>
                  <a:lnTo>
                    <a:pt x="354774" y="10426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15950" h="41910">
                  <a:moveTo>
                    <a:pt x="386080" y="10426"/>
                  </a:move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15950" h="4191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66"/>
                  </a:lnTo>
                  <a:close/>
                </a:path>
                <a:path w="615950" h="4191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15950" h="4191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66"/>
                  </a:lnTo>
                  <a:close/>
                </a:path>
                <a:path w="615950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21728" y="20866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66"/>
                  </a:lnTo>
                  <a:close/>
                </a:path>
                <a:path w="615950" h="41910">
                  <a:moveTo>
                    <a:pt x="553046" y="10426"/>
                  </a:move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15950" h="4191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66"/>
                  </a:lnTo>
                  <a:close/>
                </a:path>
                <a:path w="615950" h="41910">
                  <a:moveTo>
                    <a:pt x="594779" y="20866"/>
                  </a:moveTo>
                  <a:lnTo>
                    <a:pt x="584352" y="20866"/>
                  </a:lnTo>
                  <a:lnTo>
                    <a:pt x="584352" y="10452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66"/>
                  </a:lnTo>
                  <a:close/>
                </a:path>
                <a:path w="615950" h="41910">
                  <a:moveTo>
                    <a:pt x="615645" y="10426"/>
                  </a:move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52"/>
                  </a:lnTo>
                  <a:lnTo>
                    <a:pt x="605205" y="10452"/>
                  </a:lnTo>
                  <a:lnTo>
                    <a:pt x="605205" y="20866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15645" y="20866"/>
                  </a:lnTo>
                  <a:lnTo>
                    <a:pt x="615645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591718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98259" y="20866"/>
                  </a:lnTo>
                  <a:lnTo>
                    <a:pt x="156514" y="2086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71284" y="20866"/>
                  </a:lnTo>
                  <a:lnTo>
                    <a:pt x="219125" y="2086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92176" y="10426"/>
                  </a:moveTo>
                  <a:lnTo>
                    <a:pt x="281736" y="10426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26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79996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26"/>
                  </a:lnTo>
                  <a:close/>
                </a:path>
                <a:path w="636905" h="31750">
                  <a:moveTo>
                    <a:pt x="500862" y="20866"/>
                  </a:move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41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9369" y="593805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29565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20954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06755" y="5953709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0236" y="5948489"/>
              <a:ext cx="615950" cy="20955"/>
            </a:xfrm>
            <a:custGeom>
              <a:avLst/>
              <a:gdLst/>
              <a:ahLst/>
              <a:cxnLst/>
              <a:rect l="l" t="t" r="r" b="b"/>
              <a:pathLst>
                <a:path w="615950" h="20954">
                  <a:moveTo>
                    <a:pt x="20853" y="10426"/>
                  </a:moveTo>
                  <a:lnTo>
                    <a:pt x="10426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53" y="20866"/>
                  </a:lnTo>
                  <a:lnTo>
                    <a:pt x="20853" y="10426"/>
                  </a:lnTo>
                  <a:close/>
                </a:path>
                <a:path w="615950" h="20954">
                  <a:moveTo>
                    <a:pt x="52158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52158" y="20866"/>
                  </a:lnTo>
                  <a:lnTo>
                    <a:pt x="52158" y="10426"/>
                  </a:lnTo>
                  <a:close/>
                </a:path>
                <a:path w="615950" h="20954">
                  <a:moveTo>
                    <a:pt x="83464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64" y="20866"/>
                  </a:lnTo>
                  <a:lnTo>
                    <a:pt x="83464" y="10426"/>
                  </a:lnTo>
                  <a:close/>
                </a:path>
                <a:path w="615950" h="20954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15950" h="20954">
                  <a:moveTo>
                    <a:pt x="177393" y="10426"/>
                  </a:move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15950" h="20954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15950" h="20954">
                  <a:moveTo>
                    <a:pt x="292176" y="10426"/>
                  </a:moveTo>
                  <a:lnTo>
                    <a:pt x="292176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15950" h="20954">
                  <a:moveTo>
                    <a:pt x="313042" y="10426"/>
                  </a:moveTo>
                  <a:lnTo>
                    <a:pt x="302590" y="10426"/>
                  </a:lnTo>
                  <a:lnTo>
                    <a:pt x="302590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15950" h="20954">
                  <a:moveTo>
                    <a:pt x="417398" y="10426"/>
                  </a:move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26"/>
                  </a:lnTo>
                  <a:close/>
                </a:path>
                <a:path w="615950" h="20954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27621" y="5964136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9369" y="596935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31292" y="10439"/>
                  </a:moveTo>
                  <a:lnTo>
                    <a:pt x="20866" y="10439"/>
                  </a:lnTo>
                  <a:lnTo>
                    <a:pt x="20866" y="0"/>
                  </a:lnTo>
                  <a:lnTo>
                    <a:pt x="10426" y="0"/>
                  </a:lnTo>
                  <a:lnTo>
                    <a:pt x="10426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20954">
                  <a:moveTo>
                    <a:pt x="41719" y="0"/>
                  </a:moveTo>
                  <a:lnTo>
                    <a:pt x="31292" y="0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62598" y="0"/>
                  </a:move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0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20954">
                  <a:moveTo>
                    <a:pt x="229565" y="0"/>
                  </a:move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7128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1130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11098" y="598501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9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599022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73913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601108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26110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26110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26110" h="31750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26110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26110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26110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10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26110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26110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26110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69569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369" y="603196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20866"/>
                  </a:move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4191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4191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4191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41910">
                  <a:moveTo>
                    <a:pt x="250431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41910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4191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41910">
                  <a:moveTo>
                    <a:pt x="313042" y="10426"/>
                  </a:move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5" h="41910">
                  <a:moveTo>
                    <a:pt x="333908" y="10426"/>
                  </a:move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41910">
                  <a:moveTo>
                    <a:pt x="354787" y="10426"/>
                  </a:moveTo>
                  <a:lnTo>
                    <a:pt x="344347" y="1042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36905" h="41910">
                  <a:moveTo>
                    <a:pt x="406958" y="10426"/>
                  </a:moveTo>
                  <a:lnTo>
                    <a:pt x="406958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41910">
                  <a:moveTo>
                    <a:pt x="479996" y="20866"/>
                  </a:moveTo>
                  <a:lnTo>
                    <a:pt x="469569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5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9369" y="6063272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0"/>
                  </a:moveTo>
                  <a:lnTo>
                    <a:pt x="31292" y="0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31292" y="20866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26110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26110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26110" h="3175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26110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26110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26110" h="31750">
                  <a:moveTo>
                    <a:pt x="354787" y="10426"/>
                  </a:move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56" y="0"/>
                  </a:lnTo>
                  <a:lnTo>
                    <a:pt x="323456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26110" h="31750">
                  <a:moveTo>
                    <a:pt x="448691" y="0"/>
                  </a:moveTo>
                  <a:lnTo>
                    <a:pt x="448691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10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26110" h="31750">
                  <a:moveTo>
                    <a:pt x="553046" y="10426"/>
                  </a:move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72847" y="6084138"/>
              <a:ext cx="553085" cy="20955"/>
            </a:xfrm>
            <a:custGeom>
              <a:avLst/>
              <a:gdLst/>
              <a:ahLst/>
              <a:cxnLst/>
              <a:rect l="l" t="t" r="r" b="b"/>
              <a:pathLst>
                <a:path w="553085" h="20954">
                  <a:moveTo>
                    <a:pt x="10426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10439"/>
                  </a:lnTo>
                  <a:close/>
                </a:path>
                <a:path w="553085" h="20954">
                  <a:moveTo>
                    <a:pt x="83477" y="10439"/>
                  </a:move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553085" h="20954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553085" h="20954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553085" h="20954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553085" h="20954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553085" h="20954">
                  <a:moveTo>
                    <a:pt x="187807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07" y="20878"/>
                  </a:lnTo>
                  <a:lnTo>
                    <a:pt x="187807" y="10439"/>
                  </a:lnTo>
                  <a:lnTo>
                    <a:pt x="187807" y="0"/>
                  </a:lnTo>
                  <a:close/>
                </a:path>
                <a:path w="553085" h="20954">
                  <a:moveTo>
                    <a:pt x="292176" y="0"/>
                  </a:moveTo>
                  <a:lnTo>
                    <a:pt x="292176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79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553085" h="20954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553085" h="20954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553085" h="20954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553085" h="20954">
                  <a:moveTo>
                    <a:pt x="396519" y="0"/>
                  </a:move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553085" h="20954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553085" h="20954">
                  <a:moveTo>
                    <a:pt x="511302" y="0"/>
                  </a:moveTo>
                  <a:lnTo>
                    <a:pt x="51130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553085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553085" h="20954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7194" y="609979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9369" y="609457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26"/>
                  </a:moveTo>
                  <a:lnTo>
                    <a:pt x="4171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20954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20954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25018" y="6110224"/>
              <a:ext cx="302895" cy="0"/>
            </a:xfrm>
            <a:custGeom>
              <a:avLst/>
              <a:gdLst/>
              <a:ahLst/>
              <a:cxnLst/>
              <a:rect l="l" t="t" r="r" b="b"/>
              <a:pathLst>
                <a:path w="302895">
                  <a:moveTo>
                    <a:pt x="0" y="0"/>
                  </a:moveTo>
                  <a:lnTo>
                    <a:pt x="30261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9369" y="610500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91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91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91"/>
                  </a:lnTo>
                  <a:lnTo>
                    <a:pt x="93903" y="20891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91"/>
                  </a:lnTo>
                  <a:lnTo>
                    <a:pt x="146075" y="20891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77380" y="20891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91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92163" y="20891"/>
                  </a:lnTo>
                  <a:lnTo>
                    <a:pt x="292163" y="31305"/>
                  </a:lnTo>
                  <a:lnTo>
                    <a:pt x="386080" y="31305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438264" y="20866"/>
                  </a:moveTo>
                  <a:lnTo>
                    <a:pt x="427824" y="20866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91"/>
                  </a:lnTo>
                  <a:lnTo>
                    <a:pt x="417385" y="20891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91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605218" y="20891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79793" y="6125870"/>
              <a:ext cx="146685" cy="10795"/>
            </a:xfrm>
            <a:custGeom>
              <a:avLst/>
              <a:gdLst/>
              <a:ahLst/>
              <a:cxnLst/>
              <a:rect l="l" t="t" r="r" b="b"/>
              <a:pathLst>
                <a:path w="146684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146684" h="10795">
                  <a:moveTo>
                    <a:pt x="146100" y="0"/>
                  </a:moveTo>
                  <a:lnTo>
                    <a:pt x="146100" y="0"/>
                  </a:lnTo>
                  <a:lnTo>
                    <a:pt x="31305" y="0"/>
                  </a:lnTo>
                  <a:lnTo>
                    <a:pt x="31305" y="10439"/>
                  </a:lnTo>
                  <a:lnTo>
                    <a:pt x="146100" y="10439"/>
                  </a:lnTo>
                  <a:lnTo>
                    <a:pt x="1461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9369" y="6141529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9369" y="613630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52"/>
                  </a:moveTo>
                  <a:lnTo>
                    <a:pt x="0" y="10452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91"/>
                  </a:lnTo>
                  <a:lnTo>
                    <a:pt x="10439" y="10452"/>
                  </a:lnTo>
                  <a:close/>
                </a:path>
                <a:path w="636905" h="31750">
                  <a:moveTo>
                    <a:pt x="41719" y="10452"/>
                  </a:moveTo>
                  <a:lnTo>
                    <a:pt x="31292" y="10452"/>
                  </a:lnTo>
                  <a:lnTo>
                    <a:pt x="20866" y="10452"/>
                  </a:lnTo>
                  <a:lnTo>
                    <a:pt x="20866" y="20891"/>
                  </a:lnTo>
                  <a:lnTo>
                    <a:pt x="31292" y="20891"/>
                  </a:lnTo>
                  <a:lnTo>
                    <a:pt x="41719" y="20891"/>
                  </a:lnTo>
                  <a:lnTo>
                    <a:pt x="41719" y="10452"/>
                  </a:lnTo>
                  <a:close/>
                </a:path>
                <a:path w="636905" h="31750">
                  <a:moveTo>
                    <a:pt x="52171" y="10452"/>
                  </a:moveTo>
                  <a:lnTo>
                    <a:pt x="41732" y="10452"/>
                  </a:lnTo>
                  <a:lnTo>
                    <a:pt x="41732" y="20891"/>
                  </a:lnTo>
                  <a:lnTo>
                    <a:pt x="52171" y="20891"/>
                  </a:lnTo>
                  <a:lnTo>
                    <a:pt x="52171" y="10452"/>
                  </a:lnTo>
                  <a:close/>
                </a:path>
                <a:path w="636905" h="31750">
                  <a:moveTo>
                    <a:pt x="73025" y="10452"/>
                  </a:moveTo>
                  <a:lnTo>
                    <a:pt x="62598" y="10452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91"/>
                  </a:lnTo>
                  <a:lnTo>
                    <a:pt x="73025" y="10452"/>
                  </a:lnTo>
                  <a:close/>
                </a:path>
                <a:path w="636905" h="31750">
                  <a:moveTo>
                    <a:pt x="93903" y="10452"/>
                  </a:moveTo>
                  <a:lnTo>
                    <a:pt x="83477" y="10452"/>
                  </a:lnTo>
                  <a:lnTo>
                    <a:pt x="83477" y="20891"/>
                  </a:lnTo>
                  <a:lnTo>
                    <a:pt x="93903" y="20891"/>
                  </a:lnTo>
                  <a:lnTo>
                    <a:pt x="93903" y="10452"/>
                  </a:lnTo>
                  <a:close/>
                </a:path>
                <a:path w="636905" h="31750">
                  <a:moveTo>
                    <a:pt x="146088" y="10452"/>
                  </a:moveTo>
                  <a:lnTo>
                    <a:pt x="146088" y="10452"/>
                  </a:lnTo>
                  <a:lnTo>
                    <a:pt x="104343" y="10452"/>
                  </a:lnTo>
                  <a:lnTo>
                    <a:pt x="104343" y="20891"/>
                  </a:lnTo>
                  <a:lnTo>
                    <a:pt x="114782" y="20891"/>
                  </a:lnTo>
                  <a:lnTo>
                    <a:pt x="125209" y="20891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10452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52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52"/>
                  </a:lnTo>
                  <a:lnTo>
                    <a:pt x="177380" y="10452"/>
                  </a:lnTo>
                  <a:lnTo>
                    <a:pt x="187820" y="10452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52"/>
                  </a:lnTo>
                  <a:lnTo>
                    <a:pt x="208686" y="10452"/>
                  </a:lnTo>
                  <a:lnTo>
                    <a:pt x="219125" y="10452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29565" y="10452"/>
                  </a:moveTo>
                  <a:lnTo>
                    <a:pt x="219125" y="10452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91"/>
                  </a:lnTo>
                  <a:lnTo>
                    <a:pt x="229565" y="10452"/>
                  </a:lnTo>
                  <a:close/>
                </a:path>
                <a:path w="636905" h="31750">
                  <a:moveTo>
                    <a:pt x="271284" y="10452"/>
                  </a:moveTo>
                  <a:lnTo>
                    <a:pt x="260870" y="10452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52"/>
                  </a:lnTo>
                  <a:lnTo>
                    <a:pt x="250431" y="20891"/>
                  </a:lnTo>
                  <a:lnTo>
                    <a:pt x="260858" y="20891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91"/>
                  </a:lnTo>
                  <a:lnTo>
                    <a:pt x="271284" y="10452"/>
                  </a:lnTo>
                  <a:close/>
                </a:path>
                <a:path w="636905" h="31750">
                  <a:moveTo>
                    <a:pt x="333908" y="10452"/>
                  </a:moveTo>
                  <a:lnTo>
                    <a:pt x="323481" y="10452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91"/>
                  </a:lnTo>
                  <a:lnTo>
                    <a:pt x="292176" y="20891"/>
                  </a:lnTo>
                  <a:lnTo>
                    <a:pt x="292176" y="10452"/>
                  </a:lnTo>
                  <a:lnTo>
                    <a:pt x="302602" y="10452"/>
                  </a:lnTo>
                  <a:lnTo>
                    <a:pt x="302602" y="20891"/>
                  </a:lnTo>
                  <a:lnTo>
                    <a:pt x="313042" y="20891"/>
                  </a:lnTo>
                  <a:lnTo>
                    <a:pt x="323456" y="20891"/>
                  </a:lnTo>
                  <a:lnTo>
                    <a:pt x="333908" y="20891"/>
                  </a:lnTo>
                  <a:lnTo>
                    <a:pt x="333908" y="10452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10452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375640" y="10452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52"/>
                  </a:lnTo>
                  <a:lnTo>
                    <a:pt x="354774" y="10452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91"/>
                  </a:lnTo>
                  <a:lnTo>
                    <a:pt x="386080" y="20891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3175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10452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52"/>
                  </a:lnTo>
                  <a:lnTo>
                    <a:pt x="479996" y="10452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52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52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52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38251" y="10452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91"/>
                  </a:lnTo>
                  <a:lnTo>
                    <a:pt x="479996" y="20891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91"/>
                  </a:lnTo>
                  <a:lnTo>
                    <a:pt x="500862" y="20891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32168" y="20866"/>
                  </a:move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73913" y="0"/>
                  </a:lnTo>
                  <a:lnTo>
                    <a:pt x="532168" y="0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91"/>
                  </a:lnTo>
                  <a:lnTo>
                    <a:pt x="563473" y="20891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52"/>
                  </a:lnTo>
                  <a:lnTo>
                    <a:pt x="573913" y="10452"/>
                  </a:lnTo>
                  <a:lnTo>
                    <a:pt x="573913" y="20891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26084" y="10452"/>
                  </a:moveTo>
                  <a:lnTo>
                    <a:pt x="615645" y="10452"/>
                  </a:lnTo>
                  <a:lnTo>
                    <a:pt x="615645" y="20891"/>
                  </a:lnTo>
                  <a:lnTo>
                    <a:pt x="626084" y="20891"/>
                  </a:lnTo>
                  <a:lnTo>
                    <a:pt x="626084" y="10452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9369" y="615717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92176" y="10439"/>
                  </a:move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20954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17385" y="10439"/>
                  </a:move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34925" y="6202807"/>
            <a:ext cx="54038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50.3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64" name="object 6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41180" y="959761"/>
            <a:ext cx="5715000" cy="4446270"/>
          </a:xfrm>
          <a:prstGeom prst="rect">
            <a:avLst/>
          </a:prstGeom>
        </p:spPr>
      </p:pic>
      <p:sp>
        <p:nvSpPr>
          <p:cNvPr id="65" name="object 65"/>
          <p:cNvSpPr txBox="1">
            <a:spLocks noGrp="1"/>
          </p:cNvSpPr>
          <p:nvPr>
            <p:ph type="sldNum" sz="quarter" idx="4294967295"/>
          </p:nvPr>
        </p:nvSpPr>
        <p:spPr>
          <a:xfrm>
            <a:off x="9493250" y="7521575"/>
            <a:ext cx="565150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121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9D6DE15-1178-D121-A1A8-E6CD72B3535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46785429"/>
              </p:ext>
            </p:extLst>
          </p:nvPr>
        </p:nvGraphicFramePr>
        <p:xfrm>
          <a:off x="1147649" y="5622988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9D6DE15-1178-D121-A1A8-E6CD72B353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47649" y="5622988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F303EED8-8595-E341-8AE1-F666BC1CB5C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230013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1971" y="951661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57220" cy="2573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BLAKLEY</a:t>
            </a:r>
            <a:r>
              <a:rPr sz="1200" b="1" spc="17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8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OUTDOOR</a:t>
            </a:r>
            <a:r>
              <a:rPr sz="1200" b="1" spc="17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N/A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1397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Sink into the ultra-deep cushions of the Blakley Outdoor Set and </a:t>
            </a:r>
            <a:r>
              <a:rPr sz="750" spc="-20" dirty="0">
                <a:latin typeface="Raleway"/>
                <a:cs typeface="Raleway"/>
              </a:rPr>
              <a:t>feel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stress of the day melting away. This set features a </a:t>
            </a:r>
            <a:r>
              <a:rPr sz="750" spc="-10" dirty="0">
                <a:latin typeface="Raleway"/>
                <a:cs typeface="Raleway"/>
              </a:rPr>
              <a:t>generously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proportioned 93.5” Sofa combined with a Lounge and 360° Swivel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give you perfect views of your new outdoor oasis. Durably built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HDPE resin half round wicker and solution-dyed acrylic covers, this </a:t>
            </a:r>
            <a:r>
              <a:rPr sz="750" spc="-25" dirty="0">
                <a:latin typeface="Raleway"/>
                <a:cs typeface="Raleway"/>
              </a:rPr>
              <a:t>set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looks comfortable in indoor settings but is built for the great </a:t>
            </a:r>
            <a:r>
              <a:rPr sz="750" spc="-10" dirty="0">
                <a:latin typeface="Raleway"/>
                <a:cs typeface="Raleway"/>
              </a:rPr>
              <a:t>outdoors.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 combination of gray tones create an outdoor backdrop that is </a:t>
            </a:r>
            <a:r>
              <a:rPr sz="750" spc="-10" dirty="0">
                <a:latin typeface="Raleway"/>
                <a:cs typeface="Raleway"/>
              </a:rPr>
              <a:t>neutral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but fresh and inviting.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Removeable cushions can be easily stored </a:t>
            </a:r>
            <a:r>
              <a:rPr sz="750" spc="-20" dirty="0">
                <a:latin typeface="Raleway"/>
                <a:cs typeface="Raleway"/>
              </a:rPr>
              <a:t>away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the elements and while this set looks great is also built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withstand the elements. Beautifully crafted aluminum tables offer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perfect complement to the upholstery with a whitewashed birch </a:t>
            </a:r>
            <a:r>
              <a:rPr sz="750" spc="-20" dirty="0">
                <a:latin typeface="Raleway"/>
                <a:cs typeface="Raleway"/>
              </a:rPr>
              <a:t>look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offers heat resistance. Plank tops features whitewashed birch </a:t>
            </a:r>
            <a:r>
              <a:rPr sz="750" spc="-20" dirty="0">
                <a:latin typeface="Raleway"/>
                <a:cs typeface="Raleway"/>
              </a:rPr>
              <a:t>look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touch of natural charm to your outdoor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199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Whether you’re entertaining guests or simply enjoying a </a:t>
            </a:r>
            <a:r>
              <a:rPr sz="750" spc="-10" dirty="0">
                <a:latin typeface="Raleway"/>
                <a:cs typeface="Raleway"/>
              </a:rPr>
              <a:t>peaceful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moment to yourself, the Blakley Outdoor Swivel Chair provides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perfect combination of comfort and </a:t>
            </a:r>
            <a:r>
              <a:rPr sz="750" spc="-10" dirty="0">
                <a:latin typeface="Raleway"/>
                <a:cs typeface="Raleway"/>
              </a:rPr>
              <a:t>style.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3754056"/>
            <a:ext cx="2807335" cy="3568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508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All-Weather Resin looks like natural wicker but is made from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more durable synthetic material that can withstand the </a:t>
            </a:r>
            <a:r>
              <a:rPr sz="750" spc="-10" dirty="0">
                <a:latin typeface="Raleway"/>
                <a:cs typeface="Raleway"/>
              </a:rPr>
              <a:t>harsh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elements of </a:t>
            </a:r>
            <a:r>
              <a:rPr sz="750" spc="-10" dirty="0">
                <a:latin typeface="Raleway"/>
                <a:cs typeface="Raleway"/>
              </a:rPr>
              <a:t>outdoors</a:t>
            </a:r>
            <a:endParaRPr sz="750" dirty="0">
              <a:latin typeface="Raleway"/>
              <a:cs typeface="Raleway"/>
            </a:endParaRPr>
          </a:p>
          <a:p>
            <a:pPr marL="12700" marR="698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Resin wicker works well in outdoor elements. Rain does </a:t>
            </a:r>
            <a:r>
              <a:rPr sz="750" spc="-25" dirty="0">
                <a:latin typeface="Raleway"/>
                <a:cs typeface="Raleway"/>
              </a:rPr>
              <a:t>not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damage the wicker, it handles humidity well, it withstands </a:t>
            </a:r>
            <a:r>
              <a:rPr sz="750" spc="-20" dirty="0">
                <a:latin typeface="Raleway"/>
                <a:cs typeface="Raleway"/>
              </a:rPr>
              <a:t>hail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storms, intense cold and intense heat – making it the </a:t>
            </a:r>
            <a:r>
              <a:rPr sz="750" spc="-10" dirty="0">
                <a:latin typeface="Raleway"/>
                <a:cs typeface="Raleway"/>
              </a:rPr>
              <a:t>perfect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material for outdoor </a:t>
            </a:r>
            <a:r>
              <a:rPr sz="750" spc="-10" dirty="0">
                <a:latin typeface="Raleway"/>
                <a:cs typeface="Raleway"/>
              </a:rPr>
              <a:t>furniture.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with High Density Polyethylene (HDPE) wicker, the </a:t>
            </a:r>
            <a:r>
              <a:rPr sz="750" spc="-20" dirty="0">
                <a:latin typeface="Raleway"/>
                <a:cs typeface="Raleway"/>
              </a:rPr>
              <a:t>best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quality material for synthetic wicker. It’s made from </a:t>
            </a:r>
            <a:r>
              <a:rPr sz="750" spc="-10" dirty="0">
                <a:latin typeface="Raleway"/>
                <a:cs typeface="Raleway"/>
              </a:rPr>
              <a:t>material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highly durable; will not easily crack, brake or chip. </a:t>
            </a:r>
            <a:r>
              <a:rPr sz="750" spc="-20" dirty="0">
                <a:latin typeface="Raleway"/>
                <a:cs typeface="Raleway"/>
              </a:rPr>
              <a:t>HDPE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wicker has the color distributed throughout the material so it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fade resistant and waterproof and will not flake or peel </a:t>
            </a:r>
            <a:r>
              <a:rPr sz="750" spc="-20" dirty="0">
                <a:latin typeface="Raleway"/>
                <a:cs typeface="Raleway"/>
              </a:rPr>
              <a:t>off.</a:t>
            </a:r>
            <a:endParaRPr sz="750" dirty="0">
              <a:latin typeface="Raleway"/>
              <a:cs typeface="Raleway"/>
            </a:endParaRPr>
          </a:p>
          <a:p>
            <a:pPr marL="12700" marR="762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HDPE wicker is infused with UV inhibitors to make it resistant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damaging effects of the sun’s rays Stain Resistant and </a:t>
            </a:r>
            <a:r>
              <a:rPr sz="750" spc="-20" dirty="0">
                <a:latin typeface="Raleway"/>
                <a:cs typeface="Raleway"/>
              </a:rPr>
              <a:t>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withstand the harsh effects of chemical </a:t>
            </a:r>
            <a:r>
              <a:rPr sz="750" spc="-10" dirty="0">
                <a:latin typeface="Raleway"/>
                <a:cs typeface="Raleway"/>
              </a:rPr>
              <a:t>solvents</a:t>
            </a:r>
            <a:endParaRPr sz="750" dirty="0">
              <a:latin typeface="Raleway"/>
              <a:cs typeface="Raleway"/>
            </a:endParaRPr>
          </a:p>
          <a:p>
            <a:pPr marL="12700" marR="2959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Waterproof and able to withstand the harsh effects of </a:t>
            </a:r>
            <a:r>
              <a:rPr sz="750" spc="-25" dirty="0">
                <a:latin typeface="Raleway"/>
                <a:cs typeface="Raleway"/>
              </a:rPr>
              <a:t>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climates</a:t>
            </a:r>
            <a:endParaRPr sz="750" dirty="0">
              <a:latin typeface="Raleway"/>
              <a:cs typeface="Raleway"/>
            </a:endParaRPr>
          </a:p>
          <a:p>
            <a:pPr marL="12700" marR="336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Deep cushions are wrapped in solution-dyed acrylic fibers,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ideal fabrics for UV resistance to sunlight. The color is </a:t>
            </a:r>
            <a:r>
              <a:rPr sz="750" spc="-10" dirty="0">
                <a:latin typeface="Raleway"/>
                <a:cs typeface="Raleway"/>
              </a:rPr>
              <a:t>actually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part of the actual fibers produced, making it color-fast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water-</a:t>
            </a:r>
            <a:r>
              <a:rPr sz="750" spc="-10" dirty="0">
                <a:latin typeface="Raleway"/>
                <a:cs typeface="Raleway"/>
              </a:rPr>
              <a:t>resistant.</a:t>
            </a:r>
            <a:endParaRPr sz="750" dirty="0">
              <a:latin typeface="Raleway"/>
              <a:cs typeface="Raleway"/>
            </a:endParaRPr>
          </a:p>
          <a:p>
            <a:pPr marL="12700" marR="1473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Solution-dyed acrylic fibers are the ideal fabrics for </a:t>
            </a:r>
            <a:r>
              <a:rPr sz="750" spc="-25" dirty="0">
                <a:latin typeface="Raleway"/>
                <a:cs typeface="Raleway"/>
              </a:rPr>
              <a:t>UV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resistance to sunlight. The color is actually part of the </a:t>
            </a:r>
            <a:r>
              <a:rPr sz="750" spc="-10" dirty="0">
                <a:latin typeface="Raleway"/>
                <a:cs typeface="Raleway"/>
              </a:rPr>
              <a:t>actual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fibers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produced, making it color-fast and water-</a:t>
            </a:r>
            <a:r>
              <a:rPr sz="750" spc="-10" dirty="0">
                <a:latin typeface="Raleway"/>
                <a:cs typeface="Raleway"/>
              </a:rPr>
              <a:t>resistant.</a:t>
            </a:r>
            <a:endParaRPr sz="750" dirty="0">
              <a:latin typeface="Raleway"/>
              <a:cs typeface="Raleway"/>
            </a:endParaRPr>
          </a:p>
          <a:p>
            <a:pPr marL="12700" marR="12318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key benefits of Solution-Dyed fabric is excellent </a:t>
            </a:r>
            <a:r>
              <a:rPr sz="750" spc="-25" dirty="0">
                <a:latin typeface="Raleway"/>
                <a:cs typeface="Raleway"/>
              </a:rPr>
              <a:t>UV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resistance to color fade, superior color consistency and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cleanability. Because color is part of the fiber, the fabric </a:t>
            </a:r>
            <a:r>
              <a:rPr sz="750" spc="-25" dirty="0">
                <a:latin typeface="Raleway"/>
                <a:cs typeface="Raleway"/>
              </a:rPr>
              <a:t>has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excellent color fastness, fade resistance and </a:t>
            </a:r>
            <a:r>
              <a:rPr sz="750" spc="-10" dirty="0">
                <a:latin typeface="Raleway"/>
                <a:cs typeface="Raleway"/>
              </a:rPr>
              <a:t>durability.</a:t>
            </a:r>
            <a:endParaRPr sz="750" dirty="0">
              <a:latin typeface="Raleway"/>
              <a:cs typeface="Raleway"/>
            </a:endParaRPr>
          </a:p>
          <a:p>
            <a:pPr marL="12700" marR="444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Rated at the highest standard against UV rays with 2000 </a:t>
            </a:r>
            <a:r>
              <a:rPr sz="750" spc="-10" dirty="0">
                <a:latin typeface="Raleway"/>
                <a:cs typeface="Raleway"/>
              </a:rPr>
              <a:t>hours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UV-treated Solution-</a:t>
            </a:r>
            <a:r>
              <a:rPr sz="750" spc="-10" dirty="0">
                <a:latin typeface="Raleway"/>
                <a:cs typeface="Raleway"/>
              </a:rPr>
              <a:t>Dying.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Swivel chair rotates 360° for a comfortable feel of </a:t>
            </a:r>
            <a:r>
              <a:rPr sz="750" spc="-10" dirty="0">
                <a:latin typeface="Raleway"/>
                <a:cs typeface="Raleway"/>
              </a:rPr>
              <a:t>movement,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38081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41510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46082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51797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55226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57512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62084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65513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70085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176645" y="72371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9167120" y="6793865"/>
            <a:ext cx="727710" cy="727710"/>
            <a:chOff x="5034774" y="5323275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038374" y="532687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89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088890" y="537740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81063" y="25273"/>
                  </a:moveTo>
                  <a:lnTo>
                    <a:pt x="56842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close/>
                </a:path>
                <a:path w="619125" h="38100">
                  <a:moveTo>
                    <a:pt x="618959" y="0"/>
                  </a:moveTo>
                  <a:lnTo>
                    <a:pt x="618959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59" y="25273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088890" y="540268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53695" y="50520"/>
                  </a:lnTo>
                  <a:lnTo>
                    <a:pt x="366331" y="50520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50520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92645" y="37884"/>
                  </a:moveTo>
                  <a:lnTo>
                    <a:pt x="480009" y="37884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84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50520"/>
                  </a:lnTo>
                  <a:lnTo>
                    <a:pt x="480009" y="50520"/>
                  </a:lnTo>
                  <a:lnTo>
                    <a:pt x="492645" y="50520"/>
                  </a:lnTo>
                  <a:lnTo>
                    <a:pt x="492645" y="37884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60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088890" y="544056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59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101532" y="5459507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088890" y="54658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59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59" y="25260"/>
                  </a:lnTo>
                  <a:lnTo>
                    <a:pt x="61895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101526" y="5503722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25273" y="25273"/>
                  </a:move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593725" h="38100">
                  <a:moveTo>
                    <a:pt x="101053" y="12636"/>
                  </a:move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101053" y="37909"/>
                  </a:lnTo>
                  <a:lnTo>
                    <a:pt x="101053" y="25273"/>
                  </a:lnTo>
                  <a:lnTo>
                    <a:pt x="101053" y="12636"/>
                  </a:lnTo>
                  <a:close/>
                </a:path>
                <a:path w="5937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593725" h="38100">
                  <a:moveTo>
                    <a:pt x="214744" y="0"/>
                  </a:moveTo>
                  <a:lnTo>
                    <a:pt x="214744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593725" h="38100">
                  <a:moveTo>
                    <a:pt x="328422" y="25273"/>
                  </a:move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28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328422" y="37909"/>
                  </a:lnTo>
                  <a:lnTo>
                    <a:pt x="328422" y="25273"/>
                  </a:lnTo>
                  <a:close/>
                </a:path>
                <a:path w="593725" h="381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5937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66318" y="25273"/>
                  </a:lnTo>
                  <a:lnTo>
                    <a:pt x="353682" y="25273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38100">
                  <a:moveTo>
                    <a:pt x="492633" y="12636"/>
                  </a:moveTo>
                  <a:lnTo>
                    <a:pt x="479996" y="12636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492633" y="12636"/>
                  </a:lnTo>
                  <a:close/>
                </a:path>
                <a:path w="593725" h="38100">
                  <a:moveTo>
                    <a:pt x="593686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93686" y="25273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088890" y="55289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66331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59" y="12623"/>
                  </a:moveTo>
                  <a:lnTo>
                    <a:pt x="606323" y="12623"/>
                  </a:lnTo>
                  <a:lnTo>
                    <a:pt x="606323" y="25260"/>
                  </a:lnTo>
                  <a:lnTo>
                    <a:pt x="618959" y="25260"/>
                  </a:lnTo>
                  <a:lnTo>
                    <a:pt x="61895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088890" y="55668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13690" y="37884"/>
                  </a:moveTo>
                  <a:lnTo>
                    <a:pt x="113690" y="37884"/>
                  </a:lnTo>
                  <a:lnTo>
                    <a:pt x="50533" y="37884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113690" y="50520"/>
                  </a:lnTo>
                  <a:lnTo>
                    <a:pt x="113690" y="37884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40004" y="37884"/>
                  </a:moveTo>
                  <a:lnTo>
                    <a:pt x="227380" y="37884"/>
                  </a:lnTo>
                  <a:lnTo>
                    <a:pt x="214744" y="37884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84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84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84"/>
                  </a:lnTo>
                  <a:lnTo>
                    <a:pt x="328434" y="37884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84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50520"/>
                  </a:lnTo>
                  <a:lnTo>
                    <a:pt x="366331" y="50520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84"/>
                  </a:lnTo>
                  <a:lnTo>
                    <a:pt x="353695" y="37884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60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01526" y="560477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63157" y="25273"/>
                  </a:lnTo>
                  <a:lnTo>
                    <a:pt x="63157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064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06425" h="50800">
                  <a:moveTo>
                    <a:pt x="176847" y="25273"/>
                  </a:move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06425" h="50800">
                  <a:moveTo>
                    <a:pt x="265264" y="12636"/>
                  </a:moveTo>
                  <a:lnTo>
                    <a:pt x="265264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606425" h="50800">
                  <a:moveTo>
                    <a:pt x="303161" y="12636"/>
                  </a:move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12636"/>
                  </a:lnTo>
                  <a:close/>
                </a:path>
                <a:path w="6064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50800">
                  <a:moveTo>
                    <a:pt x="404215" y="37896"/>
                  </a:moveTo>
                  <a:lnTo>
                    <a:pt x="391579" y="37896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15785" y="25273"/>
                  </a:lnTo>
                  <a:lnTo>
                    <a:pt x="315785" y="37896"/>
                  </a:lnTo>
                  <a:lnTo>
                    <a:pt x="303161" y="37896"/>
                  </a:ln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50533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06425" h="50800">
                  <a:moveTo>
                    <a:pt x="467372" y="37896"/>
                  </a:move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50533"/>
                  </a:lnTo>
                  <a:lnTo>
                    <a:pt x="454736" y="50533"/>
                  </a:lnTo>
                  <a:lnTo>
                    <a:pt x="467372" y="50533"/>
                  </a:lnTo>
                  <a:lnTo>
                    <a:pt x="467372" y="37896"/>
                  </a:lnTo>
                  <a:close/>
                </a:path>
                <a:path w="606425" h="50800">
                  <a:moveTo>
                    <a:pt x="492633" y="12636"/>
                  </a:move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92633" y="12636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81050" y="0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8105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55790" y="5053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593686" y="25273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088890" y="564267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064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606323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088890" y="568057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59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59" y="25273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088890" y="57058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close/>
                </a:path>
                <a:path w="6191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64223" y="25273"/>
                  </a:move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618959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59" y="25273"/>
                  </a:lnTo>
                  <a:lnTo>
                    <a:pt x="618959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088890" y="57437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73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088890" y="578162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064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064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06425" h="50800">
                  <a:moveTo>
                    <a:pt x="606323" y="12636"/>
                  </a:move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088890" y="581952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88430" y="12623"/>
                  </a:move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03174" y="12623"/>
                  </a:move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618959" y="0"/>
                  </a:moveTo>
                  <a:lnTo>
                    <a:pt x="618959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45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088890" y="584478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088890" y="588267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55790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59" y="37896"/>
                  </a:lnTo>
                  <a:lnTo>
                    <a:pt x="618959" y="25260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088890" y="592057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59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59" y="25260"/>
                  </a:lnTo>
                  <a:lnTo>
                    <a:pt x="61895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088890" y="594583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618959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59" y="25273"/>
                  </a:lnTo>
                  <a:lnTo>
                    <a:pt x="618959" y="12636"/>
                  </a:lnTo>
                  <a:lnTo>
                    <a:pt x="6189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543639" y="5983731"/>
              <a:ext cx="164465" cy="12700"/>
            </a:xfrm>
            <a:custGeom>
              <a:avLst/>
              <a:gdLst/>
              <a:ahLst/>
              <a:cxnLst/>
              <a:rect l="l" t="t" r="r" b="b"/>
              <a:pathLst>
                <a:path w="164464" h="12700">
                  <a:moveTo>
                    <a:pt x="50520" y="0"/>
                  </a:moveTo>
                  <a:lnTo>
                    <a:pt x="5052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164464" h="12700">
                  <a:moveTo>
                    <a:pt x="164211" y="0"/>
                  </a:moveTo>
                  <a:lnTo>
                    <a:pt x="151574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8223943" y="3392277"/>
            <a:ext cx="99123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$1,557.00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41" name="object 41"/>
          <p:cNvSpPr txBox="1">
            <a:spLocks noGrp="1"/>
          </p:cNvSpPr>
          <p:nvPr>
            <p:ph type="sldNum" sz="quarter" idx="4294967295"/>
          </p:nvPr>
        </p:nvSpPr>
        <p:spPr>
          <a:xfrm>
            <a:off x="9493250" y="7521575"/>
            <a:ext cx="565150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122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E664DC1-60F7-C2CE-1905-203B9B87140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16057928"/>
              </p:ext>
            </p:extLst>
          </p:nvPr>
        </p:nvGraphicFramePr>
        <p:xfrm>
          <a:off x="132822" y="5529058"/>
          <a:ext cx="5664149" cy="172315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654300" progId="Excel.Sheet.12">
                  <p:embed/>
                </p:oleObj>
              </mc:Choice>
              <mc:Fallback>
                <p:oleObj name="Worksheet" r:id="rId4" imgW="8724900" imgH="2654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E664DC1-60F7-C2CE-1905-203B9B8714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2822" y="5529058"/>
                        <a:ext cx="5664149" cy="172315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3479389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974445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96590" cy="1216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 dirty="0">
                <a:latin typeface="Arial"/>
                <a:cs typeface="Arial"/>
              </a:rPr>
              <a:t>CAYDEN</a:t>
            </a:r>
            <a:r>
              <a:rPr sz="1200" b="1" spc="22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BASKET</a:t>
            </a:r>
            <a:r>
              <a:rPr sz="1200" b="1" spc="22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CHAIR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CAY600BC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ultimate in comfort for outdoor seating, these Basket Chairs </a:t>
            </a:r>
            <a:r>
              <a:rPr sz="750" spc="-20" dirty="0">
                <a:latin typeface="Raleway"/>
                <a:cs typeface="Raleway"/>
              </a:rPr>
              <a:t>give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feeling of floating in a charming retro-style package!the </a:t>
            </a:r>
            <a:r>
              <a:rPr sz="750" spc="-10" dirty="0">
                <a:latin typeface="Raleway"/>
                <a:cs typeface="Raleway"/>
              </a:rPr>
              <a:t>Cayden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cozy comfort seating for one when you want to enjoy the </a:t>
            </a:r>
            <a:r>
              <a:rPr sz="750" spc="-10" dirty="0">
                <a:latin typeface="Raleway"/>
                <a:cs typeface="Raleway"/>
              </a:rPr>
              <a:t>great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outdoors in relative isolation. The Marine grade Stainless Steel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rust-resistant protection and the solution-dyed polyester </a:t>
            </a:r>
            <a:r>
              <a:rPr sz="750" spc="-10" dirty="0">
                <a:latin typeface="Raleway"/>
                <a:cs typeface="Raleway"/>
              </a:rPr>
              <a:t>offers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stain and fade resistance that lets you sit back, relax and </a:t>
            </a:r>
            <a:r>
              <a:rPr sz="750" spc="-10" dirty="0">
                <a:latin typeface="Raleway"/>
                <a:cs typeface="Raleway"/>
              </a:rPr>
              <a:t>enjoy!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26260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7403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46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689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1975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2568529"/>
            <a:ext cx="3156585" cy="11285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27940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Powder-coated Marine Grade Stainless Steel resists </a:t>
            </a:r>
            <a:r>
              <a:rPr sz="750" spc="-20" dirty="0">
                <a:latin typeface="Raleway"/>
                <a:cs typeface="Raleway"/>
              </a:rPr>
              <a:t>rust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Marine Grade Stainless Steel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1162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Open Cell Foam drys faster and is mold and milder </a:t>
            </a:r>
            <a:r>
              <a:rPr sz="750" spc="-10" dirty="0">
                <a:latin typeface="Raleway"/>
                <a:cs typeface="Raleway"/>
              </a:rPr>
              <a:t>resistant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Solution Dyed Polyester Fabric is UV-treated has </a:t>
            </a:r>
            <a:r>
              <a:rPr sz="750" spc="-25" dirty="0">
                <a:latin typeface="Raleway"/>
                <a:cs typeface="Raleway"/>
              </a:rPr>
              <a:t>dye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throughout the fabric so it is fade </a:t>
            </a:r>
            <a:r>
              <a:rPr sz="750" spc="-10" dirty="0">
                <a:latin typeface="Raleway"/>
                <a:cs typeface="Raleway"/>
              </a:rPr>
              <a:t>resistant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works for outdoor or indoor applications and works </a:t>
            </a:r>
            <a:r>
              <a:rPr sz="750" spc="-10" dirty="0">
                <a:latin typeface="Raleway"/>
                <a:cs typeface="Raleway"/>
              </a:rPr>
              <a:t>great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 sun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3808977"/>
            <a:ext cx="727710" cy="727710"/>
            <a:chOff x="5907614" y="380897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381257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8630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27380" y="25273"/>
                  </a:move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95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68426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88837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37884"/>
                  </a:move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84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40004" y="37884"/>
                  </a:moveTo>
                  <a:lnTo>
                    <a:pt x="227380" y="37884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84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66331" y="37884"/>
                  </a:moveTo>
                  <a:lnTo>
                    <a:pt x="353695" y="37884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53695" y="50520"/>
                  </a:lnTo>
                  <a:lnTo>
                    <a:pt x="366331" y="50520"/>
                  </a:lnTo>
                  <a:lnTo>
                    <a:pt x="366331" y="37884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50520"/>
                  </a:lnTo>
                  <a:lnTo>
                    <a:pt x="391591" y="50520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50520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92645" y="37884"/>
                  </a:moveTo>
                  <a:lnTo>
                    <a:pt x="480009" y="37884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84"/>
                  </a:lnTo>
                  <a:lnTo>
                    <a:pt x="454748" y="37884"/>
                  </a:lnTo>
                  <a:lnTo>
                    <a:pt x="442112" y="37884"/>
                  </a:lnTo>
                  <a:lnTo>
                    <a:pt x="442112" y="50520"/>
                  </a:lnTo>
                  <a:lnTo>
                    <a:pt x="492645" y="50520"/>
                  </a:lnTo>
                  <a:lnTo>
                    <a:pt x="492645" y="37884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84"/>
                  </a:lnTo>
                  <a:lnTo>
                    <a:pt x="530529" y="50520"/>
                  </a:lnTo>
                  <a:lnTo>
                    <a:pt x="543166" y="50520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92625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4372" y="394521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95152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98942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50533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84"/>
                  </a:lnTo>
                  <a:close/>
                </a:path>
                <a:path w="6064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064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0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06425" h="50800">
                  <a:moveTo>
                    <a:pt x="353695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064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06425" h="50800">
                  <a:moveTo>
                    <a:pt x="606310" y="12623"/>
                  </a:moveTo>
                  <a:lnTo>
                    <a:pt x="593699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02730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66331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606310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06520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25260"/>
                  </a:moveTo>
                  <a:lnTo>
                    <a:pt x="88430" y="25260"/>
                  </a:lnTo>
                  <a:lnTo>
                    <a:pt x="25273" y="25260"/>
                  </a:lnTo>
                  <a:lnTo>
                    <a:pt x="25273" y="12649"/>
                  </a:lnTo>
                  <a:lnTo>
                    <a:pt x="37909" y="12649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49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0"/>
                  </a:lnTo>
                  <a:lnTo>
                    <a:pt x="63169" y="0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88430" y="12649"/>
                  </a:lnTo>
                  <a:lnTo>
                    <a:pt x="101053" y="12649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49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14744" y="12649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91579" y="0"/>
                  </a:lnTo>
                  <a:lnTo>
                    <a:pt x="328422" y="0"/>
                  </a:lnTo>
                  <a:lnTo>
                    <a:pt x="328422" y="12649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09046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25273"/>
                  </a:move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12836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5937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5937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5937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593725" h="50800">
                  <a:moveTo>
                    <a:pt x="265277" y="12636"/>
                  </a:moveTo>
                  <a:lnTo>
                    <a:pt x="26527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5937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85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22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4166260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75793" y="0"/>
                  </a:moveTo>
                  <a:lnTo>
                    <a:pt x="63157" y="0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606425" h="38100">
                  <a:moveTo>
                    <a:pt x="202107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12636" y="25285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101053" y="3789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14" y="25285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38100">
                  <a:moveTo>
                    <a:pt x="227368" y="0"/>
                  </a:move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27368" y="0"/>
                  </a:lnTo>
                  <a:close/>
                </a:path>
                <a:path w="606425" h="381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381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52628" y="25285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06425" h="38100">
                  <a:moveTo>
                    <a:pt x="391579" y="0"/>
                  </a:moveTo>
                  <a:lnTo>
                    <a:pt x="378942" y="0"/>
                  </a:lnTo>
                  <a:lnTo>
                    <a:pt x="378942" y="12636"/>
                  </a:lnTo>
                  <a:lnTo>
                    <a:pt x="378942" y="25285"/>
                  </a:lnTo>
                  <a:lnTo>
                    <a:pt x="391579" y="25285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6064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38100">
                  <a:moveTo>
                    <a:pt x="505269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85"/>
                  </a:lnTo>
                  <a:lnTo>
                    <a:pt x="454736" y="25285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381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60631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43153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85"/>
                  </a:lnTo>
                  <a:lnTo>
                    <a:pt x="593674" y="25285"/>
                  </a:lnTo>
                  <a:lnTo>
                    <a:pt x="606310" y="25285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19152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93699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22941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381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25467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43166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29257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467385" y="12636"/>
                  </a:move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36"/>
                  </a:lnTo>
                  <a:close/>
                </a:path>
                <a:path w="6064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45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33047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49"/>
                  </a:lnTo>
                  <a:lnTo>
                    <a:pt x="37909" y="12649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69" y="1264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49"/>
                  </a:lnTo>
                  <a:lnTo>
                    <a:pt x="202120" y="12649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49"/>
                  </a:lnTo>
                  <a:lnTo>
                    <a:pt x="164211" y="12649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49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49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49"/>
                  </a:lnTo>
                  <a:lnTo>
                    <a:pt x="290537" y="12649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49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49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41058" y="1264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49"/>
                  </a:lnTo>
                  <a:lnTo>
                    <a:pt x="517906" y="12649"/>
                  </a:lnTo>
                  <a:lnTo>
                    <a:pt x="530542" y="12649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36836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93699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39362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46"/>
                  </a:lnTo>
                  <a:lnTo>
                    <a:pt x="138963" y="50546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43152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49"/>
                  </a:moveTo>
                  <a:lnTo>
                    <a:pt x="0" y="12649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12636" y="12649"/>
                  </a:lnTo>
                  <a:close/>
                </a:path>
                <a:path w="619125" h="38100">
                  <a:moveTo>
                    <a:pt x="63169" y="12649"/>
                  </a:moveTo>
                  <a:lnTo>
                    <a:pt x="50533" y="12649"/>
                  </a:lnTo>
                  <a:lnTo>
                    <a:pt x="37909" y="12649"/>
                  </a:lnTo>
                  <a:lnTo>
                    <a:pt x="25273" y="12649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49"/>
                  </a:lnTo>
                  <a:close/>
                </a:path>
                <a:path w="619125" h="38100">
                  <a:moveTo>
                    <a:pt x="88430" y="12649"/>
                  </a:moveTo>
                  <a:lnTo>
                    <a:pt x="75793" y="12649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85"/>
                  </a:lnTo>
                  <a:lnTo>
                    <a:pt x="88430" y="12649"/>
                  </a:lnTo>
                  <a:close/>
                </a:path>
                <a:path w="619125" h="38100">
                  <a:moveTo>
                    <a:pt x="151587" y="12649"/>
                  </a:moveTo>
                  <a:lnTo>
                    <a:pt x="138950" y="12649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49"/>
                  </a:lnTo>
                  <a:lnTo>
                    <a:pt x="113690" y="12649"/>
                  </a:lnTo>
                  <a:lnTo>
                    <a:pt x="101053" y="12649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85"/>
                  </a:lnTo>
                  <a:lnTo>
                    <a:pt x="151587" y="25285"/>
                  </a:lnTo>
                  <a:lnTo>
                    <a:pt x="151587" y="12649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49"/>
                  </a:lnTo>
                  <a:lnTo>
                    <a:pt x="189484" y="12649"/>
                  </a:lnTo>
                  <a:lnTo>
                    <a:pt x="176847" y="12649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49"/>
                  </a:lnTo>
                  <a:lnTo>
                    <a:pt x="164211" y="12649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14744" y="12649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40004" y="12649"/>
                  </a:moveTo>
                  <a:lnTo>
                    <a:pt x="227368" y="12649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40004" y="12649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49"/>
                  </a:lnTo>
                  <a:lnTo>
                    <a:pt x="303174" y="12649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41058" y="12649"/>
                  </a:moveTo>
                  <a:lnTo>
                    <a:pt x="328434" y="12649"/>
                  </a:lnTo>
                  <a:lnTo>
                    <a:pt x="315798" y="12649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49"/>
                  </a:lnTo>
                  <a:lnTo>
                    <a:pt x="277901" y="12649"/>
                  </a:lnTo>
                  <a:lnTo>
                    <a:pt x="265277" y="12649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28434" y="37896"/>
                  </a:lnTo>
                  <a:lnTo>
                    <a:pt x="328434" y="25285"/>
                  </a:lnTo>
                  <a:lnTo>
                    <a:pt x="341058" y="25285"/>
                  </a:lnTo>
                  <a:lnTo>
                    <a:pt x="341058" y="12649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42112" y="12649"/>
                  </a:moveTo>
                  <a:lnTo>
                    <a:pt x="429475" y="12649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49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49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49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04215" y="37896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12649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49"/>
                  </a:lnTo>
                  <a:lnTo>
                    <a:pt x="593699" y="12649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492633" y="0"/>
                  </a:lnTo>
                  <a:lnTo>
                    <a:pt x="492633" y="12649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12649"/>
                  </a:lnTo>
                  <a:lnTo>
                    <a:pt x="517906" y="1264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42" y="25285"/>
                  </a:lnTo>
                  <a:lnTo>
                    <a:pt x="618947" y="25285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445678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36"/>
                  </a:moveTo>
                  <a:lnTo>
                    <a:pt x="88430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254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254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254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254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25400">
                  <a:moveTo>
                    <a:pt x="328434" y="12636"/>
                  </a:move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254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25400">
                  <a:moveTo>
                    <a:pt x="467385" y="12636"/>
                  </a:moveTo>
                  <a:lnTo>
                    <a:pt x="46738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67385" y="25273"/>
                  </a:lnTo>
                  <a:lnTo>
                    <a:pt x="467385" y="12636"/>
                  </a:lnTo>
                  <a:close/>
                </a:path>
                <a:path w="619125" h="254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98515" y="4515586"/>
            <a:ext cx="997585" cy="370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25" dirty="0">
                <a:latin typeface="Raleway"/>
                <a:cs typeface="Raleway"/>
              </a:rPr>
              <a:t>77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41.34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10" dirty="0">
                <a:latin typeface="Raleway"/>
                <a:cs typeface="Raleway"/>
              </a:rPr>
              <a:t>41.34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767148" y="7521740"/>
            <a:ext cx="52451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139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E481109-5E8D-A733-3AAF-6723FCC7A62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0400920"/>
              </p:ext>
            </p:extLst>
          </p:nvPr>
        </p:nvGraphicFramePr>
        <p:xfrm>
          <a:off x="22686" y="5529363"/>
          <a:ext cx="8196395" cy="16822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E481109-5E8D-A733-3AAF-6723FCC7A62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2686" y="5529363"/>
                        <a:ext cx="8196395" cy="168223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25312F3-E435-A241-35AA-2E5891DF522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0947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64" y="912777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098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4241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384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881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890714"/>
            <a:ext cx="3197225" cy="2508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0" dirty="0">
                <a:latin typeface="Arial"/>
                <a:cs typeface="Arial"/>
              </a:rPr>
              <a:t>LUX</a:t>
            </a:r>
            <a:r>
              <a:rPr sz="1200" b="1" spc="22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BASKET</a:t>
            </a:r>
            <a:r>
              <a:rPr sz="1200" b="1" spc="22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LUX600BC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ultimate in comfort for outdoor seating, these Basket Chairs </a:t>
            </a:r>
            <a:r>
              <a:rPr sz="750" spc="-20" dirty="0">
                <a:latin typeface="Raleway"/>
                <a:cs typeface="Raleway"/>
              </a:rPr>
              <a:t>give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feeling of floating in a charming retro-style package! The </a:t>
            </a:r>
            <a:r>
              <a:rPr sz="750" spc="-25" dirty="0">
                <a:latin typeface="Raleway"/>
                <a:cs typeface="Raleway"/>
              </a:rPr>
              <a:t>Lux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an extra-wide seat for when you want to spread out a little.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Marine grade Stainless Steel frame offers rust-resistant protection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solution-dyed polyesters offer the stain and fade resistance that </a:t>
            </a:r>
            <a:r>
              <a:rPr sz="750" spc="-20" dirty="0">
                <a:latin typeface="Raleway"/>
                <a:cs typeface="Raleway"/>
              </a:rPr>
              <a:t>lets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 sit back, relax and </a:t>
            </a:r>
            <a:r>
              <a:rPr sz="750" spc="-10" dirty="0">
                <a:latin typeface="Raleway"/>
                <a:cs typeface="Raleway"/>
              </a:rPr>
              <a:t>enjoy!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3200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Marine Grade Stainless Steel resists </a:t>
            </a:r>
            <a:r>
              <a:rPr sz="750" spc="-20" dirty="0">
                <a:latin typeface="Raleway"/>
                <a:cs typeface="Raleway"/>
              </a:rPr>
              <a:t>rust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Marine Grade Stainless Steel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1568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Open Cell Foam drys faster and is mold and milder </a:t>
            </a:r>
            <a:r>
              <a:rPr sz="750" spc="-10" dirty="0">
                <a:latin typeface="Raleway"/>
                <a:cs typeface="Raleway"/>
              </a:rPr>
              <a:t>resistant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Solution Dyed Polyester Fabric is UV-treated has </a:t>
            </a:r>
            <a:r>
              <a:rPr sz="750" spc="-25" dirty="0">
                <a:latin typeface="Raleway"/>
                <a:cs typeface="Raleway"/>
              </a:rPr>
              <a:t>dye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throughout the fabric so it is fade </a:t>
            </a:r>
            <a:r>
              <a:rPr sz="750" spc="-10" dirty="0">
                <a:latin typeface="Raleway"/>
                <a:cs typeface="Raleway"/>
              </a:rPr>
              <a:t>resistant</a:t>
            </a:r>
            <a:endParaRPr sz="750" dirty="0">
              <a:latin typeface="Raleway"/>
              <a:cs typeface="Raleway"/>
            </a:endParaRPr>
          </a:p>
          <a:p>
            <a:pPr marL="393700" marR="457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works for outdoor or indoor applications and works </a:t>
            </a:r>
            <a:r>
              <a:rPr sz="750" spc="-10" dirty="0">
                <a:latin typeface="Raleway"/>
                <a:cs typeface="Raleway"/>
              </a:rPr>
              <a:t>great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 sun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$279.00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492747"/>
            <a:ext cx="727710" cy="727710"/>
            <a:chOff x="5907614" y="3492747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4963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5468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416852" y="25273"/>
                  </a:move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42112" y="25273"/>
                  </a:move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68426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5721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37884"/>
                  </a:moveTo>
                  <a:lnTo>
                    <a:pt x="240004" y="37884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84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290157" y="3610025"/>
              <a:ext cx="290830" cy="12700"/>
            </a:xfrm>
            <a:custGeom>
              <a:avLst/>
              <a:gdLst/>
              <a:ahLst/>
              <a:cxnLst/>
              <a:rect l="l" t="t" r="r" b="b"/>
              <a:pathLst>
                <a:path w="290829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290829" h="127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290829" h="127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290829" h="127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290829" h="127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290829" h="12700">
                  <a:moveTo>
                    <a:pt x="290525" y="0"/>
                  </a:moveTo>
                  <a:lnTo>
                    <a:pt x="277888" y="0"/>
                  </a:lnTo>
                  <a:lnTo>
                    <a:pt x="277888" y="12636"/>
                  </a:lnTo>
                  <a:lnTo>
                    <a:pt x="290525" y="12636"/>
                  </a:lnTo>
                  <a:lnTo>
                    <a:pt x="2905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628980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63529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593725" h="38100">
                  <a:moveTo>
                    <a:pt x="88430" y="12623"/>
                  </a:moveTo>
                  <a:lnTo>
                    <a:pt x="88430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5937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5937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49"/>
                  </a:lnTo>
                  <a:lnTo>
                    <a:pt x="113690" y="12649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49"/>
                  </a:lnTo>
                  <a:lnTo>
                    <a:pt x="151587" y="12649"/>
                  </a:lnTo>
                  <a:lnTo>
                    <a:pt x="151587" y="0"/>
                  </a:lnTo>
                  <a:close/>
                </a:path>
                <a:path w="5937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27368" y="12649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5937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49"/>
                  </a:lnTo>
                  <a:lnTo>
                    <a:pt x="416852" y="12649"/>
                  </a:lnTo>
                  <a:lnTo>
                    <a:pt x="416852" y="0"/>
                  </a:lnTo>
                  <a:close/>
                </a:path>
                <a:path w="5937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49"/>
                  </a:lnTo>
                  <a:lnTo>
                    <a:pt x="467385" y="0"/>
                  </a:lnTo>
                  <a:close/>
                </a:path>
                <a:path w="593725" h="381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593725" h="38100">
                  <a:moveTo>
                    <a:pt x="593699" y="12623"/>
                  </a:moveTo>
                  <a:lnTo>
                    <a:pt x="593699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6605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13690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517906" y="50533"/>
                  </a:lnTo>
                  <a:lnTo>
                    <a:pt x="517906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6984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14744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7363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30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84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38963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84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93699" y="12623"/>
                  </a:move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7742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49"/>
                  </a:lnTo>
                  <a:lnTo>
                    <a:pt x="214744" y="1264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49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90537" y="12649"/>
                  </a:lnTo>
                  <a:lnTo>
                    <a:pt x="303174" y="12649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91579" y="12649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49"/>
                  </a:lnTo>
                  <a:lnTo>
                    <a:pt x="429488" y="12649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81213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60631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383739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52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38752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13690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90537" y="25273"/>
                  </a:move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41058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92645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67385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90056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84"/>
                  </a:moveTo>
                  <a:lnTo>
                    <a:pt x="12636" y="37884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84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26326" y="37884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84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03174" y="37884"/>
                  </a:moveTo>
                  <a:lnTo>
                    <a:pt x="290537" y="37884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84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84"/>
                  </a:lnTo>
                  <a:lnTo>
                    <a:pt x="442112" y="37884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29475" y="25260"/>
                  </a:lnTo>
                  <a:lnTo>
                    <a:pt x="429475" y="37884"/>
                  </a:lnTo>
                  <a:lnTo>
                    <a:pt x="416852" y="37884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84"/>
                  </a:lnTo>
                  <a:lnTo>
                    <a:pt x="328434" y="37884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20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67385" y="50520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84"/>
                  </a:lnTo>
                  <a:lnTo>
                    <a:pt x="492645" y="37884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33" y="50520"/>
                  </a:lnTo>
                  <a:lnTo>
                    <a:pt x="505269" y="50520"/>
                  </a:lnTo>
                  <a:lnTo>
                    <a:pt x="517906" y="5052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93844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14744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43166" y="37896"/>
                  </a:move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63" y="37896"/>
                  </a:moveTo>
                  <a:lnTo>
                    <a:pt x="568426" y="37896"/>
                  </a:ln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896"/>
                  </a:lnTo>
                  <a:close/>
                </a:path>
                <a:path w="619125" h="50800">
                  <a:moveTo>
                    <a:pt x="606310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397634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1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0142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416852" y="37909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0521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09003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1152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9264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04215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03848" y="4153191"/>
              <a:ext cx="177165" cy="12700"/>
            </a:xfrm>
            <a:custGeom>
              <a:avLst/>
              <a:gdLst/>
              <a:ahLst/>
              <a:cxnLst/>
              <a:rect l="l" t="t" r="r" b="b"/>
              <a:pathLst>
                <a:path w="17716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177165" h="12700">
                  <a:moveTo>
                    <a:pt x="63157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177165" h="12700">
                  <a:moveTo>
                    <a:pt x="176834" y="0"/>
                  </a:moveTo>
                  <a:lnTo>
                    <a:pt x="176834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76834" y="12636"/>
                  </a:lnTo>
                  <a:lnTo>
                    <a:pt x="1768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5898515" y="4199356"/>
            <a:ext cx="997585" cy="370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77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41.34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10" dirty="0">
                <a:latin typeface="Raleway"/>
                <a:cs typeface="Raleway"/>
              </a:rPr>
              <a:t>41.34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69434" y="7521740"/>
            <a:ext cx="5200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143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EBF80577-7434-2244-D6A9-3CF3614B40F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87074239"/>
              </p:ext>
            </p:extLst>
          </p:nvPr>
        </p:nvGraphicFramePr>
        <p:xfrm>
          <a:off x="13164" y="5455510"/>
          <a:ext cx="8724900" cy="1409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1409700" progId="Excel.Sheet.12">
                  <p:embed/>
                </p:oleObj>
              </mc:Choice>
              <mc:Fallback>
                <p:oleObj name="Worksheet" r:id="rId5" imgW="8724900" imgH="14097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EBF80577-7434-2244-D6A9-3CF3614B40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3164" y="5455510"/>
                        <a:ext cx="8724900" cy="1409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D45B645B-F9C1-B076-FD42-4E2AB7C431F0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453897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59" y="965293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5079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222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08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3080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6509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7652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11215" y="870497"/>
            <a:ext cx="3201035" cy="3497579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9367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MARINA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OUTDOOR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DINING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MAR600-</a:t>
            </a:r>
            <a:r>
              <a:rPr sz="750" spc="-25" dirty="0">
                <a:latin typeface="Raleway"/>
                <a:cs typeface="Raleway"/>
              </a:rPr>
              <a:t>6PC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Gather, eat or even work in the great outdoors with the Marina </a:t>
            </a:r>
            <a:r>
              <a:rPr sz="750" spc="-10" dirty="0">
                <a:latin typeface="Raleway"/>
                <a:cs typeface="Raleway"/>
              </a:rPr>
              <a:t>outdoor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set. Styled like a regular dining set but built for the </a:t>
            </a:r>
            <a:r>
              <a:rPr sz="750" spc="-10" dirty="0">
                <a:latin typeface="Raleway"/>
                <a:cs typeface="Raleway"/>
              </a:rPr>
              <a:t>elements,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Marina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All Weather Resin, Powder- Coated Aluminum </a:t>
            </a:r>
            <a:r>
              <a:rPr sz="750" spc="-2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frames and quick- drying cushions with weather resistant Solution-</a:t>
            </a:r>
            <a:r>
              <a:rPr sz="750" spc="-20" dirty="0">
                <a:latin typeface="Raleway"/>
                <a:cs typeface="Raleway"/>
              </a:rPr>
              <a:t>Dyed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acrylic covers. This 6-piece set features transitional styling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farmhouse flair in a configuration that seats up to six comfortably. </a:t>
            </a:r>
            <a:r>
              <a:rPr sz="750" spc="-20" dirty="0">
                <a:latin typeface="Raleway"/>
                <a:cs typeface="Raleway"/>
              </a:rPr>
              <a:t>Foam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baffling underneath the bench and table muffle sound and add to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weighty feel of the </a:t>
            </a:r>
            <a:r>
              <a:rPr sz="750" spc="-10" dirty="0">
                <a:latin typeface="Raleway"/>
                <a:cs typeface="Raleway"/>
              </a:rPr>
              <a:t>collection.</a:t>
            </a:r>
            <a:endParaRPr sz="750" dirty="0">
              <a:latin typeface="Raleway"/>
              <a:cs typeface="Raleway"/>
            </a:endParaRPr>
          </a:p>
          <a:p>
            <a:pPr marL="393700" marR="60325">
              <a:lnSpc>
                <a:spcPct val="100000"/>
              </a:lnSpc>
              <a:spcBef>
                <a:spcPts val="620"/>
              </a:spcBef>
            </a:pPr>
            <a:r>
              <a:rPr sz="750" dirty="0">
                <a:latin typeface="Raleway"/>
                <a:cs typeface="Raleway"/>
              </a:rPr>
              <a:t>Constructed of an aluminum frame with half round </a:t>
            </a:r>
            <a:r>
              <a:rPr sz="750" spc="-10" dirty="0">
                <a:latin typeface="Raleway"/>
                <a:cs typeface="Raleway"/>
              </a:rPr>
              <a:t>wicker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has a 2.5 mm powder-coated aluminum top with a </a:t>
            </a:r>
            <a:r>
              <a:rPr sz="750" spc="-20" dirty="0">
                <a:latin typeface="Raleway"/>
                <a:cs typeface="Raleway"/>
              </a:rPr>
              <a:t>faux-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plank treatment and sound-proof foam </a:t>
            </a:r>
            <a:r>
              <a:rPr sz="750" spc="-10" dirty="0">
                <a:latin typeface="Raleway"/>
                <a:cs typeface="Raleway"/>
              </a:rPr>
              <a:t>underneath</a:t>
            </a:r>
            <a:endParaRPr sz="750" dirty="0">
              <a:latin typeface="Raleway"/>
              <a:cs typeface="Raleway"/>
            </a:endParaRPr>
          </a:p>
          <a:p>
            <a:pPr marL="393700" marR="1130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has a hand brushed aluminum base with </a:t>
            </a:r>
            <a:r>
              <a:rPr sz="750" spc="-10" dirty="0">
                <a:latin typeface="Raleway"/>
                <a:cs typeface="Raleway"/>
              </a:rPr>
              <a:t>hand-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brushed aluminum arm caps. The Arm Chair has a </a:t>
            </a:r>
            <a:r>
              <a:rPr sz="750" spc="-10" dirty="0">
                <a:latin typeface="Raleway"/>
                <a:cs typeface="Raleway"/>
              </a:rPr>
              <a:t>powder-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coated aluminum base with aluminum arm caps and </a:t>
            </a:r>
            <a:r>
              <a:rPr sz="750" spc="-10" dirty="0">
                <a:latin typeface="Raleway"/>
                <a:cs typeface="Raleway"/>
              </a:rPr>
              <a:t>weaved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arms.</a:t>
            </a:r>
            <a:endParaRPr sz="750" dirty="0">
              <a:latin typeface="Raleway"/>
              <a:cs typeface="Raleway"/>
            </a:endParaRPr>
          </a:p>
          <a:p>
            <a:pPr marL="393700" marR="1365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2.5 mm aluminum Backless Bench features a faux-</a:t>
            </a:r>
            <a:r>
              <a:rPr sz="750" spc="-10" dirty="0">
                <a:latin typeface="Raleway"/>
                <a:cs typeface="Raleway"/>
              </a:rPr>
              <a:t>plank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canted faux timber-beam base and sound-</a:t>
            </a:r>
            <a:r>
              <a:rPr sz="750" spc="-10" dirty="0">
                <a:latin typeface="Raleway"/>
                <a:cs typeface="Raleway"/>
              </a:rPr>
              <a:t>proof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foam </a:t>
            </a:r>
            <a:r>
              <a:rPr sz="750" spc="-10" dirty="0">
                <a:latin typeface="Raleway"/>
                <a:cs typeface="Raleway"/>
              </a:rPr>
              <a:t>underneath.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Driftwood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768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Powder-Coated Aluminum Table, 2 Arm Chairs, </a:t>
            </a:r>
            <a:r>
              <a:rPr sz="750" spc="-50" dirty="0">
                <a:latin typeface="Raleway"/>
                <a:cs typeface="Raleway"/>
              </a:rPr>
              <a:t>2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Side Chairs and Aluminum </a:t>
            </a:r>
            <a:r>
              <a:rPr sz="750" spc="-10" dirty="0">
                <a:latin typeface="Raleway"/>
                <a:cs typeface="Raleway"/>
              </a:rPr>
              <a:t>Bench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$1,399.00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376667"/>
            <a:ext cx="727710" cy="727710"/>
            <a:chOff x="5907614" y="437666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38026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42748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4510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22"/>
                  </a:moveTo>
                  <a:lnTo>
                    <a:pt x="0" y="23622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close/>
                </a:path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23622"/>
                  </a:moveTo>
                  <a:lnTo>
                    <a:pt x="23596" y="23622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22"/>
                  </a:moveTo>
                  <a:lnTo>
                    <a:pt x="47205" y="23622"/>
                  </a:lnTo>
                  <a:lnTo>
                    <a:pt x="35407" y="23622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22"/>
                  </a:moveTo>
                  <a:lnTo>
                    <a:pt x="70815" y="23622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23622"/>
                  </a:moveTo>
                  <a:lnTo>
                    <a:pt x="106222" y="23622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22"/>
                  </a:moveTo>
                  <a:lnTo>
                    <a:pt x="141630" y="23622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22"/>
                  </a:moveTo>
                  <a:lnTo>
                    <a:pt x="153441" y="23622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22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22"/>
                  </a:moveTo>
                  <a:lnTo>
                    <a:pt x="188849" y="23622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24243" y="23622"/>
                  </a:moveTo>
                  <a:lnTo>
                    <a:pt x="212458" y="23622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22"/>
                  </a:moveTo>
                  <a:lnTo>
                    <a:pt x="259664" y="23622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22"/>
                  </a:lnTo>
                  <a:close/>
                </a:path>
                <a:path w="626109" h="35560">
                  <a:moveTo>
                    <a:pt x="283260" y="23622"/>
                  </a:moveTo>
                  <a:lnTo>
                    <a:pt x="271475" y="23622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23622"/>
                  </a:moveTo>
                  <a:lnTo>
                    <a:pt x="295071" y="23622"/>
                  </a:lnTo>
                  <a:lnTo>
                    <a:pt x="283273" y="23622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23622"/>
                  </a:moveTo>
                  <a:lnTo>
                    <a:pt x="306882" y="23622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22"/>
                  </a:lnTo>
                  <a:close/>
                </a:path>
                <a:path w="626109" h="35560">
                  <a:moveTo>
                    <a:pt x="330479" y="23622"/>
                  </a:moveTo>
                  <a:lnTo>
                    <a:pt x="318681" y="23622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22"/>
                  </a:moveTo>
                  <a:lnTo>
                    <a:pt x="330492" y="23622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22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23622"/>
                  </a:moveTo>
                  <a:lnTo>
                    <a:pt x="354088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22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22"/>
                  </a:move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22"/>
                  </a:moveTo>
                  <a:lnTo>
                    <a:pt x="448513" y="23622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23622"/>
                  </a:moveTo>
                  <a:lnTo>
                    <a:pt x="495731" y="23622"/>
                  </a:lnTo>
                  <a:lnTo>
                    <a:pt x="483933" y="23622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22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23622"/>
                  </a:moveTo>
                  <a:lnTo>
                    <a:pt x="542950" y="23622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22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23622"/>
                  </a:moveTo>
                  <a:lnTo>
                    <a:pt x="590143" y="23622"/>
                  </a:lnTo>
                  <a:lnTo>
                    <a:pt x="578345" y="23622"/>
                  </a:lnTo>
                  <a:lnTo>
                    <a:pt x="566547" y="23622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22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47470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785"/>
                  </a:move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11798" y="11785"/>
                  </a:lnTo>
                  <a:close/>
                </a:path>
                <a:path w="626109" h="24129">
                  <a:moveTo>
                    <a:pt x="82613" y="11785"/>
                  </a:moveTo>
                  <a:lnTo>
                    <a:pt x="70815" y="11785"/>
                  </a:lnTo>
                  <a:lnTo>
                    <a:pt x="70815" y="23583"/>
                  </a:lnTo>
                  <a:lnTo>
                    <a:pt x="82613" y="23583"/>
                  </a:lnTo>
                  <a:lnTo>
                    <a:pt x="82613" y="11785"/>
                  </a:lnTo>
                  <a:close/>
                </a:path>
                <a:path w="626109" h="24129">
                  <a:moveTo>
                    <a:pt x="118008" y="11785"/>
                  </a:moveTo>
                  <a:lnTo>
                    <a:pt x="106222" y="11785"/>
                  </a:lnTo>
                  <a:lnTo>
                    <a:pt x="94424" y="11785"/>
                  </a:lnTo>
                  <a:lnTo>
                    <a:pt x="94424" y="23583"/>
                  </a:lnTo>
                  <a:lnTo>
                    <a:pt x="106222" y="23583"/>
                  </a:lnTo>
                  <a:lnTo>
                    <a:pt x="118008" y="23583"/>
                  </a:lnTo>
                  <a:lnTo>
                    <a:pt x="118008" y="11785"/>
                  </a:lnTo>
                  <a:close/>
                </a:path>
                <a:path w="626109" h="24129">
                  <a:moveTo>
                    <a:pt x="153416" y="11785"/>
                  </a:moveTo>
                  <a:lnTo>
                    <a:pt x="141630" y="11785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26109" h="24129">
                  <a:moveTo>
                    <a:pt x="200647" y="11785"/>
                  </a:move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00647" y="11785"/>
                  </a:lnTo>
                  <a:close/>
                </a:path>
                <a:path w="626109" h="24129">
                  <a:moveTo>
                    <a:pt x="224243" y="11785"/>
                  </a:moveTo>
                  <a:lnTo>
                    <a:pt x="212458" y="11785"/>
                  </a:lnTo>
                  <a:lnTo>
                    <a:pt x="212458" y="23583"/>
                  </a:lnTo>
                  <a:lnTo>
                    <a:pt x="224243" y="23583"/>
                  </a:lnTo>
                  <a:lnTo>
                    <a:pt x="224243" y="11785"/>
                  </a:lnTo>
                  <a:close/>
                </a:path>
                <a:path w="626109" h="24129">
                  <a:moveTo>
                    <a:pt x="236054" y="11785"/>
                  </a:move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36054" y="11785"/>
                  </a:lnTo>
                  <a:close/>
                </a:path>
                <a:path w="626109" h="24129">
                  <a:moveTo>
                    <a:pt x="295071" y="11785"/>
                  </a:move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295071" y="11785"/>
                  </a:lnTo>
                  <a:close/>
                </a:path>
                <a:path w="626109" h="24129">
                  <a:moveTo>
                    <a:pt x="342277" y="11785"/>
                  </a:moveTo>
                  <a:lnTo>
                    <a:pt x="330492" y="11785"/>
                  </a:lnTo>
                  <a:lnTo>
                    <a:pt x="330492" y="23583"/>
                  </a:lnTo>
                  <a:lnTo>
                    <a:pt x="342277" y="23583"/>
                  </a:lnTo>
                  <a:lnTo>
                    <a:pt x="342277" y="11785"/>
                  </a:lnTo>
                  <a:close/>
                </a:path>
                <a:path w="626109" h="24129">
                  <a:moveTo>
                    <a:pt x="413092" y="11785"/>
                  </a:moveTo>
                  <a:lnTo>
                    <a:pt x="401307" y="11785"/>
                  </a:lnTo>
                  <a:lnTo>
                    <a:pt x="389509" y="11785"/>
                  </a:lnTo>
                  <a:lnTo>
                    <a:pt x="389509" y="23583"/>
                  </a:lnTo>
                  <a:lnTo>
                    <a:pt x="401307" y="23583"/>
                  </a:lnTo>
                  <a:lnTo>
                    <a:pt x="413092" y="23583"/>
                  </a:lnTo>
                  <a:lnTo>
                    <a:pt x="413092" y="11785"/>
                  </a:lnTo>
                  <a:close/>
                </a:path>
                <a:path w="626109" h="24129">
                  <a:moveTo>
                    <a:pt x="424903" y="11785"/>
                  </a:moveTo>
                  <a:lnTo>
                    <a:pt x="413105" y="11785"/>
                  </a:lnTo>
                  <a:lnTo>
                    <a:pt x="413105" y="23583"/>
                  </a:lnTo>
                  <a:lnTo>
                    <a:pt x="424903" y="23583"/>
                  </a:lnTo>
                  <a:lnTo>
                    <a:pt x="424903" y="11785"/>
                  </a:lnTo>
                  <a:close/>
                </a:path>
                <a:path w="626109" h="24129">
                  <a:moveTo>
                    <a:pt x="436702" y="11785"/>
                  </a:moveTo>
                  <a:lnTo>
                    <a:pt x="424916" y="11785"/>
                  </a:lnTo>
                  <a:lnTo>
                    <a:pt x="424916" y="23583"/>
                  </a:lnTo>
                  <a:lnTo>
                    <a:pt x="436702" y="23583"/>
                  </a:lnTo>
                  <a:lnTo>
                    <a:pt x="436702" y="11785"/>
                  </a:lnTo>
                  <a:close/>
                </a:path>
                <a:path w="626109" h="24129">
                  <a:moveTo>
                    <a:pt x="448513" y="11785"/>
                  </a:move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48513" y="11785"/>
                  </a:lnTo>
                  <a:close/>
                </a:path>
                <a:path w="626109" h="24129">
                  <a:moveTo>
                    <a:pt x="507530" y="11785"/>
                  </a:moveTo>
                  <a:lnTo>
                    <a:pt x="495731" y="11785"/>
                  </a:lnTo>
                  <a:lnTo>
                    <a:pt x="495731" y="23583"/>
                  </a:lnTo>
                  <a:lnTo>
                    <a:pt x="507530" y="23583"/>
                  </a:lnTo>
                  <a:lnTo>
                    <a:pt x="507530" y="11785"/>
                  </a:lnTo>
                  <a:close/>
                </a:path>
                <a:path w="626109" h="24129">
                  <a:moveTo>
                    <a:pt x="554748" y="11785"/>
                  </a:move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close/>
                </a:path>
                <a:path w="626109" h="24129">
                  <a:moveTo>
                    <a:pt x="601941" y="0"/>
                  </a:moveTo>
                  <a:lnTo>
                    <a:pt x="590143" y="0"/>
                  </a:lnTo>
                  <a:lnTo>
                    <a:pt x="590143" y="11785"/>
                  </a:lnTo>
                  <a:lnTo>
                    <a:pt x="601941" y="11785"/>
                  </a:lnTo>
                  <a:lnTo>
                    <a:pt x="601941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85"/>
                  </a:lnTo>
                  <a:lnTo>
                    <a:pt x="613765" y="23583"/>
                  </a:lnTo>
                  <a:lnTo>
                    <a:pt x="625551" y="23583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504201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5563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51010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20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20"/>
                  </a:lnTo>
                  <a:lnTo>
                    <a:pt x="153416" y="35420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71449" y="35420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20"/>
                  </a:lnTo>
                  <a:lnTo>
                    <a:pt x="283260" y="35420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54550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56911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60452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22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22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22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lnTo>
                    <a:pt x="365874" y="23622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22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15" y="23622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62813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66354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31"/>
                  </a:lnTo>
                  <a:lnTo>
                    <a:pt x="23583" y="47231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31"/>
                  </a:lnTo>
                  <a:lnTo>
                    <a:pt x="70815" y="47231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31"/>
                  </a:lnTo>
                  <a:lnTo>
                    <a:pt x="106222" y="47231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31"/>
                  </a:lnTo>
                  <a:lnTo>
                    <a:pt x="129819" y="47231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31"/>
                  </a:lnTo>
                  <a:lnTo>
                    <a:pt x="165239" y="47231"/>
                  </a:lnTo>
                  <a:lnTo>
                    <a:pt x="177025" y="47231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31"/>
                  </a:lnTo>
                  <a:lnTo>
                    <a:pt x="200647" y="47231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2" y="469896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193" y="35394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811"/>
                  </a:lnTo>
                  <a:lnTo>
                    <a:pt x="188849" y="11811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811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36042" y="23596"/>
                  </a:moveTo>
                  <a:lnTo>
                    <a:pt x="224256" y="23596"/>
                  </a:lnTo>
                  <a:lnTo>
                    <a:pt x="224256" y="11811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36042" y="35394"/>
                  </a:lnTo>
                  <a:lnTo>
                    <a:pt x="236042" y="23596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811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65887" y="23596"/>
                  </a:moveTo>
                  <a:lnTo>
                    <a:pt x="354101" y="23596"/>
                  </a:lnTo>
                  <a:lnTo>
                    <a:pt x="354101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811"/>
                  </a:lnTo>
                  <a:lnTo>
                    <a:pt x="365887" y="11811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401294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294" y="35394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48500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811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83933" y="23596"/>
                  </a:lnTo>
                  <a:lnTo>
                    <a:pt x="483933" y="11811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17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17" y="35394"/>
                  </a:lnTo>
                  <a:lnTo>
                    <a:pt x="507517" y="23596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811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90143" y="11811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01967" y="23596"/>
                  </a:moveTo>
                  <a:lnTo>
                    <a:pt x="590169" y="23596"/>
                  </a:lnTo>
                  <a:lnTo>
                    <a:pt x="590169" y="35394"/>
                  </a:lnTo>
                  <a:lnTo>
                    <a:pt x="601967" y="35394"/>
                  </a:lnTo>
                  <a:lnTo>
                    <a:pt x="601967" y="23596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811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72255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7579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7933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596"/>
                  </a:move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70232" y="4828793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601979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01979" h="35560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01979" h="35560">
                  <a:moveTo>
                    <a:pt x="47193" y="11798"/>
                  </a:moveTo>
                  <a:lnTo>
                    <a:pt x="35407" y="11798"/>
                  </a:ln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01979" h="35560">
                  <a:moveTo>
                    <a:pt x="70815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0197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01979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79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79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79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79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01979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01979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01979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01979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01979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01979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01979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01979" h="35560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  <a:path w="601979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01979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01979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79" h="35560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01979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01979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48500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01979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7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60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01979" h="35560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01979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79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01979" h="35560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0197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0197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01979" h="35560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8524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887810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590550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590550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59055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59055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590550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590550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59055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59055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59055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9055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590550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590550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590550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59055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9055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59055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59055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9055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59055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590550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59055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590550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590550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59055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590550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590550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590550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91142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93501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9704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99403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029453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24129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24129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4769383" y="7521740"/>
            <a:ext cx="5200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147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B9AA229-6967-26CA-0B0D-A85ED90EC8A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64044810"/>
              </p:ext>
            </p:extLst>
          </p:nvPr>
        </p:nvGraphicFramePr>
        <p:xfrm>
          <a:off x="716434" y="5486400"/>
          <a:ext cx="6827366" cy="22151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3759200" progId="Excel.Sheet.12">
                  <p:embed/>
                </p:oleObj>
              </mc:Choice>
              <mc:Fallback>
                <p:oleObj name="Worksheet" r:id="rId4" imgW="8724900" imgH="37592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B9AA229-6967-26CA-0B0D-A85ED90EC8A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16434" y="5486400"/>
                        <a:ext cx="6827366" cy="221512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ADC7644-742E-057D-B268-B7C14CB35F1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011132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5253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7539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9825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30968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2111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529" y="34397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0529" y="35540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0529" y="37826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65100" y="1168424"/>
            <a:ext cx="3183255" cy="32547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0" dirty="0">
                <a:latin typeface="Arial"/>
                <a:cs typeface="Arial"/>
              </a:rPr>
              <a:t>TAMYRA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SECTIONAL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84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Sit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large crowd outside with the weather- resistant Tamyra </a:t>
            </a:r>
            <a:r>
              <a:rPr sz="750" spc="-10" dirty="0">
                <a:latin typeface="Raleway"/>
                <a:cs typeface="Raleway"/>
              </a:rPr>
              <a:t>sectional!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Resin wicker and solution-dyed fabric covers are stain and </a:t>
            </a:r>
            <a:r>
              <a:rPr sz="750" spc="-20" dirty="0">
                <a:latin typeface="Raleway"/>
                <a:cs typeface="Raleway"/>
              </a:rPr>
              <a:t>fade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resistant and built for the outdoors but with the comfort you </a:t>
            </a:r>
            <a:r>
              <a:rPr sz="750" spc="-10" dirty="0">
                <a:latin typeface="Raleway"/>
                <a:cs typeface="Raleway"/>
              </a:rPr>
              <a:t>expect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regular upholstery. 6-inch cushions are ultra-comfortable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removable for when the weather gets bad. The Corner Table features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removable glass top with an umbrella hole and a door on the back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storage. Upholstery with indoor looks but built so you can enjoy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great </a:t>
            </a:r>
            <a:r>
              <a:rPr sz="750" spc="-10" dirty="0">
                <a:latin typeface="Raleway"/>
                <a:cs typeface="Raleway"/>
              </a:rPr>
              <a:t>outdoors!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an aluminum frame with half round resin </a:t>
            </a:r>
            <a:r>
              <a:rPr sz="750" spc="-10" dirty="0">
                <a:latin typeface="Raleway"/>
                <a:cs typeface="Raleway"/>
              </a:rPr>
              <a:t>wicker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outside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Solution-dyed Polyester cover is full weaved with a 6-inch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cushion and is stain and fade </a:t>
            </a:r>
            <a:r>
              <a:rPr sz="750" spc="-10" dirty="0">
                <a:latin typeface="Raleway"/>
                <a:cs typeface="Raleway"/>
              </a:rPr>
              <a:t>resistant</a:t>
            </a:r>
            <a:endParaRPr sz="750" dirty="0">
              <a:latin typeface="Raleway"/>
              <a:cs typeface="Raleway"/>
            </a:endParaRPr>
          </a:p>
          <a:p>
            <a:pPr marL="393700" marR="3562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cushions for stowaway during bad </a:t>
            </a:r>
            <a:r>
              <a:rPr sz="750" spc="-10" dirty="0">
                <a:latin typeface="Raleway"/>
                <a:cs typeface="Raleway"/>
              </a:rPr>
              <a:t>weather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Treated UV resistant resin wicker resists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175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Ships fully assembled, just screw in the feet and enjoy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Sectional!</a:t>
            </a:r>
            <a:endParaRPr sz="750" dirty="0">
              <a:latin typeface="Raleway"/>
              <a:cs typeface="Raleway"/>
            </a:endParaRPr>
          </a:p>
          <a:p>
            <a:pPr marL="393700" marR="10731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as a modular to fit small or large outdoor </a:t>
            </a:r>
            <a:r>
              <a:rPr sz="750" spc="-10" dirty="0">
                <a:latin typeface="Raleway"/>
                <a:cs typeface="Raleway"/>
              </a:rPr>
              <a:t>spaces.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base has a burnished walnut finish that </a:t>
            </a:r>
            <a:r>
              <a:rPr sz="750" spc="-10" dirty="0">
                <a:latin typeface="Raleway"/>
                <a:cs typeface="Raleway"/>
              </a:rPr>
              <a:t>replicates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look of real wood in a rust-resistant outdoor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Corner Table has a 5mm clear tempered glass </a:t>
            </a:r>
            <a:r>
              <a:rPr sz="750" spc="-10" dirty="0">
                <a:latin typeface="Raleway"/>
                <a:cs typeface="Raleway"/>
              </a:rPr>
              <a:t>top\Corner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serves as a table with built in umbrella hole. –Has </a:t>
            </a:r>
            <a:r>
              <a:rPr sz="750" spc="-20" dirty="0">
                <a:latin typeface="Raleway"/>
                <a:cs typeface="Raleway"/>
              </a:rPr>
              <a:t>door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open storage for </a:t>
            </a:r>
            <a:r>
              <a:rPr sz="750" spc="-10" dirty="0">
                <a:latin typeface="Raleway"/>
                <a:cs typeface="Raleway"/>
              </a:rPr>
              <a:t>cushions.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$1,699.00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61499" y="4508353"/>
            <a:ext cx="727710" cy="727710"/>
            <a:chOff x="44024" y="444239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625" y="44459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4965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391591" y="25273"/>
                  </a:move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5217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52641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55966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27380" y="0"/>
                  </a:move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0782" y="457862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5849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14744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62283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06425" h="381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23"/>
                  </a:lnTo>
                  <a:close/>
                </a:path>
                <a:path w="6064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064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38100">
                  <a:moveTo>
                    <a:pt x="176847" y="0"/>
                  </a:moveTo>
                  <a:lnTo>
                    <a:pt x="176847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064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23"/>
                  </a:lnTo>
                  <a:close/>
                </a:path>
                <a:path w="6064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12623"/>
                  </a:move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648098"/>
              <a:ext cx="619125" cy="63500"/>
            </a:xfrm>
            <a:custGeom>
              <a:avLst/>
              <a:gdLst/>
              <a:ahLst/>
              <a:cxnLst/>
              <a:rect l="l" t="t" r="r" b="b"/>
              <a:pathLst>
                <a:path w="619125" h="635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635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635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635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20"/>
                  </a:lnTo>
                  <a:lnTo>
                    <a:pt x="25273" y="50520"/>
                  </a:lnTo>
                  <a:lnTo>
                    <a:pt x="12636" y="50520"/>
                  </a:lnTo>
                  <a:lnTo>
                    <a:pt x="12636" y="63157"/>
                  </a:lnTo>
                  <a:lnTo>
                    <a:pt x="25273" y="63157"/>
                  </a:lnTo>
                  <a:lnTo>
                    <a:pt x="37909" y="63157"/>
                  </a:lnTo>
                  <a:lnTo>
                    <a:pt x="37909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635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635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635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635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635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635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635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635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635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635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635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63500">
                  <a:moveTo>
                    <a:pt x="442112" y="37896"/>
                  </a:move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19125" h="635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63500">
                  <a:moveTo>
                    <a:pt x="517893" y="37896"/>
                  </a:move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close/>
                </a:path>
                <a:path w="619125" h="635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63500">
                  <a:moveTo>
                    <a:pt x="568426" y="37896"/>
                  </a:move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19125" h="635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635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63500">
                  <a:moveTo>
                    <a:pt x="618947" y="37896"/>
                  </a:moveTo>
                  <a:lnTo>
                    <a:pt x="606323" y="37896"/>
                  </a:lnTo>
                  <a:lnTo>
                    <a:pt x="606323" y="50533"/>
                  </a:lnTo>
                  <a:lnTo>
                    <a:pt x="618947" y="50533"/>
                  </a:lnTo>
                  <a:lnTo>
                    <a:pt x="618947" y="37896"/>
                  </a:lnTo>
                  <a:close/>
                </a:path>
                <a:path w="619125" h="635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69861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38100">
                  <a:moveTo>
                    <a:pt x="101066" y="0"/>
                  </a:moveTo>
                  <a:lnTo>
                    <a:pt x="88430" y="0"/>
                  </a:lnTo>
                  <a:lnTo>
                    <a:pt x="88430" y="12636"/>
                  </a:lnTo>
                  <a:lnTo>
                    <a:pt x="101066" y="12636"/>
                  </a:lnTo>
                  <a:lnTo>
                    <a:pt x="101066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03174" y="12636"/>
                  </a:move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782" y="4723879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12636"/>
                  </a:moveTo>
                  <a:lnTo>
                    <a:pt x="25260" y="12636"/>
                  </a:lnTo>
                  <a:lnTo>
                    <a:pt x="25260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25260" y="37922"/>
                  </a:lnTo>
                  <a:lnTo>
                    <a:pt x="25260" y="50546"/>
                  </a:lnTo>
                  <a:lnTo>
                    <a:pt x="37884" y="50546"/>
                  </a:lnTo>
                  <a:lnTo>
                    <a:pt x="37884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606425" h="50800">
                  <a:moveTo>
                    <a:pt x="50533" y="25273"/>
                  </a:moveTo>
                  <a:lnTo>
                    <a:pt x="37896" y="25273"/>
                  </a:lnTo>
                  <a:lnTo>
                    <a:pt x="37896" y="37896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50533" y="37922"/>
                  </a:lnTo>
                  <a:lnTo>
                    <a:pt x="50533" y="25273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63157" y="37922"/>
                  </a:lnTo>
                  <a:lnTo>
                    <a:pt x="75780" y="37922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922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922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65264" y="12636"/>
                  </a:move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22"/>
                  </a:lnTo>
                  <a:lnTo>
                    <a:pt x="176847" y="37922"/>
                  </a:lnTo>
                  <a:lnTo>
                    <a:pt x="176847" y="50546"/>
                  </a:lnTo>
                  <a:lnTo>
                    <a:pt x="240004" y="50546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6064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89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25" y="37896"/>
                  </a:lnTo>
                  <a:lnTo>
                    <a:pt x="290525" y="50546"/>
                  </a:lnTo>
                  <a:lnTo>
                    <a:pt x="303161" y="50546"/>
                  </a:lnTo>
                  <a:lnTo>
                    <a:pt x="315785" y="50546"/>
                  </a:lnTo>
                  <a:lnTo>
                    <a:pt x="328422" y="50546"/>
                  </a:lnTo>
                  <a:lnTo>
                    <a:pt x="328422" y="37922"/>
                  </a:lnTo>
                  <a:lnTo>
                    <a:pt x="341045" y="37922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391579" y="37896"/>
                  </a:moveTo>
                  <a:lnTo>
                    <a:pt x="378955" y="37896"/>
                  </a:lnTo>
                  <a:lnTo>
                    <a:pt x="366318" y="3789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66318" y="37922"/>
                  </a:lnTo>
                  <a:lnTo>
                    <a:pt x="366318" y="50546"/>
                  </a:lnTo>
                  <a:lnTo>
                    <a:pt x="378942" y="50546"/>
                  </a:lnTo>
                  <a:lnTo>
                    <a:pt x="391579" y="50546"/>
                  </a:lnTo>
                  <a:lnTo>
                    <a:pt x="391579" y="37896"/>
                  </a:lnTo>
                  <a:close/>
                </a:path>
                <a:path w="606425" h="50800">
                  <a:moveTo>
                    <a:pt x="391579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91579" y="25273"/>
                  </a:lnTo>
                  <a:lnTo>
                    <a:pt x="391579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492633" y="25273"/>
                  </a:move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29475" y="50546"/>
                  </a:lnTo>
                  <a:lnTo>
                    <a:pt x="442112" y="50546"/>
                  </a:lnTo>
                  <a:lnTo>
                    <a:pt x="454736" y="50546"/>
                  </a:lnTo>
                  <a:lnTo>
                    <a:pt x="467372" y="50546"/>
                  </a:lnTo>
                  <a:lnTo>
                    <a:pt x="467372" y="37896"/>
                  </a:lnTo>
                  <a:lnTo>
                    <a:pt x="454736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22"/>
                  </a:lnTo>
                  <a:lnTo>
                    <a:pt x="492633" y="37922"/>
                  </a:lnTo>
                  <a:lnTo>
                    <a:pt x="492633" y="25273"/>
                  </a:lnTo>
                  <a:close/>
                </a:path>
                <a:path w="6064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896"/>
                  </a:lnTo>
                  <a:lnTo>
                    <a:pt x="505269" y="50546"/>
                  </a:lnTo>
                  <a:lnTo>
                    <a:pt x="517906" y="50546"/>
                  </a:lnTo>
                  <a:lnTo>
                    <a:pt x="517906" y="37922"/>
                  </a:lnTo>
                  <a:lnTo>
                    <a:pt x="517906" y="25273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13" y="37922"/>
                  </a:lnTo>
                  <a:lnTo>
                    <a:pt x="568413" y="25273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81050" y="0"/>
                  </a:lnTo>
                  <a:lnTo>
                    <a:pt x="581050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22"/>
                  </a:lnTo>
                  <a:lnTo>
                    <a:pt x="606310" y="37922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76177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06425" h="38100">
                  <a:moveTo>
                    <a:pt x="353682" y="12636"/>
                  </a:moveTo>
                  <a:lnTo>
                    <a:pt x="353682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49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7870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17893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82493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25273"/>
                  </a:moveTo>
                  <a:lnTo>
                    <a:pt x="480009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8628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80" y="25285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90072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0782" y="493862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50800">
                  <a:moveTo>
                    <a:pt x="75780" y="12623"/>
                  </a:moveTo>
                  <a:lnTo>
                    <a:pt x="63157" y="12623"/>
                  </a:lnTo>
                  <a:lnTo>
                    <a:pt x="63157" y="25260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6064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06425" h="50800">
                  <a:moveTo>
                    <a:pt x="101053" y="12623"/>
                  </a:moveTo>
                  <a:lnTo>
                    <a:pt x="88417" y="12623"/>
                  </a:lnTo>
                  <a:lnTo>
                    <a:pt x="88417" y="25260"/>
                  </a:lnTo>
                  <a:lnTo>
                    <a:pt x="101053" y="25260"/>
                  </a:lnTo>
                  <a:lnTo>
                    <a:pt x="101053" y="12623"/>
                  </a:lnTo>
                  <a:close/>
                </a:path>
                <a:path w="606425" h="50800">
                  <a:moveTo>
                    <a:pt x="138950" y="25260"/>
                  </a:move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close/>
                </a:path>
                <a:path w="6064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06425" h="50800">
                  <a:moveTo>
                    <a:pt x="202107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51574" y="12623"/>
                  </a:lnTo>
                  <a:lnTo>
                    <a:pt x="151574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06425" h="50800">
                  <a:moveTo>
                    <a:pt x="227368" y="12623"/>
                  </a:move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31" y="25260"/>
                  </a:lnTo>
                  <a:lnTo>
                    <a:pt x="227368" y="25260"/>
                  </a:lnTo>
                  <a:lnTo>
                    <a:pt x="227368" y="12623"/>
                  </a:lnTo>
                  <a:close/>
                </a:path>
                <a:path w="606425" h="50800">
                  <a:moveTo>
                    <a:pt x="265264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12623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28422" y="25260"/>
                  </a:move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25260"/>
                  </a:lnTo>
                  <a:close/>
                </a:path>
                <a:path w="606425" h="50800">
                  <a:moveTo>
                    <a:pt x="341045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45" y="50533"/>
                  </a:lnTo>
                  <a:lnTo>
                    <a:pt x="341045" y="37896"/>
                  </a:lnTo>
                  <a:close/>
                </a:path>
                <a:path w="606425" h="50800">
                  <a:moveTo>
                    <a:pt x="366318" y="12623"/>
                  </a:moveTo>
                  <a:lnTo>
                    <a:pt x="353682" y="12623"/>
                  </a:lnTo>
                  <a:lnTo>
                    <a:pt x="353682" y="25260"/>
                  </a:lnTo>
                  <a:lnTo>
                    <a:pt x="366318" y="25260"/>
                  </a:lnTo>
                  <a:lnTo>
                    <a:pt x="366318" y="1262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78942" y="0"/>
                  </a:lnTo>
                  <a:lnTo>
                    <a:pt x="378942" y="12623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91579" y="50533"/>
                  </a:lnTo>
                  <a:lnTo>
                    <a:pt x="391579" y="37896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454736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6064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37896"/>
                  </a:lnTo>
                  <a:lnTo>
                    <a:pt x="568413" y="37896"/>
                  </a:lnTo>
                  <a:lnTo>
                    <a:pt x="568413" y="25260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12623"/>
                  </a:move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37896"/>
                  </a:lnTo>
                  <a:lnTo>
                    <a:pt x="593686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97652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16839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68426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501441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37884"/>
                  </a:move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49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49"/>
                  </a:lnTo>
                  <a:lnTo>
                    <a:pt x="151587" y="12649"/>
                  </a:lnTo>
                  <a:lnTo>
                    <a:pt x="164223" y="12649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49"/>
                  </a:lnTo>
                  <a:lnTo>
                    <a:pt x="189484" y="1264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49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49"/>
                  </a:lnTo>
                  <a:lnTo>
                    <a:pt x="378955" y="12649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86" y="12649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505230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381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06425" h="381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064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06425" h="381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42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507757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381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328434" y="12623"/>
                  </a:moveTo>
                  <a:lnTo>
                    <a:pt x="32843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5" name="object 3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53630" y="919441"/>
            <a:ext cx="5715000" cy="4446270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4770246" y="7521740"/>
            <a:ext cx="518159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152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4DF9191-89C7-E0D9-F0E6-C485F6AB623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37639587"/>
              </p:ext>
            </p:extLst>
          </p:nvPr>
        </p:nvGraphicFramePr>
        <p:xfrm>
          <a:off x="1885778" y="5467034"/>
          <a:ext cx="7962900" cy="163430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4DF9191-89C7-E0D9-F0E6-C485F6AB62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85778" y="5467034"/>
                        <a:ext cx="7962900" cy="163430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8B29042-77AA-A075-0414-64F847FA04A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-36022" y="644939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733792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88911" y="21955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8911" y="23098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8911" y="26527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8911" y="31099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8911" y="36814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8911" y="40243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8911" y="42529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8911" y="43672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8911" y="45958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8911" y="49387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8911" y="53959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110782" y="890697"/>
            <a:ext cx="3203575" cy="5128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JONES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PATIO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JON600-SW-CH-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Jones seating group offers a classic Sofa and Chair combination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full-round resin wicker package. The matching chair is available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stationary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full-swivel models. The dark gray aluminum Coffee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proves a suitable companion to the seating with its mission </a:t>
            </a:r>
            <a:r>
              <a:rPr sz="750" spc="-10" dirty="0">
                <a:latin typeface="Raleway"/>
                <a:cs typeface="Raleway"/>
              </a:rPr>
              <a:t>influences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bottom </a:t>
            </a:r>
            <a:r>
              <a:rPr sz="750" spc="-10" dirty="0">
                <a:latin typeface="Raleway"/>
                <a:cs typeface="Raleway"/>
              </a:rPr>
              <a:t>shelf.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resin wicker Sofa, Chair and Swivel </a:t>
            </a:r>
            <a:r>
              <a:rPr sz="750" spc="-10" dirty="0">
                <a:latin typeface="Raleway"/>
                <a:cs typeface="Raleway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393700" marR="609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All-Weather Resin looks like natural wicker but is made from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more durable synthetic material that can withstand the </a:t>
            </a:r>
            <a:r>
              <a:rPr sz="750" spc="-10" dirty="0">
                <a:latin typeface="Raleway"/>
                <a:cs typeface="Raleway"/>
              </a:rPr>
              <a:t>harsh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elements of </a:t>
            </a:r>
            <a:r>
              <a:rPr sz="750" spc="-10" dirty="0">
                <a:latin typeface="Raleway"/>
                <a:cs typeface="Raleway"/>
              </a:rPr>
              <a:t>outdoors</a:t>
            </a:r>
            <a:endParaRPr sz="750" dirty="0">
              <a:latin typeface="Raleway"/>
              <a:cs typeface="Raleway"/>
            </a:endParaRPr>
          </a:p>
          <a:p>
            <a:pPr marL="393700" marR="850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Resin wicker works well in outdoor elements. Rain does </a:t>
            </a:r>
            <a:r>
              <a:rPr sz="750" spc="-25" dirty="0">
                <a:latin typeface="Raleway"/>
                <a:cs typeface="Raleway"/>
              </a:rPr>
              <a:t>not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damage the wicker, it handles humidity well, it withstands </a:t>
            </a:r>
            <a:r>
              <a:rPr sz="750" spc="-20" dirty="0">
                <a:latin typeface="Raleway"/>
                <a:cs typeface="Raleway"/>
              </a:rPr>
              <a:t>hail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storms, intense cold and intense heat – making it the </a:t>
            </a:r>
            <a:r>
              <a:rPr sz="750" spc="-10" dirty="0">
                <a:latin typeface="Raleway"/>
                <a:cs typeface="Raleway"/>
              </a:rPr>
              <a:t>perfect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material for outdoor </a:t>
            </a:r>
            <a:r>
              <a:rPr sz="750" spc="-10" dirty="0">
                <a:latin typeface="Raleway"/>
                <a:cs typeface="Raleway"/>
              </a:rPr>
              <a:t>furniture.</a:t>
            </a:r>
            <a:endParaRPr sz="750" dirty="0">
              <a:latin typeface="Raleway"/>
              <a:cs typeface="Raleway"/>
            </a:endParaRPr>
          </a:p>
          <a:p>
            <a:pPr marL="393700" marR="203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with High Density Polyethylene (HDPE) wicker, the </a:t>
            </a:r>
            <a:r>
              <a:rPr sz="750" spc="-20" dirty="0">
                <a:latin typeface="Raleway"/>
                <a:cs typeface="Raleway"/>
              </a:rPr>
              <a:t>best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quality material for synthetic wicker. It’s made from </a:t>
            </a:r>
            <a:r>
              <a:rPr sz="750" spc="-10" dirty="0">
                <a:latin typeface="Raleway"/>
                <a:cs typeface="Raleway"/>
              </a:rPr>
              <a:t>material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highly durable; will not easily crack, brake or chip. </a:t>
            </a:r>
            <a:r>
              <a:rPr sz="750" spc="-20" dirty="0">
                <a:latin typeface="Raleway"/>
                <a:cs typeface="Raleway"/>
              </a:rPr>
              <a:t>HDPE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wicker has the color distributed throughout the material so it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fade resistant and waterproof and will not flake or peel </a:t>
            </a:r>
            <a:r>
              <a:rPr sz="750" spc="-20" dirty="0">
                <a:latin typeface="Raleway"/>
                <a:cs typeface="Raleway"/>
              </a:rPr>
              <a:t>off.</a:t>
            </a:r>
            <a:endParaRPr sz="750" dirty="0">
              <a:latin typeface="Raleway"/>
              <a:cs typeface="Raleway"/>
            </a:endParaRPr>
          </a:p>
          <a:p>
            <a:pPr marL="393700" marR="2286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HDPE wicker is infused with UV inhibitors to make it resistant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damaging effects of the sun’s rays Stain Resistant and </a:t>
            </a:r>
            <a:r>
              <a:rPr sz="750" spc="-20" dirty="0">
                <a:latin typeface="Raleway"/>
                <a:cs typeface="Raleway"/>
              </a:rPr>
              <a:t>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withstand the harsh effects of chemical </a:t>
            </a:r>
            <a:r>
              <a:rPr sz="750" spc="-10" dirty="0">
                <a:latin typeface="Raleway"/>
                <a:cs typeface="Raleway"/>
              </a:rPr>
              <a:t>solvents</a:t>
            </a:r>
            <a:endParaRPr sz="750" dirty="0">
              <a:latin typeface="Raleway"/>
              <a:cs typeface="Raleway"/>
            </a:endParaRPr>
          </a:p>
          <a:p>
            <a:pPr marL="393700" marR="3117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Waterproof and able to withstand the harsh effects of </a:t>
            </a:r>
            <a:r>
              <a:rPr sz="750" spc="-25" dirty="0">
                <a:latin typeface="Raleway"/>
                <a:cs typeface="Raleway"/>
              </a:rPr>
              <a:t>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climates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Eco-friendly and is 100% </a:t>
            </a:r>
            <a:r>
              <a:rPr sz="750" spc="-10" dirty="0">
                <a:latin typeface="Raleway"/>
                <a:cs typeface="Raleway"/>
              </a:rPr>
              <a:t>recyclable!</a:t>
            </a:r>
            <a:endParaRPr sz="750" dirty="0">
              <a:latin typeface="Raleway"/>
              <a:cs typeface="Raleway"/>
            </a:endParaRPr>
          </a:p>
          <a:p>
            <a:pPr marL="393700" marR="302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Swivel Chair has 360° swivel for the comforting feeling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motion while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162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Solution-dyed acrylic fibers are the ideal fabrics for </a:t>
            </a:r>
            <a:r>
              <a:rPr sz="750" spc="-25" dirty="0">
                <a:latin typeface="Raleway"/>
                <a:cs typeface="Raleway"/>
              </a:rPr>
              <a:t>UV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resistance to sunlight. The color is actually part of the </a:t>
            </a:r>
            <a:r>
              <a:rPr sz="750" spc="-10" dirty="0">
                <a:latin typeface="Raleway"/>
                <a:cs typeface="Raleway"/>
              </a:rPr>
              <a:t>actual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fibers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produced, making it color-fast and water-</a:t>
            </a:r>
            <a:r>
              <a:rPr sz="750" spc="-10" dirty="0">
                <a:latin typeface="Raleway"/>
                <a:cs typeface="Raleway"/>
              </a:rPr>
              <a:t>resistant.</a:t>
            </a:r>
            <a:endParaRPr sz="750" dirty="0">
              <a:latin typeface="Raleway"/>
              <a:cs typeface="Raleway"/>
            </a:endParaRPr>
          </a:p>
          <a:p>
            <a:pPr marL="393700" marR="1390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key benefits of Solution-Dyed fabric is excellen </a:t>
            </a:r>
            <a:r>
              <a:rPr sz="750" spc="-25" dirty="0">
                <a:latin typeface="Raleway"/>
                <a:cs typeface="Raleway"/>
              </a:rPr>
              <a:t>tUV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resistance to color fade, superior color consistency and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cleanability. Because color is part of the fiber, the fabric </a:t>
            </a:r>
            <a:r>
              <a:rPr sz="750" spc="-25" dirty="0">
                <a:latin typeface="Raleway"/>
                <a:cs typeface="Raleway"/>
              </a:rPr>
              <a:t>has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excellent color fastness, fade resistance and </a:t>
            </a:r>
            <a:r>
              <a:rPr sz="750" spc="-10" dirty="0">
                <a:latin typeface="Raleway"/>
                <a:cs typeface="Raleway"/>
              </a:rPr>
              <a:t>durability.</a:t>
            </a:r>
            <a:endParaRPr sz="750" dirty="0">
              <a:latin typeface="Raleway"/>
              <a:cs typeface="Raleway"/>
            </a:endParaRPr>
          </a:p>
          <a:p>
            <a:pPr marL="393700" marR="603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Rated at the highest standard against UV rays with 2000 </a:t>
            </a:r>
            <a:r>
              <a:rPr sz="750" spc="-10" dirty="0">
                <a:latin typeface="Raleway"/>
                <a:cs typeface="Raleway"/>
              </a:rPr>
              <a:t>hours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UV-treated Solution-</a:t>
            </a:r>
            <a:r>
              <a:rPr sz="750" spc="-10" dirty="0">
                <a:latin typeface="Raleway"/>
                <a:cs typeface="Raleway"/>
              </a:rPr>
              <a:t>Dying.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$1,557.00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4024" y="6007347"/>
            <a:ext cx="727710" cy="727710"/>
            <a:chOff x="44024" y="6007347"/>
            <a:chExt cx="727710" cy="727710"/>
          </a:xfrm>
        </p:grpSpPr>
        <p:sp>
          <p:nvSpPr>
            <p:cNvPr id="18" name="object 18"/>
            <p:cNvSpPr/>
            <p:nvPr/>
          </p:nvSpPr>
          <p:spPr>
            <a:xfrm>
              <a:off x="47625" y="60109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60614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85"/>
                  </a:lnTo>
                  <a:lnTo>
                    <a:pt x="240004" y="25285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85"/>
                  </a:lnTo>
                  <a:lnTo>
                    <a:pt x="277901" y="25285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404215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91591" y="25285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60867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23" y="37884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612462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254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92645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614358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61498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61877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896" y="37884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37884"/>
                  </a:move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84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62256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85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80009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85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626357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6301473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593725" h="508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close/>
                </a:path>
                <a:path w="5937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14744" y="25285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5937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65277" y="25285"/>
                  </a:lnTo>
                  <a:lnTo>
                    <a:pt x="265277" y="12636"/>
                  </a:lnTo>
                  <a:close/>
                </a:path>
                <a:path w="593725" h="50800">
                  <a:moveTo>
                    <a:pt x="353682" y="0"/>
                  </a:moveTo>
                  <a:lnTo>
                    <a:pt x="35368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5937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5937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close/>
                </a:path>
                <a:path w="5937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5937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close/>
                </a:path>
                <a:path w="5937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633937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63646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63" y="25285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85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85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85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66331" y="25285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64025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644042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49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49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49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0782" y="647832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37884"/>
                  </a:moveTo>
                  <a:lnTo>
                    <a:pt x="25273" y="37884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84"/>
                  </a:lnTo>
                  <a:close/>
                </a:path>
                <a:path w="606425" h="50800">
                  <a:moveTo>
                    <a:pt x="50533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06425" h="50800">
                  <a:moveTo>
                    <a:pt x="75780" y="37884"/>
                  </a:moveTo>
                  <a:lnTo>
                    <a:pt x="63169" y="37884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84"/>
                  </a:lnTo>
                  <a:close/>
                </a:path>
                <a:path w="606425" h="50800">
                  <a:moveTo>
                    <a:pt x="75780" y="12623"/>
                  </a:moveTo>
                  <a:lnTo>
                    <a:pt x="63157" y="12623"/>
                  </a:lnTo>
                  <a:lnTo>
                    <a:pt x="63157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6064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06425" h="50800">
                  <a:moveTo>
                    <a:pt x="164211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23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37884"/>
                  </a:lnTo>
                  <a:lnTo>
                    <a:pt x="75793" y="37884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6064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11" y="37884"/>
                  </a:lnTo>
                  <a:lnTo>
                    <a:pt x="164211" y="25260"/>
                  </a:lnTo>
                  <a:lnTo>
                    <a:pt x="151574" y="25260"/>
                  </a:lnTo>
                  <a:lnTo>
                    <a:pt x="151574" y="37884"/>
                  </a:lnTo>
                  <a:lnTo>
                    <a:pt x="138950" y="37884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52628" y="0"/>
                  </a:lnTo>
                  <a:lnTo>
                    <a:pt x="252628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68" y="37884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close/>
                </a:path>
                <a:path w="606425" h="50800">
                  <a:moveTo>
                    <a:pt x="328422" y="12623"/>
                  </a:move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15785" y="25260"/>
                  </a:lnTo>
                  <a:lnTo>
                    <a:pt x="328422" y="25260"/>
                  </a:lnTo>
                  <a:lnTo>
                    <a:pt x="328422" y="12623"/>
                  </a:lnTo>
                  <a:close/>
                </a:path>
                <a:path w="606425" h="50800">
                  <a:moveTo>
                    <a:pt x="341045" y="25260"/>
                  </a:move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03161" y="37884"/>
                  </a:lnTo>
                  <a:lnTo>
                    <a:pt x="303161" y="50533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60"/>
                  </a:lnTo>
                  <a:close/>
                </a:path>
                <a:path w="6064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67372" y="12623"/>
                  </a:moveTo>
                  <a:lnTo>
                    <a:pt x="454736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16839" y="12623"/>
                  </a:lnTo>
                  <a:lnTo>
                    <a:pt x="416839" y="25260"/>
                  </a:lnTo>
                  <a:lnTo>
                    <a:pt x="429475" y="25260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606425" h="50800">
                  <a:moveTo>
                    <a:pt x="505256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79996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60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50800">
                  <a:moveTo>
                    <a:pt x="555790" y="12623"/>
                  </a:moveTo>
                  <a:lnTo>
                    <a:pt x="543166" y="12623"/>
                  </a:lnTo>
                  <a:lnTo>
                    <a:pt x="530529" y="12623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17893" y="25260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30529" y="25260"/>
                  </a:lnTo>
                  <a:lnTo>
                    <a:pt x="543153" y="25260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60"/>
                  </a:lnTo>
                  <a:lnTo>
                    <a:pt x="555790" y="12623"/>
                  </a:lnTo>
                  <a:close/>
                </a:path>
                <a:path w="606425" h="50800">
                  <a:moveTo>
                    <a:pt x="593686" y="25260"/>
                  </a:moveTo>
                  <a:lnTo>
                    <a:pt x="581050" y="25260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593686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0782" y="651620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06425" h="50800">
                  <a:moveTo>
                    <a:pt x="101053" y="37896"/>
                  </a:move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close/>
                </a:path>
                <a:path w="606425" h="50800">
                  <a:moveTo>
                    <a:pt x="164211" y="12636"/>
                  </a:moveTo>
                  <a:lnTo>
                    <a:pt x="164211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12636"/>
                  </a:lnTo>
                  <a:close/>
                </a:path>
                <a:path w="606425" h="50800">
                  <a:moveTo>
                    <a:pt x="202107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02107" y="12636"/>
                  </a:lnTo>
                  <a:close/>
                </a:path>
                <a:path w="606425" h="50800">
                  <a:moveTo>
                    <a:pt x="227368" y="25273"/>
                  </a:move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27368" y="37909"/>
                  </a:lnTo>
                  <a:lnTo>
                    <a:pt x="227368" y="25273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65264" y="12636"/>
                  </a:move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909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606425" h="50800">
                  <a:moveTo>
                    <a:pt x="341045" y="25273"/>
                  </a:move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25273"/>
                  </a:lnTo>
                  <a:lnTo>
                    <a:pt x="290525" y="25273"/>
                  </a:ln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73"/>
                  </a:lnTo>
                  <a:close/>
                </a:path>
                <a:path w="606425" h="50800">
                  <a:moveTo>
                    <a:pt x="341045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49"/>
                  </a:lnTo>
                  <a:lnTo>
                    <a:pt x="328422" y="12649"/>
                  </a:lnTo>
                  <a:lnTo>
                    <a:pt x="341045" y="12649"/>
                  </a:lnTo>
                  <a:lnTo>
                    <a:pt x="341045" y="0"/>
                  </a:lnTo>
                  <a:close/>
                </a:path>
                <a:path w="606425" h="50800">
                  <a:moveTo>
                    <a:pt x="366318" y="37896"/>
                  </a:moveTo>
                  <a:lnTo>
                    <a:pt x="353695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66318" y="37896"/>
                  </a:lnTo>
                  <a:close/>
                </a:path>
                <a:path w="606425" h="50800">
                  <a:moveTo>
                    <a:pt x="366318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0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73"/>
                  </a:lnTo>
                  <a:lnTo>
                    <a:pt x="391579" y="25273"/>
                  </a:lnTo>
                  <a:lnTo>
                    <a:pt x="391579" y="12649"/>
                  </a:lnTo>
                  <a:lnTo>
                    <a:pt x="404202" y="12649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54736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54736" y="25273"/>
                  </a:lnTo>
                  <a:close/>
                </a:path>
                <a:path w="606425" h="50800">
                  <a:moveTo>
                    <a:pt x="467372" y="12636"/>
                  </a:moveTo>
                  <a:lnTo>
                    <a:pt x="454736" y="12636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54736" y="12649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50800">
                  <a:moveTo>
                    <a:pt x="492633" y="12636"/>
                  </a:moveTo>
                  <a:lnTo>
                    <a:pt x="479996" y="12636"/>
                  </a:lnTo>
                  <a:lnTo>
                    <a:pt x="479996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92633" y="12636"/>
                  </a:lnTo>
                  <a:close/>
                </a:path>
                <a:path w="6064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30529" y="12649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49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0"/>
                  </a:lnTo>
                  <a:lnTo>
                    <a:pt x="581050" y="0"/>
                  </a:lnTo>
                  <a:lnTo>
                    <a:pt x="58105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65541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189484" y="5054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922"/>
                  </a:lnTo>
                  <a:lnTo>
                    <a:pt x="227380" y="37922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64" y="37922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92645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65919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49"/>
                  </a:lnTo>
                  <a:lnTo>
                    <a:pt x="315798" y="12649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49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49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662989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06425" h="508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064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26326" y="12636"/>
                  </a:lnTo>
                  <a:close/>
                </a:path>
                <a:path w="606425" h="508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064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85"/>
                  </a:lnTo>
                  <a:lnTo>
                    <a:pt x="277901" y="25285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close/>
                </a:path>
                <a:path w="6064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close/>
                </a:path>
                <a:path w="6064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85"/>
                  </a:lnTo>
                  <a:lnTo>
                    <a:pt x="593699" y="25285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8145" y="6667792"/>
              <a:ext cx="619125" cy="12700"/>
            </a:xfrm>
            <a:custGeom>
              <a:avLst/>
              <a:gdLst/>
              <a:ahLst/>
              <a:cxnLst/>
              <a:rect l="l" t="t" r="r" b="b"/>
              <a:pathLst>
                <a:path w="619125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127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127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12700">
                  <a:moveTo>
                    <a:pt x="138963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127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127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127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127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127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12700">
                  <a:moveTo>
                    <a:pt x="353682" y="0"/>
                  </a:moveTo>
                  <a:lnTo>
                    <a:pt x="353682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127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127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127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127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127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127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989972"/>
            <a:ext cx="5715000" cy="3918857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4765560" y="7521740"/>
            <a:ext cx="52768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156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6471CFA-C381-DB86-86AA-88BC3F94591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64949485"/>
              </p:ext>
            </p:extLst>
          </p:nvPr>
        </p:nvGraphicFramePr>
        <p:xfrm>
          <a:off x="1905000" y="5704964"/>
          <a:ext cx="6431573" cy="1360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968500" progId="Excel.Sheet.12">
                  <p:embed/>
                </p:oleObj>
              </mc:Choice>
              <mc:Fallback>
                <p:oleObj name="Worksheet" r:id="rId4" imgW="8724900" imgH="1968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6471CFA-C381-DB86-86AA-88BC3F94591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905000" y="5704964"/>
                        <a:ext cx="6431573" cy="13606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C827F54-3EA7-3A16-D80D-6D7A07E828D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717573" y="644939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232270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88911" y="25576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8911" y="27862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8911" y="30148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8911" y="32434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8911" y="34720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8911" y="35863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8911" y="370063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28792" y="1121881"/>
            <a:ext cx="3159125" cy="30982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latin typeface="Arial"/>
                <a:cs typeface="Arial"/>
              </a:rPr>
              <a:t>WYATT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952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Generously scaled and luxuriously appointed, the Wyatt Chofa </a:t>
            </a:r>
            <a:r>
              <a:rPr sz="750" spc="-10" dirty="0">
                <a:latin typeface="Raleway"/>
                <a:cs typeface="Raleway"/>
              </a:rPr>
              <a:t>takes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indoor styling and comfort of Steve Silver upholstery right to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outdoor patio. This Right-Arm-Facing Chofa offers a relaxing setting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reading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relaxing and is covered in 100% Solution-Dyed Acrylic </a:t>
            </a:r>
            <a:r>
              <a:rPr sz="750" spc="-10" dirty="0">
                <a:latin typeface="Raleway"/>
                <a:cs typeface="Raleway"/>
              </a:rPr>
              <a:t>cover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is stain and fade resistance. The Wyatt Cocktail Table </a:t>
            </a:r>
            <a:r>
              <a:rPr sz="750" spc="-10" dirty="0">
                <a:latin typeface="Raleway"/>
                <a:cs typeface="Raleway"/>
              </a:rPr>
              <a:t>pairs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the Chofa and offers rust-resistant powder- </a:t>
            </a:r>
            <a:r>
              <a:rPr sz="750" spc="-10" dirty="0">
                <a:latin typeface="Raleway"/>
                <a:cs typeface="Raleway"/>
              </a:rPr>
              <a:t>coated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construction, a faux- wood finish and mission-style style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will make you want to move it </a:t>
            </a:r>
            <a:r>
              <a:rPr sz="750" spc="-10" dirty="0">
                <a:latin typeface="Raleway"/>
                <a:cs typeface="Raleway"/>
              </a:rPr>
              <a:t>inside!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501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Large-scaled track arm Chofa with loose Knife stitched </a:t>
            </a:r>
            <a:r>
              <a:rPr sz="750" spc="-10" dirty="0">
                <a:latin typeface="Raleway"/>
                <a:cs typeface="Raleway"/>
              </a:rPr>
              <a:t>pillow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back</a:t>
            </a:r>
            <a:endParaRPr sz="750" dirty="0">
              <a:latin typeface="Raleway"/>
              <a:cs typeface="Raleway"/>
            </a:endParaRPr>
          </a:p>
          <a:p>
            <a:pPr marL="393700" marR="2711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Chaise features an aluminum frame and a hand-</a:t>
            </a:r>
            <a:r>
              <a:rPr sz="750" spc="-10" dirty="0">
                <a:latin typeface="Raleway"/>
                <a:cs typeface="Raleway"/>
              </a:rPr>
              <a:t>brushed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plinth base and quick drying </a:t>
            </a:r>
            <a:r>
              <a:rPr sz="750" spc="-20" dirty="0">
                <a:latin typeface="Raleway"/>
                <a:cs typeface="Raleway"/>
              </a:rPr>
              <a:t>foam</a:t>
            </a:r>
            <a:endParaRPr sz="750" dirty="0">
              <a:latin typeface="Raleway"/>
              <a:cs typeface="Raleway"/>
            </a:endParaRPr>
          </a:p>
          <a:p>
            <a:pPr marL="393700" marR="984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Solution-dyed acrylic cover has color distributed </a:t>
            </a:r>
            <a:r>
              <a:rPr sz="750" spc="-10" dirty="0">
                <a:latin typeface="Raleway"/>
                <a:cs typeface="Raleway"/>
              </a:rPr>
              <a:t>throughout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fabric fiber for a stain and fade-resistant </a:t>
            </a:r>
            <a:r>
              <a:rPr sz="750" spc="-10" dirty="0">
                <a:latin typeface="Raleway"/>
                <a:cs typeface="Raleway"/>
              </a:rPr>
              <a:t>setting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has a modern mission style with hand-</a:t>
            </a:r>
            <a:r>
              <a:rPr sz="750" spc="-10" dirty="0">
                <a:latin typeface="Raleway"/>
                <a:cs typeface="Raleway"/>
              </a:rPr>
              <a:t>brushed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aluminum frame, vertical slat top and modern trestle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Built for the outdoors but designed to look like indoor </a:t>
            </a:r>
            <a:r>
              <a:rPr sz="750" spc="-10" dirty="0">
                <a:latin typeface="Raleway"/>
                <a:cs typeface="Raleway"/>
              </a:rPr>
              <a:t>furniture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Best under a covering, but can be left out year-</a:t>
            </a:r>
            <a:r>
              <a:rPr sz="750" spc="-10" dirty="0">
                <a:latin typeface="Raleway"/>
                <a:cs typeface="Raleway"/>
              </a:rPr>
              <a:t>round</a:t>
            </a:r>
            <a:endParaRPr sz="750" dirty="0">
              <a:latin typeface="Raleway"/>
              <a:cs typeface="Raleway"/>
            </a:endParaRPr>
          </a:p>
          <a:p>
            <a:pPr marL="393700" marR="95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2-piece Chofa (Chaise and Loveseat) and </a:t>
            </a:r>
            <a:r>
              <a:rPr sz="750" spc="-10" dirty="0">
                <a:latin typeface="Raleway"/>
                <a:cs typeface="Raleway"/>
              </a:rPr>
              <a:t>Cocktail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$1,649.00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55785" y="4323819"/>
            <a:ext cx="727710" cy="727710"/>
            <a:chOff x="44024" y="429284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964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3469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28434" y="25273"/>
                  </a:move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68426" y="25273"/>
                  </a:move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3722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84"/>
                  </a:lnTo>
                  <a:lnTo>
                    <a:pt x="391591" y="37884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54748" y="37884"/>
                  </a:moveTo>
                  <a:lnTo>
                    <a:pt x="442112" y="37884"/>
                  </a:lnTo>
                  <a:lnTo>
                    <a:pt x="429475" y="37884"/>
                  </a:lnTo>
                  <a:lnTo>
                    <a:pt x="429475" y="50520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54748" y="37884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41012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0782" y="442908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43539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5937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5937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593725" h="38100">
                  <a:moveTo>
                    <a:pt x="214744" y="12623"/>
                  </a:move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49"/>
                  </a:lnTo>
                  <a:lnTo>
                    <a:pt x="151587" y="12649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49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5937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5937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593725" h="38100">
                  <a:moveTo>
                    <a:pt x="505269" y="12623"/>
                  </a:move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5937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593725" h="38100">
                  <a:moveTo>
                    <a:pt x="581050" y="12623"/>
                  </a:moveTo>
                  <a:lnTo>
                    <a:pt x="581050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593725" h="38100">
                  <a:moveTo>
                    <a:pt x="593699" y="12623"/>
                  </a:move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0782" y="446065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close/>
                </a:path>
                <a:path w="6064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606425" h="50800">
                  <a:moveTo>
                    <a:pt x="101053" y="37896"/>
                  </a:move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close/>
                </a:path>
                <a:path w="6064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89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14731" y="37896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6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41045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close/>
                </a:path>
                <a:path w="606425" h="50800">
                  <a:moveTo>
                    <a:pt x="404202" y="12636"/>
                  </a:move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73"/>
                  </a:lnTo>
                  <a:lnTo>
                    <a:pt x="404202" y="12636"/>
                  </a:lnTo>
                  <a:close/>
                </a:path>
                <a:path w="606425" h="50800">
                  <a:moveTo>
                    <a:pt x="429475" y="12636"/>
                  </a:moveTo>
                  <a:lnTo>
                    <a:pt x="416839" y="12636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29475" y="25273"/>
                  </a:lnTo>
                  <a:lnTo>
                    <a:pt x="429475" y="12636"/>
                  </a:lnTo>
                  <a:close/>
                </a:path>
                <a:path w="606425" h="50800">
                  <a:moveTo>
                    <a:pt x="442112" y="37896"/>
                  </a:move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505256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25260"/>
                  </a:lnTo>
                  <a:lnTo>
                    <a:pt x="581050" y="25260"/>
                  </a:lnTo>
                  <a:lnTo>
                    <a:pt x="581050" y="37896"/>
                  </a:lnTo>
                  <a:lnTo>
                    <a:pt x="593686" y="37896"/>
                  </a:lnTo>
                  <a:lnTo>
                    <a:pt x="593686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4985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16839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5364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37884"/>
                  </a:move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84"/>
                  </a:lnTo>
                  <a:close/>
                </a:path>
                <a:path w="619125" h="50800">
                  <a:moveTo>
                    <a:pt x="63169" y="37884"/>
                  </a:move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84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65277" y="37884"/>
                  </a:moveTo>
                  <a:lnTo>
                    <a:pt x="252641" y="37884"/>
                  </a:lnTo>
                  <a:lnTo>
                    <a:pt x="240004" y="37884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84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53682" y="50520"/>
                  </a:lnTo>
                  <a:lnTo>
                    <a:pt x="353682" y="37884"/>
                  </a:lnTo>
                  <a:lnTo>
                    <a:pt x="341058" y="37884"/>
                  </a:lnTo>
                  <a:lnTo>
                    <a:pt x="328434" y="37884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91591" y="50520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50520"/>
                  </a:lnTo>
                  <a:lnTo>
                    <a:pt x="467372" y="50520"/>
                  </a:lnTo>
                  <a:lnTo>
                    <a:pt x="480009" y="50520"/>
                  </a:lnTo>
                  <a:lnTo>
                    <a:pt x="480009" y="37884"/>
                  </a:lnTo>
                  <a:lnTo>
                    <a:pt x="467372" y="37884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37884"/>
                  </a:moveTo>
                  <a:lnTo>
                    <a:pt x="505269" y="37884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50520"/>
                  </a:lnTo>
                  <a:lnTo>
                    <a:pt x="517893" y="50520"/>
                  </a:lnTo>
                  <a:lnTo>
                    <a:pt x="517893" y="37884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50520"/>
                  </a:lnTo>
                  <a:lnTo>
                    <a:pt x="555802" y="50520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593699" y="12623"/>
                  </a:move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5743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50800">
                  <a:moveTo>
                    <a:pt x="328434" y="25273"/>
                  </a:move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37896"/>
                  </a:moveTo>
                  <a:lnTo>
                    <a:pt x="555802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29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782" y="461223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37884" y="37909"/>
                  </a:lnTo>
                  <a:lnTo>
                    <a:pt x="37884" y="25260"/>
                  </a:lnTo>
                  <a:close/>
                </a:path>
                <a:path w="606425" h="50800">
                  <a:moveTo>
                    <a:pt x="75780" y="37896"/>
                  </a:moveTo>
                  <a:lnTo>
                    <a:pt x="63157" y="37896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close/>
                </a:path>
                <a:path w="6064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50533" y="25285"/>
                  </a:lnTo>
                  <a:lnTo>
                    <a:pt x="63157" y="25285"/>
                  </a:lnTo>
                  <a:lnTo>
                    <a:pt x="75780" y="25285"/>
                  </a:lnTo>
                  <a:lnTo>
                    <a:pt x="75780" y="12636"/>
                  </a:lnTo>
                  <a:close/>
                </a:path>
                <a:path w="606425" h="50800">
                  <a:moveTo>
                    <a:pt x="202107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74" y="37909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89471" y="25285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02107" y="25260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28422" y="12636"/>
                  </a:moveTo>
                  <a:lnTo>
                    <a:pt x="328422" y="12636"/>
                  </a:lnTo>
                  <a:lnTo>
                    <a:pt x="252628" y="12636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90525" y="25285"/>
                  </a:lnTo>
                  <a:lnTo>
                    <a:pt x="303161" y="25285"/>
                  </a:lnTo>
                  <a:lnTo>
                    <a:pt x="315785" y="25285"/>
                  </a:lnTo>
                  <a:lnTo>
                    <a:pt x="315785" y="37896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909"/>
                  </a:lnTo>
                  <a:lnTo>
                    <a:pt x="328422" y="25285"/>
                  </a:lnTo>
                  <a:lnTo>
                    <a:pt x="328422" y="12636"/>
                  </a:lnTo>
                  <a:close/>
                </a:path>
                <a:path w="606425" h="508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60"/>
                  </a:lnTo>
                  <a:close/>
                </a:path>
                <a:path w="6064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36" y="12636"/>
                  </a:lnTo>
                  <a:lnTo>
                    <a:pt x="454736" y="25285"/>
                  </a:lnTo>
                  <a:lnTo>
                    <a:pt x="454736" y="37896"/>
                  </a:lnTo>
                  <a:lnTo>
                    <a:pt x="442112" y="37896"/>
                  </a:lnTo>
                  <a:lnTo>
                    <a:pt x="442112" y="25285"/>
                  </a:lnTo>
                  <a:lnTo>
                    <a:pt x="454736" y="25285"/>
                  </a:lnTo>
                  <a:lnTo>
                    <a:pt x="454736" y="12636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29475" y="25285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36" y="50533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85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55790" y="0"/>
                  </a:move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30529" y="25285"/>
                  </a:lnTo>
                  <a:lnTo>
                    <a:pt x="543153" y="25285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85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85"/>
                  </a:lnTo>
                  <a:lnTo>
                    <a:pt x="593686" y="25285"/>
                  </a:lnTo>
                  <a:lnTo>
                    <a:pt x="593686" y="37909"/>
                  </a:lnTo>
                  <a:lnTo>
                    <a:pt x="606310" y="37909"/>
                  </a:lnTo>
                  <a:lnTo>
                    <a:pt x="606310" y="25285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6501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5264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404215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68802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71328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75118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37909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01066" y="25285"/>
                  </a:lnTo>
                  <a:lnTo>
                    <a:pt x="113690" y="25285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328434" y="37909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85"/>
                  </a:lnTo>
                  <a:lnTo>
                    <a:pt x="378955" y="25285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85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78908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76847" y="12623"/>
                  </a:move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41058" y="12623"/>
                  </a:move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8143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07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8522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38963" y="50546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52641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5368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89013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49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202107" y="12649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40004" y="1264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23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49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91591" y="12623"/>
                  </a:move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23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49"/>
                  </a:lnTo>
                  <a:lnTo>
                    <a:pt x="429488" y="12649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9153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786" y="4953291"/>
              <a:ext cx="366395" cy="12700"/>
            </a:xfrm>
            <a:custGeom>
              <a:avLst/>
              <a:gdLst/>
              <a:ahLst/>
              <a:cxnLst/>
              <a:rect l="l" t="t" r="r" b="b"/>
              <a:pathLst>
                <a:path w="36639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366395" h="12700">
                  <a:moveTo>
                    <a:pt x="63157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366395" h="12700">
                  <a:moveTo>
                    <a:pt x="101041" y="0"/>
                  </a:moveTo>
                  <a:lnTo>
                    <a:pt x="88417" y="0"/>
                  </a:lnTo>
                  <a:lnTo>
                    <a:pt x="88417" y="12636"/>
                  </a:lnTo>
                  <a:lnTo>
                    <a:pt x="101041" y="12636"/>
                  </a:lnTo>
                  <a:lnTo>
                    <a:pt x="101041" y="0"/>
                  </a:lnTo>
                  <a:close/>
                </a:path>
                <a:path w="366395" h="12700">
                  <a:moveTo>
                    <a:pt x="138950" y="0"/>
                  </a:moveTo>
                  <a:lnTo>
                    <a:pt x="126314" y="0"/>
                  </a:lnTo>
                  <a:lnTo>
                    <a:pt x="113677" y="0"/>
                  </a:lnTo>
                  <a:lnTo>
                    <a:pt x="113677" y="12636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close/>
                </a:path>
                <a:path w="366395" h="12700">
                  <a:moveTo>
                    <a:pt x="227368" y="0"/>
                  </a:moveTo>
                  <a:lnTo>
                    <a:pt x="214731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27368" y="0"/>
                  </a:lnTo>
                  <a:close/>
                </a:path>
                <a:path w="366395" h="12700">
                  <a:moveTo>
                    <a:pt x="328409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  <a:path w="366395" h="12700">
                  <a:moveTo>
                    <a:pt x="366306" y="0"/>
                  </a:moveTo>
                  <a:lnTo>
                    <a:pt x="353682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53682" y="12636"/>
                  </a:lnTo>
                  <a:lnTo>
                    <a:pt x="366306" y="12636"/>
                  </a:lnTo>
                  <a:lnTo>
                    <a:pt x="366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5" name="object 3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92430" y="913384"/>
            <a:ext cx="5715000" cy="4446270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4762246" y="7521740"/>
            <a:ext cx="53403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166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49D2272-6A3C-4841-2021-AA7FD9CB05A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84752654"/>
              </p:ext>
            </p:extLst>
          </p:nvPr>
        </p:nvGraphicFramePr>
        <p:xfrm>
          <a:off x="1708354" y="5454765"/>
          <a:ext cx="7899075" cy="224209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476500" progId="Excel.Sheet.12">
                  <p:embed/>
                </p:oleObj>
              </mc:Choice>
              <mc:Fallback>
                <p:oleObj name="Worksheet" r:id="rId4" imgW="8724900" imgH="2476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49D2272-6A3C-4841-2021-AA7FD9CB0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708354" y="5454765"/>
                        <a:ext cx="7899075" cy="224209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0919100-06BF-3863-7BD6-C4E77C8EF28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2198" y="644939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28172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234169" y="-381000"/>
            <a:ext cx="10526738" cy="8264379"/>
          </a:xfrm>
          <a:custGeom>
            <a:avLst/>
            <a:gdLst/>
            <a:ahLst/>
            <a:cxnLst/>
            <a:rect l="l" t="t" r="r" b="b"/>
            <a:pathLst>
              <a:path w="10058400" h="7772400">
                <a:moveTo>
                  <a:pt x="10058400" y="0"/>
                </a:moveTo>
                <a:lnTo>
                  <a:pt x="0" y="0"/>
                </a:lnTo>
                <a:lnTo>
                  <a:pt x="0" y="7772400"/>
                </a:lnTo>
                <a:lnTo>
                  <a:pt x="10058400" y="7772400"/>
                </a:lnTo>
                <a:lnTo>
                  <a:pt x="10058400" y="0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3" name="object 3"/>
          <p:cNvGrpSpPr/>
          <p:nvPr/>
        </p:nvGrpSpPr>
        <p:grpSpPr>
          <a:xfrm>
            <a:off x="381000" y="280798"/>
            <a:ext cx="9126855" cy="7243445"/>
            <a:chOff x="465975" y="285280"/>
            <a:chExt cx="9126855" cy="7243445"/>
          </a:xfrm>
        </p:grpSpPr>
        <p:sp>
          <p:nvSpPr>
            <p:cNvPr id="4" name="object 4"/>
            <p:cNvSpPr/>
            <p:nvPr/>
          </p:nvSpPr>
          <p:spPr>
            <a:xfrm>
              <a:off x="485025" y="509130"/>
              <a:ext cx="9088755" cy="7000240"/>
            </a:xfrm>
            <a:custGeom>
              <a:avLst/>
              <a:gdLst/>
              <a:ahLst/>
              <a:cxnLst/>
              <a:rect l="l" t="t" r="r" b="b"/>
              <a:pathLst>
                <a:path w="9088755" h="7000240">
                  <a:moveTo>
                    <a:pt x="0" y="6999960"/>
                  </a:moveTo>
                  <a:lnTo>
                    <a:pt x="9088348" y="6999960"/>
                  </a:lnTo>
                  <a:lnTo>
                    <a:pt x="9088348" y="0"/>
                  </a:lnTo>
                  <a:lnTo>
                    <a:pt x="0" y="0"/>
                  </a:lnTo>
                  <a:lnTo>
                    <a:pt x="0" y="6999960"/>
                  </a:lnTo>
                  <a:close/>
                </a:path>
              </a:pathLst>
            </a:custGeom>
            <a:ln w="38100">
              <a:solidFill>
                <a:srgbClr val="DCC0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321100" y="285280"/>
              <a:ext cx="3416300" cy="490220"/>
            </a:xfrm>
            <a:custGeom>
              <a:avLst/>
              <a:gdLst/>
              <a:ahLst/>
              <a:cxnLst/>
              <a:rect l="l" t="t" r="r" b="b"/>
              <a:pathLst>
                <a:path w="3416300" h="490220">
                  <a:moveTo>
                    <a:pt x="3416185" y="0"/>
                  </a:moveTo>
                  <a:lnTo>
                    <a:pt x="0" y="0"/>
                  </a:lnTo>
                  <a:lnTo>
                    <a:pt x="0" y="490220"/>
                  </a:lnTo>
                  <a:lnTo>
                    <a:pt x="3416185" y="490220"/>
                  </a:lnTo>
                  <a:lnTo>
                    <a:pt x="3416185" y="0"/>
                  </a:lnTo>
                  <a:close/>
                </a:path>
              </a:pathLst>
            </a:custGeom>
            <a:solidFill>
              <a:srgbClr val="010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712441" y="290970"/>
            <a:ext cx="4333049" cy="389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5340">
              <a:spcBef>
                <a:spcPts val="100"/>
              </a:spcBef>
            </a:pPr>
            <a:r>
              <a:rPr dirty="0"/>
              <a:t>INTRODUCING</a:t>
            </a:r>
            <a:r>
              <a:rPr spc="480" dirty="0"/>
              <a:t> </a:t>
            </a:r>
            <a:r>
              <a:rPr spc="-25" dirty="0"/>
              <a:t>THE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294737" y="1474381"/>
            <a:ext cx="5299075" cy="915669"/>
          </a:xfrm>
          <a:prstGeom prst="rect">
            <a:avLst/>
          </a:prstGeom>
        </p:spPr>
        <p:txBody>
          <a:bodyPr vert="horz" wrap="square" lIns="0" tIns="54610" rIns="0" bIns="0" rtlCol="0">
            <a:spAutoFit/>
          </a:bodyPr>
          <a:lstStyle/>
          <a:p>
            <a:pPr algn="ctr">
              <a:spcBef>
                <a:spcPts val="430"/>
              </a:spcBef>
              <a:tabLst>
                <a:tab pos="1549400" algn="l"/>
                <a:tab pos="2702560" algn="l"/>
              </a:tabLst>
            </a:pP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Q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U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I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C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60" dirty="0">
                <a:solidFill>
                  <a:srgbClr val="DCC088"/>
                </a:solidFill>
                <a:latin typeface="Avenir Next"/>
                <a:cs typeface="Avenir Next"/>
              </a:rPr>
              <a:t>K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	S</a:t>
            </a:r>
            <a:r>
              <a:rPr sz="2350" spc="9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H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I</a:t>
            </a:r>
            <a:r>
              <a:rPr sz="2350" spc="10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50" dirty="0">
                <a:solidFill>
                  <a:srgbClr val="DCC088"/>
                </a:solidFill>
                <a:latin typeface="Avenir Next"/>
                <a:cs typeface="Avenir Next"/>
              </a:rPr>
              <a:t>P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	P</a:t>
            </a:r>
            <a:r>
              <a:rPr sz="2350" spc="9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R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O</a:t>
            </a:r>
            <a:r>
              <a:rPr sz="2350" spc="9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G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R</a:t>
            </a:r>
            <a:r>
              <a:rPr sz="2350" spc="100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dirty="0">
                <a:solidFill>
                  <a:srgbClr val="DCC088"/>
                </a:solidFill>
                <a:latin typeface="Avenir Next"/>
                <a:cs typeface="Avenir Next"/>
              </a:rPr>
              <a:t>A</a:t>
            </a:r>
            <a:r>
              <a:rPr sz="2350" spc="9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2350" spc="-50" dirty="0">
                <a:solidFill>
                  <a:srgbClr val="DCC088"/>
                </a:solidFill>
                <a:latin typeface="Avenir Next"/>
                <a:cs typeface="Avenir Next"/>
              </a:rPr>
              <a:t>M</a:t>
            </a:r>
            <a:endParaRPr sz="2350" dirty="0">
              <a:latin typeface="Avenir Next"/>
              <a:cs typeface="Avenir Next"/>
            </a:endParaRPr>
          </a:p>
          <a:p>
            <a:pPr algn="ctr">
              <a:lnSpc>
                <a:spcPts val="2014"/>
              </a:lnSpc>
              <a:spcBef>
                <a:spcPts val="240"/>
              </a:spcBef>
            </a:pP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Over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100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styles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available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dirty="0">
                <a:solidFill>
                  <a:srgbClr val="FFFFFF"/>
                </a:solidFill>
                <a:latin typeface="Avenir Next"/>
                <a:cs typeface="Avenir Next"/>
              </a:rPr>
              <a:t>for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spc="-10" dirty="0">
                <a:solidFill>
                  <a:srgbClr val="FFFFFF"/>
                </a:solidFill>
                <a:latin typeface="Avenir Next"/>
                <a:cs typeface="Avenir Next"/>
              </a:rPr>
              <a:t>immediate</a:t>
            </a:r>
            <a:r>
              <a:rPr sz="1700" b="1" spc="-4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700" b="1" spc="-10" dirty="0">
                <a:solidFill>
                  <a:srgbClr val="FFFFFF"/>
                </a:solidFill>
                <a:latin typeface="Avenir Next"/>
                <a:cs typeface="Avenir Next"/>
              </a:rPr>
              <a:t>shipment.</a:t>
            </a:r>
            <a:endParaRPr sz="1700" dirty="0">
              <a:latin typeface="Avenir Next"/>
              <a:cs typeface="Avenir Next"/>
            </a:endParaRPr>
          </a:p>
          <a:p>
            <a:pPr algn="ctr">
              <a:lnSpc>
                <a:spcPts val="1595"/>
              </a:lnSpc>
            </a:pP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Bedroom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Dining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Living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Room</a:t>
            </a:r>
            <a:r>
              <a:rPr sz="1350" b="1" spc="2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 </a:t>
            </a:r>
            <a:r>
              <a:rPr sz="1350" b="1" dirty="0">
                <a:solidFill>
                  <a:srgbClr val="FFFFFF"/>
                </a:solidFill>
                <a:latin typeface="Avenir Next"/>
                <a:cs typeface="Avenir Next"/>
              </a:rPr>
              <a:t>Accents</a:t>
            </a:r>
            <a:r>
              <a:rPr sz="1350" b="1" spc="2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1350" b="1" dirty="0">
                <a:solidFill>
                  <a:srgbClr val="DCC088"/>
                </a:solidFill>
                <a:latin typeface="Avenir Next"/>
                <a:cs typeface="Avenir Next"/>
              </a:rPr>
              <a:t>|</a:t>
            </a:r>
            <a:r>
              <a:rPr sz="1350" b="1" spc="25" dirty="0">
                <a:solidFill>
                  <a:srgbClr val="DCC088"/>
                </a:solidFill>
                <a:latin typeface="Avenir Next"/>
                <a:cs typeface="Avenir Next"/>
              </a:rPr>
              <a:t> </a:t>
            </a:r>
            <a:r>
              <a:rPr sz="1350" b="1" spc="-10" dirty="0">
                <a:solidFill>
                  <a:srgbClr val="FFFFFF"/>
                </a:solidFill>
                <a:latin typeface="Avenir Next"/>
                <a:cs typeface="Avenir Next"/>
              </a:rPr>
              <a:t>Outdoor</a:t>
            </a:r>
            <a:endParaRPr sz="1350" dirty="0">
              <a:latin typeface="Avenir Next"/>
              <a:cs typeface="Avenir Next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591424" y="2514600"/>
            <a:ext cx="7391400" cy="4773327"/>
            <a:chOff x="1951469" y="2642577"/>
            <a:chExt cx="7210425" cy="4656455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39963" y="6471323"/>
              <a:ext cx="1121536" cy="82755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92737" y="2645820"/>
              <a:ext cx="3099320" cy="181374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51469" y="2642577"/>
              <a:ext cx="3099307" cy="181375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48077" y="4582109"/>
              <a:ext cx="2200262" cy="1766379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69079" y="4578083"/>
              <a:ext cx="3650741" cy="1732114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3523437" y="6672756"/>
            <a:ext cx="3168650" cy="670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0840" marR="5080" indent="-358775">
              <a:lnSpc>
                <a:spcPct val="105800"/>
              </a:lnSpc>
              <a:spcBef>
                <a:spcPts val="100"/>
              </a:spcBef>
            </a:pP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SHOWROOM</a:t>
            </a:r>
            <a:r>
              <a:rPr sz="2000" b="1" spc="-10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2000" b="1" spc="-35" dirty="0">
                <a:solidFill>
                  <a:srgbClr val="FFFFFF"/>
                </a:solidFill>
                <a:latin typeface="Avenir Next"/>
                <a:cs typeface="Avenir Next"/>
              </a:rPr>
              <a:t>LOCATION: </a:t>
            </a: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PLAZA</a:t>
            </a:r>
            <a:r>
              <a:rPr sz="2000" b="1" spc="-35" dirty="0">
                <a:solidFill>
                  <a:srgbClr val="FFFFFF"/>
                </a:solidFill>
                <a:latin typeface="Avenir Next"/>
                <a:cs typeface="Avenir Next"/>
              </a:rPr>
              <a:t> </a:t>
            </a:r>
            <a:r>
              <a:rPr sz="2000" b="1" dirty="0">
                <a:solidFill>
                  <a:srgbClr val="FFFFFF"/>
                </a:solidFill>
                <a:latin typeface="Avenir Next"/>
                <a:cs typeface="Avenir Next"/>
              </a:rPr>
              <a:t>SUITES </a:t>
            </a:r>
            <a:r>
              <a:rPr sz="2000" b="1" spc="-20" dirty="0">
                <a:solidFill>
                  <a:srgbClr val="FFFFFF"/>
                </a:solidFill>
                <a:latin typeface="Avenir Next"/>
                <a:cs typeface="Avenir Next"/>
              </a:rPr>
              <a:t>C100</a:t>
            </a:r>
            <a:endParaRPr sz="2000" dirty="0">
              <a:latin typeface="Avenir Next"/>
              <a:cs typeface="Avenir Next"/>
            </a:endParaRPr>
          </a:p>
        </p:txBody>
      </p:sp>
      <p:pic>
        <p:nvPicPr>
          <p:cNvPr id="15" name="object 1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429624" y="623263"/>
            <a:ext cx="4898685" cy="1129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86877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887070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44235" y="859396"/>
            <a:ext cx="3199765" cy="36201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16559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RIVERDALE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KING </a:t>
            </a:r>
            <a:r>
              <a:rPr sz="1200" b="1" spc="55" dirty="0">
                <a:latin typeface="Arial"/>
                <a:cs typeface="Arial"/>
              </a:rPr>
              <a:t>PANEL </a:t>
            </a:r>
            <a:r>
              <a:rPr sz="1200" b="1" spc="75" dirty="0">
                <a:latin typeface="Arial"/>
                <a:cs typeface="Arial"/>
              </a:rPr>
              <a:t>BEDROOM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RV900-</a:t>
            </a:r>
            <a:r>
              <a:rPr sz="750" spc="-20" dirty="0">
                <a:latin typeface="Raleway"/>
                <a:cs typeface="Raleway"/>
              </a:rPr>
              <a:t>K4PC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889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Experience the tranquility of a rustic retreat with the Riverdale </a:t>
            </a:r>
            <a:r>
              <a:rPr sz="750" spc="-20" dirty="0">
                <a:latin typeface="Raleway"/>
                <a:cs typeface="Raleway"/>
              </a:rPr>
              <a:t>King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 Bedroom Set. Rustic, yet refined, this group is expertly </a:t>
            </a:r>
            <a:r>
              <a:rPr sz="750" spc="-10" dirty="0">
                <a:latin typeface="Raleway"/>
                <a:cs typeface="Raleway"/>
              </a:rPr>
              <a:t>crafted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pine veneers and solids with a driftwood finish, that exudes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relaxed and comfortable vibe. The King Panel Bed centers the </a:t>
            </a:r>
            <a:r>
              <a:rPr sz="750" spc="-10" dirty="0">
                <a:latin typeface="Raleway"/>
                <a:cs typeface="Raleway"/>
              </a:rPr>
              <a:t>group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relaxed heirloom vibe, updated for today's homes. Ample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Nightstand and Dresser keep your essentials organized, while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deep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distressing adds character and charm. Let the Riverdale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Ranch Bedroom Set transport you to a peaceful state of mind, </a:t>
            </a:r>
            <a:r>
              <a:rPr sz="750" spc="-10" dirty="0">
                <a:latin typeface="Raleway"/>
                <a:cs typeface="Raleway"/>
              </a:rPr>
              <a:t>where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 can unwind and reconnect in a warm and inviting </a:t>
            </a:r>
            <a:r>
              <a:rPr sz="750" spc="-10" dirty="0">
                <a:latin typeface="Raleway"/>
                <a:cs typeface="Raleway"/>
              </a:rPr>
              <a:t>atmosphere.,</a:t>
            </a:r>
            <a:endParaRPr sz="750" dirty="0">
              <a:latin typeface="Raleway"/>
              <a:cs typeface="Raleway"/>
            </a:endParaRPr>
          </a:p>
          <a:p>
            <a:pPr marL="393700" marR="1733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pine and Asian hardwood solids, pine and </a:t>
            </a:r>
            <a:r>
              <a:rPr sz="750" spc="-10" dirty="0">
                <a:latin typeface="Raleway"/>
                <a:cs typeface="Raleway"/>
              </a:rPr>
              <a:t>okume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veneers and engineered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72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Saw rasping and wood scoring distressing adds character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rustic charm to furniture </a:t>
            </a:r>
            <a:r>
              <a:rPr sz="750" spc="-10" dirty="0">
                <a:latin typeface="Raleway"/>
                <a:cs typeface="Raleway"/>
              </a:rPr>
              <a:t>pieces</a:t>
            </a:r>
            <a:endParaRPr sz="750" dirty="0">
              <a:latin typeface="Raleway"/>
              <a:cs typeface="Raleway"/>
            </a:endParaRPr>
          </a:p>
          <a:p>
            <a:pPr marL="393700" marR="11366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drawer glides provide smooth and easy </a:t>
            </a:r>
            <a:r>
              <a:rPr sz="750" spc="-10" dirty="0">
                <a:latin typeface="Raleway"/>
                <a:cs typeface="Raleway"/>
              </a:rPr>
              <a:t>operation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your drawer, making access effortless and </a:t>
            </a:r>
            <a:r>
              <a:rPr sz="750" spc="-10" dirty="0">
                <a:latin typeface="Raleway"/>
                <a:cs typeface="Raleway"/>
              </a:rPr>
              <a:t>convenient.</a:t>
            </a:r>
            <a:endParaRPr sz="750" dirty="0">
              <a:latin typeface="Raleway"/>
              <a:cs typeface="Raleway"/>
            </a:endParaRPr>
          </a:p>
          <a:p>
            <a:pPr marL="393700" marR="1911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English dovetailing on drawers adds superior strength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durability, ensuring your furniture piece will last for years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come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provide stability and balance on any type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flooring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King Bed, Nightstand, Dresser and </a:t>
            </a:r>
            <a:r>
              <a:rPr sz="750" spc="-10" dirty="0">
                <a:latin typeface="Raleway"/>
                <a:cs typeface="Raleway"/>
              </a:rPr>
              <a:t>Mirror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$1,259.00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499540"/>
            <a:ext cx="727710" cy="727710"/>
            <a:chOff x="5907614" y="44995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5031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5503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5739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5975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0231" y="46270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6329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6565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72109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6919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727396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7510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7864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8218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8454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88083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90444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9398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96346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9988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0224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93841" y="5057889"/>
              <a:ext cx="578485" cy="35560"/>
            </a:xfrm>
            <a:custGeom>
              <a:avLst/>
              <a:gdLst/>
              <a:ahLst/>
              <a:cxnLst/>
              <a:rect l="l" t="t" r="r" b="b"/>
              <a:pathLst>
                <a:path w="578484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78484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78484" h="35560">
                  <a:moveTo>
                    <a:pt x="82600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00" y="23609"/>
                  </a:lnTo>
                  <a:lnTo>
                    <a:pt x="82600" y="11811"/>
                  </a:lnTo>
                  <a:close/>
                </a:path>
                <a:path w="578484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578484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578484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578484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78484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578484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78484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78484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78484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78484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578484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78484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78484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578484" h="35560">
                  <a:moveTo>
                    <a:pt x="330466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lnTo>
                    <a:pt x="330466" y="11811"/>
                  </a:lnTo>
                  <a:close/>
                </a:path>
                <a:path w="578484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78484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78484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78484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78484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78484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78484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578484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578484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78484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78484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78484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78484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78484" h="35560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578484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11811"/>
                  </a:ln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578484" h="35560">
                  <a:moveTo>
                    <a:pt x="483908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08" y="23609"/>
                  </a:lnTo>
                  <a:lnTo>
                    <a:pt x="483908" y="11811"/>
                  </a:lnTo>
                  <a:close/>
                </a:path>
                <a:path w="578484" h="35560">
                  <a:moveTo>
                    <a:pt x="483908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78484" h="35560">
                  <a:moveTo>
                    <a:pt x="495719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close/>
                </a:path>
                <a:path w="578484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78484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78484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578484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578484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78484" h="35560">
                  <a:moveTo>
                    <a:pt x="566534" y="11811"/>
                  </a:moveTo>
                  <a:lnTo>
                    <a:pt x="566534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66534" y="23609"/>
                  </a:lnTo>
                  <a:lnTo>
                    <a:pt x="566534" y="11811"/>
                  </a:lnTo>
                  <a:close/>
                </a:path>
                <a:path w="578484" h="35560">
                  <a:moveTo>
                    <a:pt x="566534" y="0"/>
                  </a:moveTo>
                  <a:lnTo>
                    <a:pt x="554736" y="0"/>
                  </a:lnTo>
                  <a:lnTo>
                    <a:pt x="554736" y="11798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78484" h="35560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578484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0814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11690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22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22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22"/>
                  </a:lnTo>
                  <a:lnTo>
                    <a:pt x="377685" y="23622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22"/>
                  </a:lnTo>
                  <a:lnTo>
                    <a:pt x="601941" y="23622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14051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501384" y="5164124"/>
              <a:ext cx="71120" cy="12065"/>
            </a:xfrm>
            <a:custGeom>
              <a:avLst/>
              <a:gdLst/>
              <a:ahLst/>
              <a:cxnLst/>
              <a:rect l="l" t="t" r="r" b="b"/>
              <a:pathLst>
                <a:path w="7112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71120" h="12064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25215CE-210F-43CC-9DE3-1BA5F6BEB24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08258238"/>
              </p:ext>
            </p:extLst>
          </p:nvPr>
        </p:nvGraphicFramePr>
        <p:xfrm>
          <a:off x="1752600" y="5382642"/>
          <a:ext cx="6367314" cy="231355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21000" progId="Excel.Sheet.12">
                  <p:embed/>
                </p:oleObj>
              </mc:Choice>
              <mc:Fallback>
                <p:oleObj name="Worksheet" r:id="rId4" imgW="8039100" imgH="2921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25215CE-210F-43CC-9DE3-1BA5F6BEB2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752600" y="5382642"/>
                        <a:ext cx="6367314" cy="231355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B0C7191-9556-3EB0-3184-4E456CB55BF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77871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0511" y="859548"/>
            <a:ext cx="3199765" cy="36201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5527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RIVERDALE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PANEL </a:t>
            </a:r>
            <a:r>
              <a:rPr sz="1200" b="1" spc="75" dirty="0">
                <a:latin typeface="Arial"/>
                <a:cs typeface="Arial"/>
              </a:rPr>
              <a:t>BEDROOM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RV900-</a:t>
            </a:r>
            <a:r>
              <a:rPr sz="750" spc="-20" dirty="0">
                <a:latin typeface="Raleway"/>
                <a:cs typeface="Raleway"/>
              </a:rPr>
              <a:t>Q4PC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889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Experience the tranquility of a rustic retreat with the Riverdale </a:t>
            </a:r>
            <a:r>
              <a:rPr sz="750" spc="-10" dirty="0">
                <a:latin typeface="Raleway"/>
                <a:cs typeface="Raleway"/>
              </a:rPr>
              <a:t>Queen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 Bedroom Set. Rustic, yet refined, this group is expertly </a:t>
            </a:r>
            <a:r>
              <a:rPr sz="750" spc="-10" dirty="0">
                <a:latin typeface="Raleway"/>
                <a:cs typeface="Raleway"/>
              </a:rPr>
              <a:t>crafted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pine veneers and solids with a driftwood finish, that exudes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relaxed and comfortable vibe. The Queen Panel Bed centers the </a:t>
            </a:r>
            <a:r>
              <a:rPr sz="750" spc="-10" dirty="0">
                <a:latin typeface="Raleway"/>
                <a:cs typeface="Raleway"/>
              </a:rPr>
              <a:t>group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relaxed heirloom vibe, updated for today's homes. Ample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Nightstand and Dresser keep your essentials organized, while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deep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distressing adds character and charm. Let the Riverdale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Ranch Bedroom Set transport you to a peaceful state of mind, </a:t>
            </a:r>
            <a:r>
              <a:rPr sz="750" spc="-10" dirty="0">
                <a:latin typeface="Raleway"/>
                <a:cs typeface="Raleway"/>
              </a:rPr>
              <a:t>where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 can unwind and reconnect in a warm and inviting </a:t>
            </a:r>
            <a:r>
              <a:rPr sz="750" spc="-10" dirty="0">
                <a:latin typeface="Raleway"/>
                <a:cs typeface="Raleway"/>
              </a:rPr>
              <a:t>atmosphere.,</a:t>
            </a:r>
            <a:endParaRPr sz="750" dirty="0">
              <a:latin typeface="Raleway"/>
              <a:cs typeface="Raleway"/>
            </a:endParaRPr>
          </a:p>
          <a:p>
            <a:pPr marL="393700" marR="1733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pine and Asian hardwood solids, pine and </a:t>
            </a:r>
            <a:r>
              <a:rPr sz="750" spc="-10" dirty="0">
                <a:latin typeface="Raleway"/>
                <a:cs typeface="Raleway"/>
              </a:rPr>
              <a:t>okume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veneers and engineered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72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Saw rasping and wood scoring distressing adds character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rustic charm to furniture </a:t>
            </a:r>
            <a:r>
              <a:rPr sz="750" spc="-10" dirty="0">
                <a:latin typeface="Raleway"/>
                <a:cs typeface="Raleway"/>
              </a:rPr>
              <a:t>pieces</a:t>
            </a:r>
            <a:endParaRPr sz="750" dirty="0">
              <a:latin typeface="Raleway"/>
              <a:cs typeface="Raleway"/>
            </a:endParaRPr>
          </a:p>
          <a:p>
            <a:pPr marL="393700" marR="11366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drawer glides provide smooth and easy </a:t>
            </a:r>
            <a:r>
              <a:rPr sz="750" spc="-10" dirty="0">
                <a:latin typeface="Raleway"/>
                <a:cs typeface="Raleway"/>
              </a:rPr>
              <a:t>operation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your drawer, making access effortless and </a:t>
            </a:r>
            <a:r>
              <a:rPr sz="750" spc="-10" dirty="0">
                <a:latin typeface="Raleway"/>
                <a:cs typeface="Raleway"/>
              </a:rPr>
              <a:t>convenient.</a:t>
            </a:r>
            <a:endParaRPr sz="750" dirty="0">
              <a:latin typeface="Raleway"/>
              <a:cs typeface="Raleway"/>
            </a:endParaRPr>
          </a:p>
          <a:p>
            <a:pPr marL="393700" marR="1911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English dovetailing on drawers adds superior strength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durability, ensuring your furniture piece will last for years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come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Adjustable levelers provide stability and balance on any type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flooring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Queen Bed, Nightstand, Dresser and </a:t>
            </a:r>
            <a:r>
              <a:rPr sz="750" spc="-10" dirty="0">
                <a:latin typeface="Raleway"/>
                <a:cs typeface="Raleway"/>
              </a:rPr>
              <a:t>Mirror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$1,199.00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44024" y="4499540"/>
            <a:ext cx="727710" cy="727710"/>
            <a:chOff x="44024" y="4499540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45031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45503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5739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5975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6641" y="46270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6329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6565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6919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7155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7510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78641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81002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8336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86904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89264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92805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0198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0198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0198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0198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0198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8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0198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0198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8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0198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0198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8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8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0198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8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8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8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8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0198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8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0198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0198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8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0198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0198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0198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0198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8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0198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0198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9516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98707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01068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35407"/>
                  </a:moveTo>
                  <a:lnTo>
                    <a:pt x="507530" y="35407"/>
                  </a:lnTo>
                  <a:lnTo>
                    <a:pt x="507530" y="47205"/>
                  </a:lnTo>
                  <a:lnTo>
                    <a:pt x="519328" y="47205"/>
                  </a:lnTo>
                  <a:lnTo>
                    <a:pt x="519328" y="35407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19341" y="47205"/>
                  </a:lnTo>
                  <a:lnTo>
                    <a:pt x="531139" y="47205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35407"/>
                  </a:move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6641" y="504609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53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16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24916" y="11798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081498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8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0198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8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8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8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0198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8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8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0198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0198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0198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0198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0198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8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8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0198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0198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8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0198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8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0198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8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8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0198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0198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0198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0198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0198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8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0198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35560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0198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10510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20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20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20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65887" y="35420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14" y="35420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20"/>
                  </a:lnTo>
                  <a:lnTo>
                    <a:pt x="460311" y="35420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601954" y="35420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14051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914400"/>
            <a:ext cx="5715000" cy="4446930"/>
          </a:xfrm>
          <a:prstGeom prst="rect">
            <a:avLst/>
          </a:prstGeom>
        </p:spPr>
      </p:pic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14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3D2A3156-2355-574E-44A6-F89C67AB5C7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9699792"/>
              </p:ext>
            </p:extLst>
          </p:nvPr>
        </p:nvGraphicFramePr>
        <p:xfrm>
          <a:off x="1639356" y="5508625"/>
          <a:ext cx="6020587" cy="2187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21000" progId="Excel.Sheet.12">
                  <p:embed/>
                </p:oleObj>
              </mc:Choice>
              <mc:Fallback>
                <p:oleObj name="Worksheet" r:id="rId4" imgW="8039100" imgH="2921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3D2A3156-2355-574E-44A6-F89C67AB5C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39356" y="5508625"/>
                        <a:ext cx="6020587" cy="21875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F9E9911B-F51E-0FC9-9916-903A9E206A0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50809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34925" y="890714"/>
            <a:ext cx="3195955" cy="1452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KASSEL</a:t>
            </a:r>
            <a:r>
              <a:rPr sz="1200" b="1" spc="23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2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KAS800QHB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clean, transitional styling of the Kassel upholstered headboard </a:t>
            </a:r>
            <a:r>
              <a:rPr sz="750" spc="-25" dirty="0">
                <a:latin typeface="Raleway"/>
                <a:cs typeface="Raleway"/>
              </a:rPr>
              <a:t>can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fit into an industrial chic or modern décor and will become the </a:t>
            </a:r>
            <a:r>
              <a:rPr sz="750" spc="-10" dirty="0">
                <a:latin typeface="Raleway"/>
                <a:cs typeface="Raleway"/>
              </a:rPr>
              <a:t>stunning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centerpiece of your bedroom. It features a button-tufted </a:t>
            </a:r>
            <a:r>
              <a:rPr sz="750" spc="-10" dirty="0">
                <a:latin typeface="Raleway"/>
                <a:cs typeface="Raleway"/>
              </a:rPr>
              <a:t>diamond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pattern in luxurious Chocolate leatherette with matching </a:t>
            </a:r>
            <a:r>
              <a:rPr sz="750" spc="-10" dirty="0">
                <a:latin typeface="Raleway"/>
                <a:cs typeface="Raleway"/>
              </a:rPr>
              <a:t>material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covering the solid wood posts. The height is adjustable, to fit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mattress and can be used with a full or queen bedframe. </a:t>
            </a:r>
            <a:r>
              <a:rPr sz="750" spc="-10" dirty="0">
                <a:latin typeface="Raleway"/>
                <a:cs typeface="Raleway"/>
              </a:rPr>
              <a:t>Ample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cushioning gives you extra comfort and support whether you’re </a:t>
            </a:r>
            <a:r>
              <a:rPr sz="750" spc="-10" dirty="0">
                <a:latin typeface="Raleway"/>
                <a:cs typeface="Raleway"/>
              </a:rPr>
              <a:t>reading,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enjoying a snack or putting the finishing touches on that project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work.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3054" y="27556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8699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29842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0985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4925" y="2701544"/>
            <a:ext cx="2090420" cy="915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50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Upholstered Queen/Full </a:t>
            </a:r>
            <a:r>
              <a:rPr sz="750" spc="-10" dirty="0">
                <a:latin typeface="Raleway"/>
                <a:cs typeface="Raleway"/>
              </a:rPr>
              <a:t>Headboard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details include button </a:t>
            </a:r>
            <a:r>
              <a:rPr sz="750" spc="-10" dirty="0">
                <a:latin typeface="Raleway"/>
                <a:cs typeface="Raleway"/>
              </a:rPr>
              <a:t>tufting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Slotted for use with Full or Queen </a:t>
            </a:r>
            <a:r>
              <a:rPr sz="750" spc="-25" dirty="0">
                <a:latin typeface="Raleway"/>
                <a:cs typeface="Raleway"/>
              </a:rPr>
              <a:t>Bed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Chocolate leatherette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38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4024" y="3770242"/>
            <a:ext cx="727710" cy="727710"/>
            <a:chOff x="44024" y="377024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77384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82436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65277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277901" y="25273"/>
                  </a:move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8496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51587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37884"/>
                  </a:moveTo>
                  <a:lnTo>
                    <a:pt x="341058" y="37884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53682" y="50520"/>
                  </a:lnTo>
                  <a:lnTo>
                    <a:pt x="353682" y="37884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88752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0782" y="390647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91279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95067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064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064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06425" h="38100">
                  <a:moveTo>
                    <a:pt x="50520" y="25273"/>
                  </a:move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064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064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381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064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06425" h="38100">
                  <a:moveTo>
                    <a:pt x="240004" y="25273"/>
                  </a:moveTo>
                  <a:lnTo>
                    <a:pt x="227380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06425" h="38100">
                  <a:moveTo>
                    <a:pt x="252641" y="0"/>
                  </a:moveTo>
                  <a:lnTo>
                    <a:pt x="252641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06425" h="38100">
                  <a:moveTo>
                    <a:pt x="328434" y="25273"/>
                  </a:move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328434" y="37909"/>
                  </a:lnTo>
                  <a:lnTo>
                    <a:pt x="328434" y="25273"/>
                  </a:lnTo>
                  <a:close/>
                </a:path>
                <a:path w="6064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06425" h="381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381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381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97595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51587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23" y="37884"/>
                  </a:lnTo>
                  <a:lnTo>
                    <a:pt x="151587" y="37884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50520"/>
                  </a:lnTo>
                  <a:lnTo>
                    <a:pt x="353682" y="50520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16839" y="37884"/>
                  </a:moveTo>
                  <a:lnTo>
                    <a:pt x="404215" y="37884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50520"/>
                  </a:lnTo>
                  <a:lnTo>
                    <a:pt x="416839" y="50520"/>
                  </a:lnTo>
                  <a:lnTo>
                    <a:pt x="416839" y="37884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42112" y="37884"/>
                  </a:moveTo>
                  <a:lnTo>
                    <a:pt x="429488" y="37884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75" y="50520"/>
                  </a:lnTo>
                  <a:lnTo>
                    <a:pt x="442112" y="50520"/>
                  </a:lnTo>
                  <a:lnTo>
                    <a:pt x="442112" y="37884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50520"/>
                  </a:lnTo>
                  <a:lnTo>
                    <a:pt x="492645" y="50520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84"/>
                  </a:lnTo>
                  <a:lnTo>
                    <a:pt x="517906" y="37884"/>
                  </a:lnTo>
                  <a:lnTo>
                    <a:pt x="517906" y="50520"/>
                  </a:lnTo>
                  <a:lnTo>
                    <a:pt x="530542" y="50520"/>
                  </a:lnTo>
                  <a:lnTo>
                    <a:pt x="530542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01383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11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05173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72" y="37896"/>
                  </a:moveTo>
                  <a:lnTo>
                    <a:pt x="454748" y="3789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25273"/>
                  </a:move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08962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3896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12752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16542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38100">
                  <a:moveTo>
                    <a:pt x="593699" y="12623"/>
                  </a:move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19068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85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80" y="25285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68426" y="12636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2285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26647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76847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30437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2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3296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67372" y="12623"/>
                  </a:moveTo>
                  <a:lnTo>
                    <a:pt x="467372" y="12623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3675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12623"/>
                  </a:move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12623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40541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34925" y="4476851"/>
            <a:ext cx="53022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4.22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3" name="object 33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68052" y="914400"/>
            <a:ext cx="5715000" cy="4446270"/>
          </a:xfrm>
          <a:prstGeom prst="rect">
            <a:avLst/>
          </a:prstGeom>
        </p:spPr>
      </p:pic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0159C37-F5CA-7FD9-B139-8351BF33016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55300016"/>
              </p:ext>
            </p:extLst>
          </p:nvPr>
        </p:nvGraphicFramePr>
        <p:xfrm>
          <a:off x="666750" y="5699699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0159C37-F5CA-7FD9-B139-8351BF3301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66750" y="5699699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6687E79-784D-4E2C-6EC4-AC023031B89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81018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300768" y="85026"/>
            <a:ext cx="483234" cy="1513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96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204210" cy="1452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05" dirty="0">
                <a:latin typeface="Arial"/>
                <a:cs typeface="Arial"/>
              </a:rPr>
              <a:t>DAWSON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DAW800QHB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Dawson upholstered headboard will recharge your bedroom </a:t>
            </a:r>
            <a:r>
              <a:rPr sz="750" spc="-10" dirty="0">
                <a:latin typeface="Raleway"/>
                <a:cs typeface="Raleway"/>
              </a:rPr>
              <a:t>décor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glamor and elegance! The sparkling diamond tufting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elegant crystal buttons while the Silver Leatherette upholstery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waterfall silhouette combine to lend a chic softness to any eclectic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setting. The solid wood posts are covered to match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headboard all the way to the floor and the generous cushioning </a:t>
            </a:r>
            <a:r>
              <a:rPr sz="750" spc="-20" dirty="0">
                <a:latin typeface="Raleway"/>
                <a:cs typeface="Raleway"/>
              </a:rPr>
              <a:t>will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give you extra comfort while reading in bed. This headboard is </a:t>
            </a:r>
            <a:r>
              <a:rPr sz="750" spc="-10" dirty="0">
                <a:latin typeface="Raleway"/>
                <a:cs typeface="Raleway"/>
              </a:rPr>
              <a:t>sturdy,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made of solid and engineered wood and has an adjustable base so it </a:t>
            </a:r>
            <a:r>
              <a:rPr sz="750" spc="-20" dirty="0">
                <a:latin typeface="Raleway"/>
                <a:cs typeface="Raleway"/>
              </a:rPr>
              <a:t>fits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full or queen bed frames. The height adjusts to fit any </a:t>
            </a:r>
            <a:r>
              <a:rPr sz="750" spc="-10" dirty="0">
                <a:latin typeface="Raleway"/>
                <a:cs typeface="Raleway"/>
              </a:rPr>
              <a:t>mattress.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898515" y="2729166"/>
            <a:ext cx="2550160" cy="12875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0" indent="-57785">
              <a:lnSpc>
                <a:spcPct val="100000"/>
              </a:lnSpc>
              <a:spcBef>
                <a:spcPts val="100"/>
              </a:spcBef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Silver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 and crystal button </a:t>
            </a:r>
            <a:r>
              <a:rPr sz="750" spc="-10" dirty="0">
                <a:latin typeface="Raleway"/>
                <a:cs typeface="Raleway"/>
              </a:rPr>
              <a:t>tufting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Styling offers beauty and versatility for any </a:t>
            </a:r>
            <a:r>
              <a:rPr sz="750" spc="-10" dirty="0">
                <a:latin typeface="Raleway"/>
                <a:cs typeface="Raleway"/>
              </a:rPr>
              <a:t>décor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Assembly is quick and </a:t>
            </a:r>
            <a:r>
              <a:rPr sz="750" spc="-20" dirty="0">
                <a:latin typeface="Raleway"/>
                <a:cs typeface="Raleway"/>
              </a:rPr>
              <a:t>easy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Solid and engineered wood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for full and queen </a:t>
            </a:r>
            <a:r>
              <a:rPr sz="750" spc="-10" dirty="0">
                <a:latin typeface="Raleway"/>
                <a:cs typeface="Raleway"/>
              </a:rPr>
              <a:t>bedframes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height for any </a:t>
            </a:r>
            <a:r>
              <a:rPr sz="750" spc="-10" dirty="0">
                <a:latin typeface="Raleway"/>
                <a:cs typeface="Raleway"/>
              </a:rPr>
              <a:t>mattress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$85.00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5907614" y="4157707"/>
            <a:ext cx="727710" cy="727710"/>
            <a:chOff x="5907614" y="4157707"/>
            <a:chExt cx="727710" cy="727710"/>
          </a:xfrm>
        </p:grpSpPr>
        <p:sp>
          <p:nvSpPr>
            <p:cNvPr id="9" name="object 9"/>
            <p:cNvSpPr/>
            <p:nvPr/>
          </p:nvSpPr>
          <p:spPr>
            <a:xfrm>
              <a:off x="5911215" y="416130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961735" y="42118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38100">
                  <a:moveTo>
                    <a:pt x="341058" y="12623"/>
                  </a:moveTo>
                  <a:lnTo>
                    <a:pt x="328434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42112" y="12623"/>
                  </a:moveTo>
                  <a:lnTo>
                    <a:pt x="429488" y="12623"/>
                  </a:lnTo>
                  <a:lnTo>
                    <a:pt x="429488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802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961735" y="42371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95" y="37896"/>
                  </a:move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961735" y="427499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74372" y="4293939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430025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381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432551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064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064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064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436341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75793" y="25285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50533" y="25285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6422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02120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4013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4372" y="443920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75793" y="25273"/>
                  </a:moveTo>
                  <a:lnTo>
                    <a:pt x="63169" y="25273"/>
                  </a:lnTo>
                  <a:lnTo>
                    <a:pt x="50533" y="25273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84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25273"/>
                  </a:lnTo>
                  <a:close/>
                </a:path>
                <a:path w="6064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23"/>
                  </a:lnTo>
                  <a:close/>
                </a:path>
                <a:path w="606425" h="50800">
                  <a:moveTo>
                    <a:pt x="151587" y="37884"/>
                  </a:moveTo>
                  <a:lnTo>
                    <a:pt x="138950" y="37884"/>
                  </a:lnTo>
                  <a:lnTo>
                    <a:pt x="138950" y="25273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13690" y="37884"/>
                  </a:lnTo>
                  <a:lnTo>
                    <a:pt x="101053" y="37884"/>
                  </a:lnTo>
                  <a:lnTo>
                    <a:pt x="88417" y="37884"/>
                  </a:lnTo>
                  <a:lnTo>
                    <a:pt x="88417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84"/>
                  </a:lnTo>
                  <a:close/>
                </a:path>
                <a:path w="606425" h="50800">
                  <a:moveTo>
                    <a:pt x="265264" y="12623"/>
                  </a:moveTo>
                  <a:lnTo>
                    <a:pt x="252628" y="12623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73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2527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884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20"/>
                  </a:lnTo>
                  <a:lnTo>
                    <a:pt x="214731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12623"/>
                  </a:lnTo>
                  <a:close/>
                </a:path>
                <a:path w="6064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23"/>
                  </a:lnTo>
                  <a:close/>
                </a:path>
                <a:path w="606425" h="50800">
                  <a:moveTo>
                    <a:pt x="391579" y="37884"/>
                  </a:moveTo>
                  <a:lnTo>
                    <a:pt x="378955" y="37884"/>
                  </a:lnTo>
                  <a:lnTo>
                    <a:pt x="366318" y="37884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884"/>
                  </a:lnTo>
                  <a:lnTo>
                    <a:pt x="290525" y="37884"/>
                  </a:lnTo>
                  <a:lnTo>
                    <a:pt x="290525" y="50520"/>
                  </a:lnTo>
                  <a:lnTo>
                    <a:pt x="303161" y="50520"/>
                  </a:lnTo>
                  <a:lnTo>
                    <a:pt x="315785" y="50520"/>
                  </a:lnTo>
                  <a:lnTo>
                    <a:pt x="328422" y="5052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50520"/>
                  </a:lnTo>
                  <a:lnTo>
                    <a:pt x="378942" y="50520"/>
                  </a:lnTo>
                  <a:lnTo>
                    <a:pt x="391579" y="50520"/>
                  </a:lnTo>
                  <a:lnTo>
                    <a:pt x="391579" y="37884"/>
                  </a:lnTo>
                  <a:close/>
                </a:path>
                <a:path w="6064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50800">
                  <a:moveTo>
                    <a:pt x="467372" y="37884"/>
                  </a:moveTo>
                  <a:lnTo>
                    <a:pt x="454748" y="37884"/>
                  </a:lnTo>
                  <a:lnTo>
                    <a:pt x="442112" y="37884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884"/>
                  </a:lnTo>
                  <a:lnTo>
                    <a:pt x="429475" y="50520"/>
                  </a:lnTo>
                  <a:lnTo>
                    <a:pt x="442112" y="50520"/>
                  </a:lnTo>
                  <a:lnTo>
                    <a:pt x="454736" y="50520"/>
                  </a:lnTo>
                  <a:lnTo>
                    <a:pt x="467372" y="50520"/>
                  </a:lnTo>
                  <a:lnTo>
                    <a:pt x="467372" y="37884"/>
                  </a:lnTo>
                  <a:close/>
                </a:path>
                <a:path w="606425" h="50800">
                  <a:moveTo>
                    <a:pt x="492633" y="12623"/>
                  </a:move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92633" y="12623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30529" y="37884"/>
                  </a:lnTo>
                  <a:lnTo>
                    <a:pt x="517906" y="37884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12623"/>
                  </a:lnTo>
                  <a:lnTo>
                    <a:pt x="517893" y="12623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50520"/>
                  </a:lnTo>
                  <a:lnTo>
                    <a:pt x="530529" y="50520"/>
                  </a:lnTo>
                  <a:lnTo>
                    <a:pt x="543166" y="50520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593674" y="25273"/>
                  </a:moveTo>
                  <a:lnTo>
                    <a:pt x="581037" y="25273"/>
                  </a:lnTo>
                  <a:lnTo>
                    <a:pt x="581037" y="37909"/>
                  </a:lnTo>
                  <a:lnTo>
                    <a:pt x="593674" y="37909"/>
                  </a:lnTo>
                  <a:lnTo>
                    <a:pt x="593674" y="25273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81037" y="0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44770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88430" y="37909"/>
                  </a:moveTo>
                  <a:lnTo>
                    <a:pt x="75793" y="37909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909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27380" y="50546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53695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593699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4372" y="4515002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38950" y="12623"/>
                  </a:moveTo>
                  <a:lnTo>
                    <a:pt x="138950" y="12623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101053" y="3789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38950" y="12623"/>
                  </a:lnTo>
                  <a:close/>
                </a:path>
                <a:path w="606425" h="381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38100">
                  <a:moveTo>
                    <a:pt x="328422" y="0"/>
                  </a:moveTo>
                  <a:lnTo>
                    <a:pt x="315785" y="0"/>
                  </a:lnTo>
                  <a:lnTo>
                    <a:pt x="315785" y="12623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328422" y="37896"/>
                  </a:lnTo>
                  <a:lnTo>
                    <a:pt x="328422" y="25260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606425" h="38100">
                  <a:moveTo>
                    <a:pt x="366318" y="0"/>
                  </a:moveTo>
                  <a:lnTo>
                    <a:pt x="353682" y="0"/>
                  </a:lnTo>
                  <a:lnTo>
                    <a:pt x="353682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6064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381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064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381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38100">
                  <a:moveTo>
                    <a:pt x="606310" y="12623"/>
                  </a:moveTo>
                  <a:lnTo>
                    <a:pt x="593674" y="12623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23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5402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467385" y="37884"/>
                  </a:moveTo>
                  <a:lnTo>
                    <a:pt x="454748" y="37884"/>
                  </a:lnTo>
                  <a:lnTo>
                    <a:pt x="442112" y="37884"/>
                  </a:lnTo>
                  <a:lnTo>
                    <a:pt x="429488" y="37884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884"/>
                  </a:lnTo>
                  <a:lnTo>
                    <a:pt x="303174" y="37884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07" y="37884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67385" y="50520"/>
                  </a:lnTo>
                  <a:lnTo>
                    <a:pt x="467385" y="37884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43166" y="37884"/>
                  </a:moveTo>
                  <a:lnTo>
                    <a:pt x="530542" y="37884"/>
                  </a:lnTo>
                  <a:lnTo>
                    <a:pt x="517906" y="37884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84"/>
                  </a:lnTo>
                  <a:lnTo>
                    <a:pt x="492633" y="37884"/>
                  </a:lnTo>
                  <a:lnTo>
                    <a:pt x="492633" y="50520"/>
                  </a:lnTo>
                  <a:lnTo>
                    <a:pt x="505269" y="5052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50520"/>
                  </a:lnTo>
                  <a:lnTo>
                    <a:pt x="530529" y="50520"/>
                  </a:lnTo>
                  <a:lnTo>
                    <a:pt x="543166" y="50520"/>
                  </a:lnTo>
                  <a:lnTo>
                    <a:pt x="543166" y="37884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57814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85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85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6160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4372" y="465394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50800">
                  <a:moveTo>
                    <a:pt x="164211" y="37896"/>
                  </a:move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896"/>
                  </a:lnTo>
                  <a:close/>
                </a:path>
                <a:path w="606425" h="50800">
                  <a:moveTo>
                    <a:pt x="164211" y="12636"/>
                  </a:moveTo>
                  <a:lnTo>
                    <a:pt x="151587" y="12636"/>
                  </a:lnTo>
                  <a:lnTo>
                    <a:pt x="138950" y="12636"/>
                  </a:lnTo>
                  <a:lnTo>
                    <a:pt x="126314" y="12636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63157" y="12636"/>
                  </a:lnTo>
                  <a:lnTo>
                    <a:pt x="63157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71" y="25260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50800">
                  <a:moveTo>
                    <a:pt x="366318" y="12636"/>
                  </a:moveTo>
                  <a:lnTo>
                    <a:pt x="353682" y="12636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66318" y="12636"/>
                  </a:lnTo>
                  <a:close/>
                </a:path>
                <a:path w="606425" h="50800">
                  <a:moveTo>
                    <a:pt x="391579" y="37896"/>
                  </a:moveTo>
                  <a:lnTo>
                    <a:pt x="378955" y="37896"/>
                  </a:lnTo>
                  <a:lnTo>
                    <a:pt x="366318" y="37896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391579" y="37896"/>
                  </a:lnTo>
                  <a:close/>
                </a:path>
                <a:path w="606425" h="50800">
                  <a:moveTo>
                    <a:pt x="429475" y="0"/>
                  </a:moveTo>
                  <a:lnTo>
                    <a:pt x="42947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74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37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69183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53695" y="37909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391591" y="37909"/>
                  </a:lnTo>
                  <a:lnTo>
                    <a:pt x="442112" y="37909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7297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67385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85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76763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76847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68426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79289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5898515" y="486432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5" dirty="0">
                <a:latin typeface="Raleway"/>
                <a:cs typeface="Raleway"/>
              </a:rPr>
              <a:t>4.2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ED825FA-3284-B1F9-B59D-BF4B38FB77F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8550398"/>
              </p:ext>
            </p:extLst>
          </p:nvPr>
        </p:nvGraphicFramePr>
        <p:xfrm>
          <a:off x="1009650" y="5676398"/>
          <a:ext cx="80391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520700" progId="Excel.Sheet.12">
                  <p:embed/>
                </p:oleObj>
              </mc:Choice>
              <mc:Fallback>
                <p:oleObj name="Worksheet" r:id="rId6" imgW="8039100" imgH="52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ED825FA-3284-B1F9-B59D-BF4B38FB77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009650" y="5676398"/>
                        <a:ext cx="8039100" cy="52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CC6FEFA3-0BCF-0B1F-7DAD-4F168B9A52A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5340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122505" y="869294"/>
            <a:ext cx="3204845" cy="1569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10" dirty="0">
                <a:latin typeface="Arial"/>
                <a:cs typeface="Arial"/>
              </a:rPr>
              <a:t>EDMOND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EDM800QHB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Edmond upholstered headboard has classic lines that will </a:t>
            </a:r>
            <a:r>
              <a:rPr sz="750" spc="-20" dirty="0">
                <a:latin typeface="Raleway"/>
                <a:cs typeface="Raleway"/>
              </a:rPr>
              <a:t>work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perfectly in any traditional, transitional or contemporary setting.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camelback shape features scalloped corners and matching piping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follows the edge profile, providing crisp distinction. The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posts are covered with a creamy White </a:t>
            </a:r>
            <a:r>
              <a:rPr sz="750" spc="-10" dirty="0">
                <a:latin typeface="Raleway"/>
                <a:cs typeface="Raleway"/>
              </a:rPr>
              <a:t>Leatherette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are generously cushioned for extra comfort so you </a:t>
            </a:r>
            <a:r>
              <a:rPr sz="750" spc="-25" dirty="0">
                <a:latin typeface="Raleway"/>
                <a:cs typeface="Raleway"/>
              </a:rPr>
              <a:t>can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enjoy some hard-earned time to yourself for reading or relaxing. It’s </a:t>
            </a:r>
            <a:r>
              <a:rPr sz="750" spc="-10" dirty="0">
                <a:latin typeface="Raleway"/>
                <a:cs typeface="Raleway"/>
              </a:rPr>
              <a:t>built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last and has an adjustable base to fit a full or queen bedframe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adjusts to fit any height </a:t>
            </a:r>
            <a:r>
              <a:rPr sz="750" spc="-10" dirty="0">
                <a:latin typeface="Raleway"/>
                <a:cs typeface="Raleway"/>
              </a:rPr>
              <a:t>mattress.</a:t>
            </a:r>
            <a:endParaRPr lang="en-US" sz="750" spc="-1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2505" y="2707746"/>
            <a:ext cx="3022600" cy="140294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785">
              <a:lnSpc>
                <a:spcPct val="100000"/>
              </a:lnSpc>
              <a:spcBef>
                <a:spcPts val="100"/>
              </a:spcBef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Creamy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soft white hue and classic shape bring subtle distinction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Leatherette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 provides long-lasting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Easy to assemble and mount to </a:t>
            </a:r>
            <a:r>
              <a:rPr sz="750" spc="-10" dirty="0">
                <a:latin typeface="Raleway"/>
                <a:cs typeface="Raleway"/>
              </a:rPr>
              <a:t>bedframe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Solid and engineered wood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width for full and queen </a:t>
            </a:r>
            <a:r>
              <a:rPr sz="750" spc="-10" dirty="0">
                <a:latin typeface="Raleway"/>
                <a:cs typeface="Raleway"/>
              </a:rPr>
              <a:t>bedframes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height for any </a:t>
            </a:r>
            <a:r>
              <a:rPr sz="750" spc="-10" dirty="0">
                <a:latin typeface="Raleway"/>
                <a:cs typeface="Raleway"/>
              </a:rPr>
              <a:t>mattress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$85.00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44024" y="4272007"/>
            <a:ext cx="727710" cy="727710"/>
            <a:chOff x="44024" y="4272007"/>
            <a:chExt cx="727710" cy="727710"/>
          </a:xfrm>
        </p:grpSpPr>
        <p:sp>
          <p:nvSpPr>
            <p:cNvPr id="8" name="object 8"/>
            <p:cNvSpPr/>
            <p:nvPr/>
          </p:nvSpPr>
          <p:spPr>
            <a:xfrm>
              <a:off x="47625" y="427560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98145" y="43261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8145" y="43514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74993" y="4389297"/>
              <a:ext cx="442595" cy="12700"/>
            </a:xfrm>
            <a:custGeom>
              <a:avLst/>
              <a:gdLst/>
              <a:ahLst/>
              <a:cxnLst/>
              <a:rect l="l" t="t" r="r" b="b"/>
              <a:pathLst>
                <a:path w="44259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442595" h="12700">
                  <a:moveTo>
                    <a:pt x="37896" y="0"/>
                  </a:move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0"/>
                  </a:lnTo>
                  <a:close/>
                </a:path>
                <a:path w="442595" h="12700">
                  <a:moveTo>
                    <a:pt x="75793" y="0"/>
                  </a:moveTo>
                  <a:lnTo>
                    <a:pt x="63157" y="0"/>
                  </a:ln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442595" h="12700">
                  <a:moveTo>
                    <a:pt x="113690" y="0"/>
                  </a:moveTo>
                  <a:lnTo>
                    <a:pt x="101053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442595" h="12700">
                  <a:moveTo>
                    <a:pt x="176834" y="0"/>
                  </a:move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76834" y="0"/>
                  </a:lnTo>
                  <a:close/>
                </a:path>
                <a:path w="442595" h="12700">
                  <a:moveTo>
                    <a:pt x="202107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442595" h="12700">
                  <a:moveTo>
                    <a:pt x="239991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39991" y="12636"/>
                  </a:lnTo>
                  <a:lnTo>
                    <a:pt x="239991" y="0"/>
                  </a:lnTo>
                  <a:close/>
                </a:path>
                <a:path w="442595" h="127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442595" h="127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442595" h="12700">
                  <a:moveTo>
                    <a:pt x="366318" y="0"/>
                  </a:move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442595" h="12700">
                  <a:moveTo>
                    <a:pt x="442099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099" y="12636"/>
                  </a:lnTo>
                  <a:lnTo>
                    <a:pt x="4420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4408239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441455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443981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909"/>
                  </a:moveTo>
                  <a:lnTo>
                    <a:pt x="37909" y="37909"/>
                  </a:lnTo>
                  <a:lnTo>
                    <a:pt x="25273" y="37909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909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89484" y="37909"/>
                  </a:move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4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909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37909"/>
                  </a:moveTo>
                  <a:lnTo>
                    <a:pt x="265277" y="37909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909"/>
                  </a:lnTo>
                  <a:close/>
                </a:path>
                <a:path w="619125" h="50800">
                  <a:moveTo>
                    <a:pt x="341058" y="37909"/>
                  </a:move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61" y="50546"/>
                  </a:lnTo>
                  <a:lnTo>
                    <a:pt x="315798" y="50546"/>
                  </a:lnTo>
                  <a:lnTo>
                    <a:pt x="315798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909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37909"/>
                  </a:moveTo>
                  <a:lnTo>
                    <a:pt x="353695" y="37909"/>
                  </a:lnTo>
                  <a:lnTo>
                    <a:pt x="353695" y="50546"/>
                  </a:lnTo>
                  <a:lnTo>
                    <a:pt x="366331" y="50546"/>
                  </a:lnTo>
                  <a:lnTo>
                    <a:pt x="366331" y="37909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4777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37884"/>
                  </a:move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84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47"/>
                  </a:moveTo>
                  <a:lnTo>
                    <a:pt x="75806" y="25247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47"/>
                  </a:lnTo>
                  <a:lnTo>
                    <a:pt x="50533" y="25247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84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84"/>
                  </a:lnTo>
                  <a:lnTo>
                    <a:pt x="88417" y="37884"/>
                  </a:lnTo>
                  <a:lnTo>
                    <a:pt x="88417" y="25247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47"/>
                  </a:lnTo>
                  <a:lnTo>
                    <a:pt x="88430" y="25247"/>
                  </a:lnTo>
                  <a:lnTo>
                    <a:pt x="88430" y="37884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84"/>
                  </a:lnTo>
                  <a:lnTo>
                    <a:pt x="101066" y="37884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89484" y="37884"/>
                  </a:move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84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47"/>
                  </a:lnTo>
                  <a:lnTo>
                    <a:pt x="290537" y="25247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47"/>
                  </a:lnTo>
                  <a:lnTo>
                    <a:pt x="252641" y="25247"/>
                  </a:lnTo>
                  <a:lnTo>
                    <a:pt x="240004" y="25247"/>
                  </a:lnTo>
                  <a:lnTo>
                    <a:pt x="227380" y="25247"/>
                  </a:lnTo>
                  <a:lnTo>
                    <a:pt x="214744" y="25247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47"/>
                  </a:lnTo>
                  <a:lnTo>
                    <a:pt x="189484" y="25247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84"/>
                  </a:lnTo>
                  <a:lnTo>
                    <a:pt x="202120" y="37884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84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77901" y="37884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84"/>
                  </a:lnTo>
                  <a:lnTo>
                    <a:pt x="303174" y="37884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15798" y="50520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84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37884"/>
                  </a:moveTo>
                  <a:lnTo>
                    <a:pt x="366331" y="37884"/>
                  </a:lnTo>
                  <a:lnTo>
                    <a:pt x="353695" y="37884"/>
                  </a:lnTo>
                  <a:lnTo>
                    <a:pt x="353695" y="50520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84"/>
                  </a:lnTo>
                  <a:close/>
                </a:path>
                <a:path w="619125" h="50800">
                  <a:moveTo>
                    <a:pt x="404215" y="25247"/>
                  </a:moveTo>
                  <a:lnTo>
                    <a:pt x="391591" y="25247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84"/>
                  </a:lnTo>
                  <a:lnTo>
                    <a:pt x="404215" y="37884"/>
                  </a:lnTo>
                  <a:lnTo>
                    <a:pt x="404215" y="25247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47"/>
                  </a:lnTo>
                  <a:lnTo>
                    <a:pt x="416852" y="37884"/>
                  </a:lnTo>
                  <a:lnTo>
                    <a:pt x="429488" y="37884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84"/>
                  </a:lnTo>
                  <a:lnTo>
                    <a:pt x="480009" y="37884"/>
                  </a:lnTo>
                  <a:lnTo>
                    <a:pt x="492633" y="37884"/>
                  </a:lnTo>
                  <a:lnTo>
                    <a:pt x="492633" y="50520"/>
                  </a:lnTo>
                  <a:lnTo>
                    <a:pt x="505269" y="50520"/>
                  </a:lnTo>
                  <a:lnTo>
                    <a:pt x="517893" y="50520"/>
                  </a:lnTo>
                  <a:lnTo>
                    <a:pt x="517893" y="37884"/>
                  </a:lnTo>
                  <a:lnTo>
                    <a:pt x="517893" y="25247"/>
                  </a:lnTo>
                  <a:lnTo>
                    <a:pt x="505269" y="25247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37884"/>
                  </a:moveTo>
                  <a:lnTo>
                    <a:pt x="517906" y="37884"/>
                  </a:lnTo>
                  <a:lnTo>
                    <a:pt x="517906" y="50520"/>
                  </a:lnTo>
                  <a:lnTo>
                    <a:pt x="530542" y="50520"/>
                  </a:lnTo>
                  <a:lnTo>
                    <a:pt x="530542" y="37884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84"/>
                  </a:lnTo>
                  <a:lnTo>
                    <a:pt x="568426" y="50520"/>
                  </a:lnTo>
                  <a:lnTo>
                    <a:pt x="581050" y="50520"/>
                  </a:lnTo>
                  <a:lnTo>
                    <a:pt x="581050" y="37884"/>
                  </a:lnTo>
                  <a:lnTo>
                    <a:pt x="581050" y="25247"/>
                  </a:lnTo>
                  <a:lnTo>
                    <a:pt x="568426" y="25247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47"/>
                  </a:moveTo>
                  <a:lnTo>
                    <a:pt x="606323" y="25247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47"/>
                  </a:lnTo>
                  <a:lnTo>
                    <a:pt x="593686" y="37884"/>
                  </a:lnTo>
                  <a:lnTo>
                    <a:pt x="606323" y="37884"/>
                  </a:lnTo>
                  <a:lnTo>
                    <a:pt x="618947" y="37884"/>
                  </a:lnTo>
                  <a:lnTo>
                    <a:pt x="618947" y="252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5156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46"/>
                  </a:lnTo>
                  <a:lnTo>
                    <a:pt x="265277" y="50546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74" y="50546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50546"/>
                  </a:lnTo>
                  <a:lnTo>
                    <a:pt x="328434" y="5054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46"/>
                  </a:lnTo>
                  <a:lnTo>
                    <a:pt x="378955" y="50546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5535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90537" y="37884"/>
                  </a:moveTo>
                  <a:lnTo>
                    <a:pt x="277901" y="37884"/>
                  </a:lnTo>
                  <a:lnTo>
                    <a:pt x="277901" y="2527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68" y="12623"/>
                  </a:lnTo>
                  <a:lnTo>
                    <a:pt x="176847" y="1262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27380" y="50520"/>
                  </a:lnTo>
                  <a:lnTo>
                    <a:pt x="290537" y="50520"/>
                  </a:lnTo>
                  <a:lnTo>
                    <a:pt x="290537" y="37884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84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49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49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86" y="12649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5913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629289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581660" h="381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581660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581660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581660" h="381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66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581660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81660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581660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581660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81660" h="381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81660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581660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6545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23" y="37884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0782" y="469244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25285"/>
                  </a:lnTo>
                  <a:lnTo>
                    <a:pt x="63157" y="25285"/>
                  </a:lnTo>
                  <a:lnTo>
                    <a:pt x="75780" y="25285"/>
                  </a:lnTo>
                  <a:lnTo>
                    <a:pt x="75780" y="1263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202107" y="25285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74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85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45" y="25285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378955" y="0"/>
                  </a:move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06425" h="50800">
                  <a:moveTo>
                    <a:pt x="391579" y="25273"/>
                  </a:move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54736" y="25273"/>
                  </a:lnTo>
                  <a:lnTo>
                    <a:pt x="454736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54736" y="25285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85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55790" y="12636"/>
                  </a:move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17893" y="25285"/>
                  </a:lnTo>
                  <a:lnTo>
                    <a:pt x="530529" y="25285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85"/>
                  </a:lnTo>
                  <a:lnTo>
                    <a:pt x="555790" y="12636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593686" y="0"/>
                  </a:moveTo>
                  <a:lnTo>
                    <a:pt x="581050" y="0"/>
                  </a:lnTo>
                  <a:lnTo>
                    <a:pt x="581050" y="12636"/>
                  </a:lnTo>
                  <a:lnTo>
                    <a:pt x="568426" y="12636"/>
                  </a:lnTo>
                  <a:lnTo>
                    <a:pt x="568426" y="25285"/>
                  </a:lnTo>
                  <a:lnTo>
                    <a:pt x="581063" y="25285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10" y="37909"/>
                  </a:lnTo>
                  <a:lnTo>
                    <a:pt x="606310" y="25285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730343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064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064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06425" h="381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064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381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75560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01066" y="37896"/>
                  </a:move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25273"/>
                  </a:move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77901" y="25273"/>
                  </a:move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25273"/>
                  </a:move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7935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2843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61" y="50546"/>
                  </a:lnTo>
                  <a:lnTo>
                    <a:pt x="315798" y="5054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8313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49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869294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064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89455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88683" y="4932451"/>
              <a:ext cx="328930" cy="12700"/>
            </a:xfrm>
            <a:custGeom>
              <a:avLst/>
              <a:gdLst/>
              <a:ahLst/>
              <a:cxnLst/>
              <a:rect l="l" t="t" r="r" b="b"/>
              <a:pathLst>
                <a:path w="328930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328930" h="12700">
                  <a:moveTo>
                    <a:pt x="50520" y="0"/>
                  </a:moveTo>
                  <a:lnTo>
                    <a:pt x="37884" y="0"/>
                  </a:lnTo>
                  <a:lnTo>
                    <a:pt x="37884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328930" h="12700">
                  <a:moveTo>
                    <a:pt x="88417" y="0"/>
                  </a:move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328930" h="12700">
                  <a:moveTo>
                    <a:pt x="126301" y="0"/>
                  </a:moveTo>
                  <a:lnTo>
                    <a:pt x="113677" y="0"/>
                  </a:lnTo>
                  <a:lnTo>
                    <a:pt x="113677" y="12636"/>
                  </a:lnTo>
                  <a:lnTo>
                    <a:pt x="126301" y="12636"/>
                  </a:lnTo>
                  <a:lnTo>
                    <a:pt x="126301" y="0"/>
                  </a:lnTo>
                  <a:close/>
                </a:path>
                <a:path w="328930" h="12700">
                  <a:moveTo>
                    <a:pt x="151574" y="0"/>
                  </a:moveTo>
                  <a:lnTo>
                    <a:pt x="138938" y="0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51574" y="0"/>
                  </a:lnTo>
                  <a:close/>
                </a:path>
                <a:path w="328930" h="12700">
                  <a:moveTo>
                    <a:pt x="176834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76834" y="0"/>
                  </a:lnTo>
                  <a:close/>
                </a:path>
                <a:path w="328930" h="12700">
                  <a:moveTo>
                    <a:pt x="202107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328930" h="12700">
                  <a:moveTo>
                    <a:pt x="290512" y="0"/>
                  </a:moveTo>
                  <a:lnTo>
                    <a:pt x="290512" y="0"/>
                  </a:lnTo>
                  <a:lnTo>
                    <a:pt x="239991" y="0"/>
                  </a:lnTo>
                  <a:lnTo>
                    <a:pt x="239991" y="12636"/>
                  </a:lnTo>
                  <a:lnTo>
                    <a:pt x="290512" y="12636"/>
                  </a:lnTo>
                  <a:lnTo>
                    <a:pt x="290512" y="0"/>
                  </a:lnTo>
                  <a:close/>
                </a:path>
                <a:path w="328930" h="127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328930" h="12700">
                  <a:moveTo>
                    <a:pt x="328409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34925" y="497862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4.2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0" name="object 30">
            <a:hlinkClick r:id="rId3"/>
          </p:cNvPr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468052" y="914400"/>
            <a:ext cx="5715000" cy="4446270"/>
          </a:xfrm>
          <a:prstGeom prst="rect">
            <a:avLst/>
          </a:prstGeom>
        </p:spPr>
      </p:pic>
      <p:sp>
        <p:nvSpPr>
          <p:cNvPr id="31" name="object 31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17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3B270DCB-A59E-EC2A-B453-7F78A995F88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45398080"/>
              </p:ext>
            </p:extLst>
          </p:nvPr>
        </p:nvGraphicFramePr>
        <p:xfrm>
          <a:off x="1143952" y="5614708"/>
          <a:ext cx="80391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7" imgW="8039100" imgH="520700" progId="Excel.Sheet.12">
                  <p:embed/>
                </p:oleObj>
              </mc:Choice>
              <mc:Fallback>
                <p:oleObj name="Worksheet" r:id="rId7" imgW="8039100" imgH="52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3B270DCB-A59E-EC2A-B453-7F78A995F8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143952" y="5614708"/>
                        <a:ext cx="8039100" cy="52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B5732BA-5FFC-2433-B891-4031D73A1817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502101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61030" cy="1338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0" dirty="0">
                <a:latin typeface="Arial"/>
                <a:cs typeface="Arial"/>
              </a:rPr>
              <a:t>REGINA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REG800QHB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Perfect in modern, contemporary or mid-century surroundings,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Regina headboard is lavishly upholstered in a handsome Navy </a:t>
            </a:r>
            <a:r>
              <a:rPr sz="750" spc="-20" dirty="0">
                <a:latin typeface="Raleway"/>
                <a:cs typeface="Raleway"/>
              </a:rPr>
              <a:t>Blue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velvet, and the channel ribbon tufting is a versatile design to suit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own unique style sense. The solid wood posts are covered in </a:t>
            </a:r>
            <a:r>
              <a:rPr sz="750" spc="-10" dirty="0">
                <a:latin typeface="Raleway"/>
                <a:cs typeface="Raleway"/>
              </a:rPr>
              <a:t>matching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for total luxury. You’ll delight in the comfort as you relax </a:t>
            </a:r>
            <a:r>
              <a:rPr sz="750" spc="-10" dirty="0">
                <a:latin typeface="Raleway"/>
                <a:cs typeface="Raleway"/>
              </a:rPr>
              <a:t>against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cushioned headboard and enjoy breakfast in bed. The headboard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fit any mattress height and it will fit a full or queen </a:t>
            </a:r>
            <a:r>
              <a:rPr sz="750" spc="-20" dirty="0">
                <a:latin typeface="Raleway"/>
                <a:cs typeface="Raleway"/>
              </a:rPr>
              <a:t>size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bedframe.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898515" y="2614866"/>
            <a:ext cx="2550160" cy="12875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0" indent="-57785">
              <a:lnSpc>
                <a:spcPct val="100000"/>
              </a:lnSpc>
              <a:spcBef>
                <a:spcPts val="100"/>
              </a:spcBef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Versatile styling to fit many decorating </a:t>
            </a:r>
            <a:r>
              <a:rPr sz="750" spc="-10" dirty="0">
                <a:latin typeface="Raleway"/>
                <a:cs typeface="Raleway"/>
              </a:rPr>
              <a:t>motifs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Velvet fabric provides a soft, enchanting </a:t>
            </a:r>
            <a:r>
              <a:rPr sz="750" spc="-20" dirty="0">
                <a:latin typeface="Raleway"/>
                <a:cs typeface="Raleway"/>
              </a:rPr>
              <a:t>look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Assembles easily and </a:t>
            </a:r>
            <a:r>
              <a:rPr sz="750" spc="-10" dirty="0">
                <a:latin typeface="Raleway"/>
                <a:cs typeface="Raleway"/>
              </a:rPr>
              <a:t>quickly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Solid and engineered wood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for full and queen </a:t>
            </a:r>
            <a:r>
              <a:rPr sz="750" spc="-10" dirty="0">
                <a:latin typeface="Raleway"/>
                <a:cs typeface="Raleway"/>
              </a:rPr>
              <a:t>bedframes</a:t>
            </a:r>
            <a:endParaRPr sz="750" dirty="0">
              <a:latin typeface="Raleway"/>
              <a:cs typeface="Raleway"/>
            </a:endParaRPr>
          </a:p>
          <a:p>
            <a:pPr marL="69850" indent="-57785">
              <a:lnSpc>
                <a:spcPct val="100000"/>
              </a:lnSpc>
              <a:buChar char="•"/>
              <a:tabLst>
                <a:tab pos="70485" algn="l"/>
              </a:tabLst>
            </a:pPr>
            <a:r>
              <a:rPr sz="750" dirty="0">
                <a:latin typeface="Raleway"/>
                <a:cs typeface="Raleway"/>
              </a:rPr>
              <a:t>Adjustable height for any </a:t>
            </a:r>
            <a:r>
              <a:rPr sz="750" spc="-10" dirty="0">
                <a:latin typeface="Raleway"/>
                <a:cs typeface="Raleway"/>
              </a:rPr>
              <a:t>mattress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5907614" y="4043407"/>
            <a:ext cx="727710" cy="727710"/>
            <a:chOff x="5907614" y="4043407"/>
            <a:chExt cx="727710" cy="727710"/>
          </a:xfrm>
        </p:grpSpPr>
        <p:sp>
          <p:nvSpPr>
            <p:cNvPr id="9" name="object 9"/>
            <p:cNvSpPr/>
            <p:nvPr/>
          </p:nvSpPr>
          <p:spPr>
            <a:xfrm>
              <a:off x="5911215" y="404700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961735" y="40975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802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961735" y="41228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78955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353695" y="37909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088062" y="4160697"/>
              <a:ext cx="492759" cy="12700"/>
            </a:xfrm>
            <a:custGeom>
              <a:avLst/>
              <a:gdLst/>
              <a:ahLst/>
              <a:cxnLst/>
              <a:rect l="l" t="t" r="r" b="b"/>
              <a:pathLst>
                <a:path w="492759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492759" h="12700">
                  <a:moveTo>
                    <a:pt x="37896" y="0"/>
                  </a:move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0"/>
                  </a:lnTo>
                  <a:close/>
                </a:path>
                <a:path w="492759" h="12700">
                  <a:moveTo>
                    <a:pt x="63157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492759" h="12700">
                  <a:moveTo>
                    <a:pt x="88417" y="0"/>
                  </a:move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492759" h="12700">
                  <a:moveTo>
                    <a:pt x="126314" y="0"/>
                  </a:moveTo>
                  <a:lnTo>
                    <a:pt x="113677" y="0"/>
                  </a:lnTo>
                  <a:lnTo>
                    <a:pt x="101041" y="0"/>
                  </a:lnTo>
                  <a:lnTo>
                    <a:pt x="101041" y="12636"/>
                  </a:lnTo>
                  <a:lnTo>
                    <a:pt x="113677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  <a:path w="492759" h="12700">
                  <a:moveTo>
                    <a:pt x="164211" y="0"/>
                  </a:moveTo>
                  <a:lnTo>
                    <a:pt x="151574" y="0"/>
                  </a:lnTo>
                  <a:lnTo>
                    <a:pt x="138938" y="0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492759" h="12700">
                  <a:moveTo>
                    <a:pt x="227368" y="0"/>
                  </a:moveTo>
                  <a:lnTo>
                    <a:pt x="214731" y="0"/>
                  </a:lnTo>
                  <a:lnTo>
                    <a:pt x="202095" y="0"/>
                  </a:lnTo>
                  <a:lnTo>
                    <a:pt x="202095" y="12636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27368" y="0"/>
                  </a:lnTo>
                  <a:close/>
                </a:path>
                <a:path w="492759" h="12700">
                  <a:moveTo>
                    <a:pt x="252628" y="0"/>
                  </a:moveTo>
                  <a:lnTo>
                    <a:pt x="239991" y="0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52628" y="0"/>
                  </a:lnTo>
                  <a:close/>
                </a:path>
                <a:path w="492759" h="12700">
                  <a:moveTo>
                    <a:pt x="303161" y="0"/>
                  </a:moveTo>
                  <a:lnTo>
                    <a:pt x="290525" y="0"/>
                  </a:lnTo>
                  <a:lnTo>
                    <a:pt x="277888" y="0"/>
                  </a:lnTo>
                  <a:lnTo>
                    <a:pt x="277888" y="12636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492759" h="12700">
                  <a:moveTo>
                    <a:pt x="366318" y="0"/>
                  </a:move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492759" h="12700">
                  <a:moveTo>
                    <a:pt x="416839" y="0"/>
                  </a:moveTo>
                  <a:lnTo>
                    <a:pt x="404202" y="0"/>
                  </a:lnTo>
                  <a:lnTo>
                    <a:pt x="404202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492759" h="12700">
                  <a:moveTo>
                    <a:pt x="492620" y="0"/>
                  </a:moveTo>
                  <a:lnTo>
                    <a:pt x="479983" y="0"/>
                  </a:lnTo>
                  <a:lnTo>
                    <a:pt x="479983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4179639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418595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38963" y="12623"/>
                  </a:moveTo>
                  <a:lnTo>
                    <a:pt x="13896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12623"/>
                  </a:move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421121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424911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36" y="25285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77901" y="3789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28701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32490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0"/>
                  </a:moveTo>
                  <a:lnTo>
                    <a:pt x="37896" y="0"/>
                  </a:lnTo>
                  <a:lnTo>
                    <a:pt x="37896" y="12623"/>
                  </a:lnTo>
                  <a:lnTo>
                    <a:pt x="25273" y="12623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50533" y="12636"/>
                  </a:lnTo>
                  <a:lnTo>
                    <a:pt x="50533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435016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3754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63169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14744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41332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13690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16852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45122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65277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03174" y="25260"/>
                  </a:move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381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381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23"/>
                  </a:lnTo>
                  <a:close/>
                </a:path>
                <a:path w="619125" h="381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4372" y="447648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06425" h="50800">
                  <a:moveTo>
                    <a:pt x="75793" y="25273"/>
                  </a:moveTo>
                  <a:lnTo>
                    <a:pt x="63157" y="25273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75793" y="25273"/>
                  </a:lnTo>
                  <a:close/>
                </a:path>
                <a:path w="606425" h="50800">
                  <a:moveTo>
                    <a:pt x="138950" y="25273"/>
                  </a:move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909"/>
                  </a:lnTo>
                  <a:lnTo>
                    <a:pt x="75793" y="37909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101053" y="50546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46"/>
                  </a:lnTo>
                  <a:lnTo>
                    <a:pt x="126314" y="50546"/>
                  </a:lnTo>
                  <a:lnTo>
                    <a:pt x="138950" y="50546"/>
                  </a:lnTo>
                  <a:lnTo>
                    <a:pt x="138950" y="37909"/>
                  </a:lnTo>
                  <a:lnTo>
                    <a:pt x="138950" y="25273"/>
                  </a:lnTo>
                  <a:close/>
                </a:path>
                <a:path w="606425" h="50800">
                  <a:moveTo>
                    <a:pt x="176847" y="37909"/>
                  </a:moveTo>
                  <a:lnTo>
                    <a:pt x="164211" y="37909"/>
                  </a:lnTo>
                  <a:lnTo>
                    <a:pt x="151574" y="37909"/>
                  </a:lnTo>
                  <a:lnTo>
                    <a:pt x="151574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909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02107" y="50546"/>
                  </a:lnTo>
                  <a:lnTo>
                    <a:pt x="214731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06425" h="50800">
                  <a:moveTo>
                    <a:pt x="391579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37909"/>
                  </a:lnTo>
                  <a:lnTo>
                    <a:pt x="303161" y="37909"/>
                  </a:lnTo>
                  <a:lnTo>
                    <a:pt x="290537" y="37909"/>
                  </a:lnTo>
                  <a:lnTo>
                    <a:pt x="277901" y="37909"/>
                  </a:lnTo>
                  <a:lnTo>
                    <a:pt x="277901" y="50546"/>
                  </a:lnTo>
                  <a:lnTo>
                    <a:pt x="328422" y="50546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50546"/>
                  </a:lnTo>
                  <a:lnTo>
                    <a:pt x="353682" y="50546"/>
                  </a:lnTo>
                  <a:lnTo>
                    <a:pt x="391579" y="50546"/>
                  </a:lnTo>
                  <a:lnTo>
                    <a:pt x="391579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12636"/>
                  </a:lnTo>
                  <a:close/>
                </a:path>
                <a:path w="6064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06425" h="50800">
                  <a:moveTo>
                    <a:pt x="555790" y="12636"/>
                  </a:move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73"/>
                  </a:lnTo>
                  <a:lnTo>
                    <a:pt x="555790" y="12636"/>
                  </a:lnTo>
                  <a:close/>
                </a:path>
                <a:path w="606425" h="50800">
                  <a:moveTo>
                    <a:pt x="593674" y="25273"/>
                  </a:moveTo>
                  <a:lnTo>
                    <a:pt x="581037" y="25273"/>
                  </a:lnTo>
                  <a:lnTo>
                    <a:pt x="581037" y="37909"/>
                  </a:lnTo>
                  <a:lnTo>
                    <a:pt x="593674" y="37909"/>
                  </a:lnTo>
                  <a:lnTo>
                    <a:pt x="593674" y="25273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5143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47"/>
                  </a:moveTo>
                  <a:lnTo>
                    <a:pt x="37909" y="25247"/>
                  </a:lnTo>
                  <a:lnTo>
                    <a:pt x="37909" y="12611"/>
                  </a:lnTo>
                  <a:lnTo>
                    <a:pt x="25273" y="12611"/>
                  </a:lnTo>
                  <a:lnTo>
                    <a:pt x="12636" y="12611"/>
                  </a:lnTo>
                  <a:lnTo>
                    <a:pt x="0" y="12611"/>
                  </a:lnTo>
                  <a:lnTo>
                    <a:pt x="0" y="25247"/>
                  </a:lnTo>
                  <a:lnTo>
                    <a:pt x="12636" y="25247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84"/>
                  </a:lnTo>
                  <a:lnTo>
                    <a:pt x="37896" y="37884"/>
                  </a:lnTo>
                  <a:lnTo>
                    <a:pt x="50533" y="37884"/>
                  </a:lnTo>
                  <a:lnTo>
                    <a:pt x="50533" y="25247"/>
                  </a:lnTo>
                  <a:close/>
                </a:path>
                <a:path w="619125" h="50800">
                  <a:moveTo>
                    <a:pt x="126326" y="25247"/>
                  </a:moveTo>
                  <a:lnTo>
                    <a:pt x="113690" y="25247"/>
                  </a:lnTo>
                  <a:lnTo>
                    <a:pt x="101066" y="25247"/>
                  </a:lnTo>
                  <a:lnTo>
                    <a:pt x="101066" y="12611"/>
                  </a:lnTo>
                  <a:lnTo>
                    <a:pt x="50533" y="12611"/>
                  </a:lnTo>
                  <a:lnTo>
                    <a:pt x="50533" y="25247"/>
                  </a:lnTo>
                  <a:lnTo>
                    <a:pt x="101053" y="25247"/>
                  </a:lnTo>
                  <a:lnTo>
                    <a:pt x="101053" y="37884"/>
                  </a:lnTo>
                  <a:lnTo>
                    <a:pt x="113690" y="37884"/>
                  </a:lnTo>
                  <a:lnTo>
                    <a:pt x="126326" y="37884"/>
                  </a:lnTo>
                  <a:lnTo>
                    <a:pt x="126326" y="25247"/>
                  </a:lnTo>
                  <a:close/>
                </a:path>
                <a:path w="619125" h="50800">
                  <a:moveTo>
                    <a:pt x="151587" y="12611"/>
                  </a:moveTo>
                  <a:lnTo>
                    <a:pt x="138963" y="12611"/>
                  </a:lnTo>
                  <a:lnTo>
                    <a:pt x="126326" y="12611"/>
                  </a:lnTo>
                  <a:lnTo>
                    <a:pt x="126326" y="25247"/>
                  </a:lnTo>
                  <a:lnTo>
                    <a:pt x="138950" y="25247"/>
                  </a:lnTo>
                  <a:lnTo>
                    <a:pt x="138950" y="37884"/>
                  </a:lnTo>
                  <a:lnTo>
                    <a:pt x="151587" y="37884"/>
                  </a:lnTo>
                  <a:lnTo>
                    <a:pt x="151587" y="25247"/>
                  </a:lnTo>
                  <a:lnTo>
                    <a:pt x="151587" y="12611"/>
                  </a:lnTo>
                  <a:close/>
                </a:path>
                <a:path w="619125" h="50800">
                  <a:moveTo>
                    <a:pt x="176847" y="25247"/>
                  </a:moveTo>
                  <a:lnTo>
                    <a:pt x="164211" y="25247"/>
                  </a:lnTo>
                  <a:lnTo>
                    <a:pt x="164211" y="37884"/>
                  </a:lnTo>
                  <a:lnTo>
                    <a:pt x="176847" y="37884"/>
                  </a:lnTo>
                  <a:lnTo>
                    <a:pt x="176847" y="25247"/>
                  </a:lnTo>
                  <a:close/>
                </a:path>
                <a:path w="619125" h="50800">
                  <a:moveTo>
                    <a:pt x="189484" y="12611"/>
                  </a:moveTo>
                  <a:lnTo>
                    <a:pt x="176847" y="12611"/>
                  </a:lnTo>
                  <a:lnTo>
                    <a:pt x="176847" y="25247"/>
                  </a:lnTo>
                  <a:lnTo>
                    <a:pt x="189484" y="25247"/>
                  </a:lnTo>
                  <a:lnTo>
                    <a:pt x="189484" y="12611"/>
                  </a:lnTo>
                  <a:close/>
                </a:path>
                <a:path w="619125" h="50800">
                  <a:moveTo>
                    <a:pt x="214744" y="12611"/>
                  </a:moveTo>
                  <a:lnTo>
                    <a:pt x="202107" y="12611"/>
                  </a:lnTo>
                  <a:lnTo>
                    <a:pt x="202107" y="25247"/>
                  </a:lnTo>
                  <a:lnTo>
                    <a:pt x="189484" y="25247"/>
                  </a:lnTo>
                  <a:lnTo>
                    <a:pt x="189484" y="37884"/>
                  </a:lnTo>
                  <a:lnTo>
                    <a:pt x="202120" y="37884"/>
                  </a:lnTo>
                  <a:lnTo>
                    <a:pt x="202120" y="25247"/>
                  </a:lnTo>
                  <a:lnTo>
                    <a:pt x="214744" y="25247"/>
                  </a:lnTo>
                  <a:lnTo>
                    <a:pt x="214744" y="12611"/>
                  </a:lnTo>
                  <a:close/>
                </a:path>
                <a:path w="619125" h="50800">
                  <a:moveTo>
                    <a:pt x="252641" y="25247"/>
                  </a:moveTo>
                  <a:lnTo>
                    <a:pt x="240004" y="25247"/>
                  </a:lnTo>
                  <a:lnTo>
                    <a:pt x="227380" y="25247"/>
                  </a:lnTo>
                  <a:lnTo>
                    <a:pt x="214744" y="25247"/>
                  </a:lnTo>
                  <a:lnTo>
                    <a:pt x="214744" y="37884"/>
                  </a:lnTo>
                  <a:lnTo>
                    <a:pt x="227368" y="37884"/>
                  </a:lnTo>
                  <a:lnTo>
                    <a:pt x="240004" y="37884"/>
                  </a:lnTo>
                  <a:lnTo>
                    <a:pt x="252641" y="37884"/>
                  </a:lnTo>
                  <a:lnTo>
                    <a:pt x="252641" y="25247"/>
                  </a:lnTo>
                  <a:close/>
                </a:path>
                <a:path w="619125" h="50800">
                  <a:moveTo>
                    <a:pt x="277901" y="12611"/>
                  </a:moveTo>
                  <a:lnTo>
                    <a:pt x="265277" y="12611"/>
                  </a:lnTo>
                  <a:lnTo>
                    <a:pt x="252641" y="12611"/>
                  </a:lnTo>
                  <a:lnTo>
                    <a:pt x="252641" y="25247"/>
                  </a:lnTo>
                  <a:lnTo>
                    <a:pt x="265264" y="25247"/>
                  </a:lnTo>
                  <a:lnTo>
                    <a:pt x="277901" y="25247"/>
                  </a:lnTo>
                  <a:lnTo>
                    <a:pt x="277901" y="12611"/>
                  </a:lnTo>
                  <a:close/>
                </a:path>
                <a:path w="619125" h="50800">
                  <a:moveTo>
                    <a:pt x="353695" y="25247"/>
                  </a:moveTo>
                  <a:lnTo>
                    <a:pt x="341058" y="25247"/>
                  </a:lnTo>
                  <a:lnTo>
                    <a:pt x="341058" y="12611"/>
                  </a:lnTo>
                  <a:lnTo>
                    <a:pt x="328434" y="12611"/>
                  </a:lnTo>
                  <a:lnTo>
                    <a:pt x="290537" y="12611"/>
                  </a:lnTo>
                  <a:lnTo>
                    <a:pt x="290537" y="25247"/>
                  </a:lnTo>
                  <a:lnTo>
                    <a:pt x="290537" y="37884"/>
                  </a:lnTo>
                  <a:lnTo>
                    <a:pt x="303161" y="37884"/>
                  </a:lnTo>
                  <a:lnTo>
                    <a:pt x="315798" y="37884"/>
                  </a:lnTo>
                  <a:lnTo>
                    <a:pt x="315798" y="25247"/>
                  </a:lnTo>
                  <a:lnTo>
                    <a:pt x="328422" y="25247"/>
                  </a:lnTo>
                  <a:lnTo>
                    <a:pt x="328422" y="37884"/>
                  </a:lnTo>
                  <a:lnTo>
                    <a:pt x="341058" y="37884"/>
                  </a:lnTo>
                  <a:lnTo>
                    <a:pt x="353695" y="37884"/>
                  </a:lnTo>
                  <a:lnTo>
                    <a:pt x="353695" y="25247"/>
                  </a:lnTo>
                  <a:close/>
                </a:path>
                <a:path w="619125" h="50800">
                  <a:moveTo>
                    <a:pt x="618947" y="12611"/>
                  </a:moveTo>
                  <a:lnTo>
                    <a:pt x="606310" y="12611"/>
                  </a:lnTo>
                  <a:lnTo>
                    <a:pt x="606310" y="25247"/>
                  </a:lnTo>
                  <a:lnTo>
                    <a:pt x="593699" y="25247"/>
                  </a:lnTo>
                  <a:lnTo>
                    <a:pt x="581063" y="25247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11"/>
                  </a:lnTo>
                  <a:lnTo>
                    <a:pt x="530542" y="12611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11"/>
                  </a:lnTo>
                  <a:lnTo>
                    <a:pt x="492645" y="12611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47"/>
                  </a:lnTo>
                  <a:lnTo>
                    <a:pt x="404215" y="37884"/>
                  </a:lnTo>
                  <a:lnTo>
                    <a:pt x="454748" y="37884"/>
                  </a:lnTo>
                  <a:lnTo>
                    <a:pt x="454748" y="25247"/>
                  </a:lnTo>
                  <a:lnTo>
                    <a:pt x="442112" y="25247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47"/>
                  </a:lnTo>
                  <a:lnTo>
                    <a:pt x="467372" y="25247"/>
                  </a:lnTo>
                  <a:lnTo>
                    <a:pt x="467372" y="37884"/>
                  </a:lnTo>
                  <a:lnTo>
                    <a:pt x="480009" y="37884"/>
                  </a:lnTo>
                  <a:lnTo>
                    <a:pt x="480009" y="25247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47"/>
                  </a:lnTo>
                  <a:lnTo>
                    <a:pt x="492633" y="37884"/>
                  </a:lnTo>
                  <a:lnTo>
                    <a:pt x="505269" y="37884"/>
                  </a:lnTo>
                  <a:lnTo>
                    <a:pt x="505269" y="25247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47"/>
                  </a:lnTo>
                  <a:lnTo>
                    <a:pt x="517906" y="37884"/>
                  </a:lnTo>
                  <a:lnTo>
                    <a:pt x="530542" y="37884"/>
                  </a:lnTo>
                  <a:lnTo>
                    <a:pt x="530542" y="25247"/>
                  </a:lnTo>
                  <a:lnTo>
                    <a:pt x="543166" y="25247"/>
                  </a:lnTo>
                  <a:lnTo>
                    <a:pt x="555790" y="25247"/>
                  </a:lnTo>
                  <a:lnTo>
                    <a:pt x="555790" y="37884"/>
                  </a:lnTo>
                  <a:lnTo>
                    <a:pt x="568426" y="37884"/>
                  </a:lnTo>
                  <a:lnTo>
                    <a:pt x="618947" y="37884"/>
                  </a:lnTo>
                  <a:lnTo>
                    <a:pt x="618947" y="25247"/>
                  </a:lnTo>
                  <a:lnTo>
                    <a:pt x="618947" y="126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455227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75793" y="0"/>
                  </a:moveTo>
                  <a:lnTo>
                    <a:pt x="63157" y="0"/>
                  </a:lnTo>
                  <a:lnTo>
                    <a:pt x="63157" y="12623"/>
                  </a:lnTo>
                  <a:lnTo>
                    <a:pt x="50533" y="12623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60" y="50520"/>
                  </a:lnTo>
                  <a:lnTo>
                    <a:pt x="37896" y="5052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606425" h="50800">
                  <a:moveTo>
                    <a:pt x="101053" y="25260"/>
                  </a:move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25260"/>
                  </a:lnTo>
                  <a:close/>
                </a:path>
                <a:path w="606425" h="50800">
                  <a:moveTo>
                    <a:pt x="151587" y="0"/>
                  </a:moveTo>
                  <a:lnTo>
                    <a:pt x="151587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50800">
                  <a:moveTo>
                    <a:pt x="164211" y="25260"/>
                  </a:moveTo>
                  <a:lnTo>
                    <a:pt x="151574" y="25260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64211" y="25260"/>
                  </a:lnTo>
                  <a:close/>
                </a:path>
                <a:path w="606425" h="50800">
                  <a:moveTo>
                    <a:pt x="202107" y="25260"/>
                  </a:move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50800">
                  <a:moveTo>
                    <a:pt x="227368" y="25260"/>
                  </a:moveTo>
                  <a:lnTo>
                    <a:pt x="214731" y="25260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606425" h="50800">
                  <a:moveTo>
                    <a:pt x="429475" y="0"/>
                  </a:moveTo>
                  <a:lnTo>
                    <a:pt x="416839" y="0"/>
                  </a:lnTo>
                  <a:lnTo>
                    <a:pt x="416839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0"/>
                  </a:lnTo>
                  <a:lnTo>
                    <a:pt x="252628" y="0"/>
                  </a:lnTo>
                  <a:lnTo>
                    <a:pt x="252628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66318" y="25260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606425" h="50800">
                  <a:moveTo>
                    <a:pt x="568426" y="12623"/>
                  </a:move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6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23"/>
                  </a:lnTo>
                  <a:lnTo>
                    <a:pt x="581037" y="12623"/>
                  </a:lnTo>
                  <a:lnTo>
                    <a:pt x="581037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37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59016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12636" y="25285"/>
                  </a:lnTo>
                  <a:lnTo>
                    <a:pt x="25273" y="25285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50533" y="12636"/>
                  </a:lnTo>
                  <a:lnTo>
                    <a:pt x="50533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366331" y="25273"/>
                  </a:move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85" y="25273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42" y="25285"/>
                  </a:lnTo>
                  <a:lnTo>
                    <a:pt x="593699" y="25285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6154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6533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37884"/>
                  </a:moveTo>
                  <a:lnTo>
                    <a:pt x="126326" y="37884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84"/>
                  </a:lnTo>
                  <a:close/>
                </a:path>
                <a:path w="619125" h="50800">
                  <a:moveTo>
                    <a:pt x="189484" y="37884"/>
                  </a:moveTo>
                  <a:lnTo>
                    <a:pt x="176847" y="37884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84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404215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691214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36"/>
                  </a:moveTo>
                  <a:lnTo>
                    <a:pt x="88430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25400">
                  <a:moveTo>
                    <a:pt x="164223" y="12636"/>
                  </a:moveTo>
                  <a:lnTo>
                    <a:pt x="164223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254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54748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254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25400">
                  <a:moveTo>
                    <a:pt x="568426" y="12636"/>
                  </a:move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18947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5898515" y="475002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5" dirty="0">
                <a:latin typeface="Raleway"/>
                <a:cs typeface="Raleway"/>
              </a:rPr>
              <a:t>4.2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18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34B75BB-E71A-5BB7-4768-B563C2EF028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02771118"/>
              </p:ext>
            </p:extLst>
          </p:nvPr>
        </p:nvGraphicFramePr>
        <p:xfrm>
          <a:off x="1143000" y="5642648"/>
          <a:ext cx="80391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787400" progId="Excel.Sheet.12">
                  <p:embed/>
                </p:oleObj>
              </mc:Choice>
              <mc:Fallback>
                <p:oleObj name="Worksheet" r:id="rId6" imgW="8039100" imgH="787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34B75BB-E71A-5BB7-4768-B563C2EF028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143000" y="5642648"/>
                        <a:ext cx="8039100" cy="787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2ABE6DB-8DB7-EEB2-B563-A6C6EFF264F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11751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09845" y="26442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9845" y="27585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09845" y="28728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09845" y="29871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09845" y="31014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09845" y="32157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09845" y="33300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31716" y="882260"/>
            <a:ext cx="3199765" cy="3203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latin typeface="Arial"/>
                <a:cs typeface="Arial"/>
              </a:rPr>
              <a:t>ALTA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ALT800QHB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Rejuvenate your bedroom with the sophisticated look of The </a:t>
            </a:r>
            <a:r>
              <a:rPr sz="750" spc="-20" dirty="0">
                <a:latin typeface="Raleway"/>
                <a:cs typeface="Raleway"/>
              </a:rPr>
              <a:t>Alta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headboard; the modern look makes the Alta headboard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focal point of your room and show off your own personal sense of </a:t>
            </a:r>
            <a:r>
              <a:rPr sz="750" spc="-10" dirty="0">
                <a:latin typeface="Raleway"/>
                <a:cs typeface="Raleway"/>
              </a:rPr>
              <a:t>style.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scooped corners and elegant diamond tufting, it will become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centerpiece of any contemporary or transitional décor. The soft, </a:t>
            </a:r>
            <a:r>
              <a:rPr sz="750" spc="-20" dirty="0">
                <a:latin typeface="Raleway"/>
                <a:cs typeface="Raleway"/>
              </a:rPr>
              <a:t>Grey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microfiber fabric and upholstered, solid wood posts provide a rich </a:t>
            </a:r>
            <a:r>
              <a:rPr sz="750" spc="-10" dirty="0">
                <a:latin typeface="Raleway"/>
                <a:cs typeface="Raleway"/>
              </a:rPr>
              <a:t>look.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It’s perfect for reading in bed or a relaxing chat on the phone, and </a:t>
            </a:r>
            <a:r>
              <a:rPr sz="750" spc="-10" dirty="0">
                <a:latin typeface="Raleway"/>
                <a:cs typeface="Raleway"/>
              </a:rPr>
              <a:t>built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fit a full or queen bedframe. The height is adjustable to fit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mattress.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5410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Contemporary styling fits in with any modern </a:t>
            </a:r>
            <a:r>
              <a:rPr sz="750" spc="-10" dirty="0">
                <a:latin typeface="Raleway"/>
                <a:cs typeface="Raleway"/>
              </a:rPr>
              <a:t>décor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Grey microfiber gives a soft feel and subtle </a:t>
            </a:r>
            <a:r>
              <a:rPr sz="750" spc="-20" dirty="0">
                <a:latin typeface="Raleway"/>
                <a:cs typeface="Raleway"/>
              </a:rPr>
              <a:t>look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Padded headboard for extra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9493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to assemble and mount to </a:t>
            </a:r>
            <a:r>
              <a:rPr sz="750" spc="-10" dirty="0">
                <a:latin typeface="Raleway"/>
                <a:cs typeface="Raleway"/>
              </a:rPr>
              <a:t>bedframe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Solid and engineered wood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for full and queen </a:t>
            </a:r>
            <a:r>
              <a:rPr sz="750" spc="-10" dirty="0">
                <a:latin typeface="Raleway"/>
                <a:cs typeface="Raleway"/>
              </a:rPr>
              <a:t>bedframes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height for any </a:t>
            </a:r>
            <a:r>
              <a:rPr sz="750" spc="-10" dirty="0">
                <a:latin typeface="Raleway"/>
                <a:cs typeface="Raleway"/>
              </a:rPr>
              <a:t>mattress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$85.00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4024" y="4125347"/>
            <a:ext cx="727710" cy="727710"/>
            <a:chOff x="44024" y="412534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12894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1794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20472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22"/>
                  </a:lnTo>
                  <a:lnTo>
                    <a:pt x="176847" y="37922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22"/>
                  </a:lnTo>
                  <a:lnTo>
                    <a:pt x="341058" y="37922"/>
                  </a:lnTo>
                  <a:lnTo>
                    <a:pt x="341058" y="25273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242625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0782" y="426158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2678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505269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0782" y="429315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593725" h="50800">
                  <a:moveTo>
                    <a:pt x="75780" y="37896"/>
                  </a:moveTo>
                  <a:lnTo>
                    <a:pt x="63157" y="37896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close/>
                </a:path>
                <a:path w="593725" h="50800">
                  <a:moveTo>
                    <a:pt x="75780" y="12623"/>
                  </a:move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57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593725" h="50800">
                  <a:moveTo>
                    <a:pt x="202107" y="37896"/>
                  </a:move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14" y="12623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12623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202107" y="50533"/>
                  </a:lnTo>
                  <a:lnTo>
                    <a:pt x="202107" y="37896"/>
                  </a:lnTo>
                  <a:close/>
                </a:path>
                <a:path w="5937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593725" h="50800">
                  <a:moveTo>
                    <a:pt x="328422" y="25260"/>
                  </a:move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290525" y="12623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25260"/>
                  </a:lnTo>
                  <a:close/>
                </a:path>
                <a:path w="593725" h="50800">
                  <a:moveTo>
                    <a:pt x="341045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41045" y="25260"/>
                  </a:lnTo>
                  <a:lnTo>
                    <a:pt x="341045" y="12623"/>
                  </a:lnTo>
                  <a:close/>
                </a:path>
                <a:path w="593725" h="508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close/>
                </a:path>
                <a:path w="593725" h="50800">
                  <a:moveTo>
                    <a:pt x="429475" y="12623"/>
                  </a:move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29475" y="25260"/>
                  </a:lnTo>
                  <a:lnTo>
                    <a:pt x="429475" y="12623"/>
                  </a:lnTo>
                  <a:close/>
                </a:path>
                <a:path w="593725" h="50800">
                  <a:moveTo>
                    <a:pt x="467372" y="12623"/>
                  </a:moveTo>
                  <a:lnTo>
                    <a:pt x="454736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5937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12623"/>
                  </a:lnTo>
                  <a:lnTo>
                    <a:pt x="479996" y="12623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5937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17893" y="25260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68413" y="25260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593725" h="50800">
                  <a:moveTo>
                    <a:pt x="593686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93686" y="37896"/>
                  </a:lnTo>
                  <a:lnTo>
                    <a:pt x="593686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3310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84"/>
                  </a:moveTo>
                  <a:lnTo>
                    <a:pt x="101066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84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12623"/>
                  </a:move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36893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66331" y="25273"/>
                  </a:move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04215" y="25273"/>
                  </a:move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4068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782" y="4444733"/>
              <a:ext cx="568960" cy="38100"/>
            </a:xfrm>
            <a:custGeom>
              <a:avLst/>
              <a:gdLst/>
              <a:ahLst/>
              <a:cxnLst/>
              <a:rect l="l" t="t" r="r" b="b"/>
              <a:pathLst>
                <a:path w="568960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568960" h="38100">
                  <a:moveTo>
                    <a:pt x="25273" y="0"/>
                  </a:move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568960" h="38100">
                  <a:moveTo>
                    <a:pt x="37884" y="25273"/>
                  </a:move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37884" y="37909"/>
                  </a:lnTo>
                  <a:lnTo>
                    <a:pt x="37884" y="25273"/>
                  </a:lnTo>
                  <a:close/>
                </a:path>
                <a:path w="568960" h="381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568960" h="38100">
                  <a:moveTo>
                    <a:pt x="202107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26314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close/>
                </a:path>
                <a:path w="568960" h="38100">
                  <a:moveTo>
                    <a:pt x="214744" y="25273"/>
                  </a:move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568960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568960" h="38100">
                  <a:moveTo>
                    <a:pt x="328422" y="12636"/>
                  </a:moveTo>
                  <a:lnTo>
                    <a:pt x="315798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28422" y="25273"/>
                  </a:lnTo>
                  <a:lnTo>
                    <a:pt x="328422" y="12636"/>
                  </a:lnTo>
                  <a:close/>
                </a:path>
                <a:path w="568960" h="38100">
                  <a:moveTo>
                    <a:pt x="404202" y="25273"/>
                  </a:moveTo>
                  <a:lnTo>
                    <a:pt x="391579" y="25273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404202" y="37909"/>
                  </a:lnTo>
                  <a:lnTo>
                    <a:pt x="404202" y="25273"/>
                  </a:lnTo>
                  <a:close/>
                </a:path>
                <a:path w="568960" h="381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68960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68960" h="38100">
                  <a:moveTo>
                    <a:pt x="505256" y="12636"/>
                  </a:moveTo>
                  <a:lnTo>
                    <a:pt x="492633" y="12636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568960" h="381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906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47000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15798" y="37884"/>
                  </a:moveTo>
                  <a:lnTo>
                    <a:pt x="303174" y="37884"/>
                  </a:lnTo>
                  <a:lnTo>
                    <a:pt x="290537" y="37884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20"/>
                  </a:lnTo>
                  <a:lnTo>
                    <a:pt x="315798" y="50520"/>
                  </a:lnTo>
                  <a:lnTo>
                    <a:pt x="315798" y="37884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50789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54578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28434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57104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60894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53682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064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6468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6847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7099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7478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51587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90537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9732" y="4785791"/>
              <a:ext cx="467359" cy="12700"/>
            </a:xfrm>
            <a:custGeom>
              <a:avLst/>
              <a:gdLst/>
              <a:ahLst/>
              <a:cxnLst/>
              <a:rect l="l" t="t" r="r" b="b"/>
              <a:pathLst>
                <a:path w="467359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467359" h="12700">
                  <a:moveTo>
                    <a:pt x="63157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467359" h="12700">
                  <a:moveTo>
                    <a:pt x="113690" y="0"/>
                  </a:moveTo>
                  <a:lnTo>
                    <a:pt x="101053" y="0"/>
                  </a:lnTo>
                  <a:lnTo>
                    <a:pt x="88417" y="0"/>
                  </a:ln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467359" h="12700">
                  <a:moveTo>
                    <a:pt x="164211" y="0"/>
                  </a:moveTo>
                  <a:lnTo>
                    <a:pt x="151574" y="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467359" h="12700">
                  <a:moveTo>
                    <a:pt x="202095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095" y="12636"/>
                  </a:lnTo>
                  <a:lnTo>
                    <a:pt x="202095" y="0"/>
                  </a:lnTo>
                  <a:close/>
                </a:path>
                <a:path w="467359" h="12700">
                  <a:moveTo>
                    <a:pt x="252628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14731" y="0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52628" y="0"/>
                  </a:lnTo>
                  <a:close/>
                </a:path>
                <a:path w="467359" h="12700">
                  <a:moveTo>
                    <a:pt x="315785" y="0"/>
                  </a:move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0"/>
                  </a:lnTo>
                  <a:close/>
                </a:path>
                <a:path w="467359" h="12700">
                  <a:moveTo>
                    <a:pt x="429463" y="0"/>
                  </a:moveTo>
                  <a:lnTo>
                    <a:pt x="416839" y="0"/>
                  </a:lnTo>
                  <a:lnTo>
                    <a:pt x="416839" y="12636"/>
                  </a:lnTo>
                  <a:lnTo>
                    <a:pt x="429463" y="12636"/>
                  </a:lnTo>
                  <a:lnTo>
                    <a:pt x="429463" y="0"/>
                  </a:lnTo>
                  <a:close/>
                </a:path>
                <a:path w="467359" h="12700">
                  <a:moveTo>
                    <a:pt x="467360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099" y="12636"/>
                  </a:lnTo>
                  <a:lnTo>
                    <a:pt x="454736" y="12636"/>
                  </a:lnTo>
                  <a:lnTo>
                    <a:pt x="467360" y="12636"/>
                  </a:lnTo>
                  <a:lnTo>
                    <a:pt x="4673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34925" y="4831956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4.2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6" name="object 36">
            <a:hlinkClick r:id="rId2"/>
          </p:cNvPr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468052" y="914400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19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E4B2CAF-D67A-DBD4-24A0-5B7AA678C8D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5931490"/>
              </p:ext>
            </p:extLst>
          </p:nvPr>
        </p:nvGraphicFramePr>
        <p:xfrm>
          <a:off x="1219200" y="5633174"/>
          <a:ext cx="80391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787400" progId="Excel.Sheet.12">
                  <p:embed/>
                </p:oleObj>
              </mc:Choice>
              <mc:Fallback>
                <p:oleObj name="Worksheet" r:id="rId6" imgW="8039100" imgH="787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E4B2CAF-D67A-DBD4-24A0-5B7AA678C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219200" y="5633174"/>
                        <a:ext cx="8039100" cy="787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3BB586D-AA54-569C-7C91-7F0C2A64860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69475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7">
            <a:extLst>
              <a:ext uri="{FF2B5EF4-FFF2-40B4-BE49-F238E27FC236}">
                <a16:creationId xmlns:a16="http://schemas.microsoft.com/office/drawing/2014/main" id="{D7CDCB7A-AD99-4943-9A42-F46388F32449}"/>
              </a:ext>
            </a:extLst>
          </p:cNvPr>
          <p:cNvSpPr txBox="1"/>
          <p:nvPr/>
        </p:nvSpPr>
        <p:spPr>
          <a:xfrm>
            <a:off x="123825" y="2177"/>
            <a:ext cx="9810750" cy="339837"/>
          </a:xfrm>
          <a:prstGeom prst="rect">
            <a:avLst/>
          </a:prstGeom>
        </p:spPr>
        <p:txBody>
          <a:bodyPr vert="horz" wrap="square" lIns="0" tIns="54610" rIns="0" bIns="0" rtlCol="0">
            <a:spAutoFit/>
          </a:bodyPr>
          <a:lstStyle/>
          <a:p>
            <a:pPr algn="ctr">
              <a:lnSpc>
                <a:spcPts val="2014"/>
              </a:lnSpc>
              <a:spcBef>
                <a:spcPts val="240"/>
              </a:spcBef>
            </a:pPr>
            <a:r>
              <a:rPr lang="en-US" sz="2400" b="1" dirty="0">
                <a:solidFill>
                  <a:srgbClr val="FFFFFF"/>
                </a:solidFill>
                <a:latin typeface="Avenir Next"/>
                <a:cs typeface="Avenir Next"/>
              </a:rPr>
              <a:t>FEATURED IN FULL PAGE ADS IN  </a:t>
            </a:r>
            <a:r>
              <a:rPr lang="en-US" sz="2400" b="1" i="1" dirty="0">
                <a:solidFill>
                  <a:srgbClr val="FFFFFF"/>
                </a:solidFill>
                <a:latin typeface="Avenir Next" panose="020B0503020202020204" pitchFamily="34" charset="0"/>
                <a:cs typeface="Avenir Next"/>
              </a:rPr>
              <a:t>FURNITURE TODAY </a:t>
            </a:r>
            <a:r>
              <a:rPr lang="en-US" sz="2400" b="1" dirty="0">
                <a:solidFill>
                  <a:srgbClr val="FFFFFF"/>
                </a:solidFill>
                <a:latin typeface="Avenir Next"/>
                <a:cs typeface="Avenir Next"/>
              </a:rPr>
              <a:t>AT MARKET</a:t>
            </a:r>
            <a:endParaRPr sz="2400" dirty="0">
              <a:latin typeface="Avenir Next"/>
              <a:cs typeface="Avenir Next"/>
            </a:endParaRPr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4EE2199D-C26B-F1B6-38A1-99AF6A539A6E}"/>
              </a:ext>
            </a:extLst>
          </p:cNvPr>
          <p:cNvSpPr/>
          <p:nvPr/>
        </p:nvSpPr>
        <p:spPr>
          <a:xfrm>
            <a:off x="152400" y="457200"/>
            <a:ext cx="9810749" cy="7000240"/>
          </a:xfrm>
          <a:custGeom>
            <a:avLst/>
            <a:gdLst/>
            <a:ahLst/>
            <a:cxnLst/>
            <a:rect l="l" t="t" r="r" b="b"/>
            <a:pathLst>
              <a:path w="9088755" h="7000240">
                <a:moveTo>
                  <a:pt x="0" y="6999960"/>
                </a:moveTo>
                <a:lnTo>
                  <a:pt x="9088348" y="6999960"/>
                </a:lnTo>
                <a:lnTo>
                  <a:pt x="9088348" y="0"/>
                </a:lnTo>
                <a:lnTo>
                  <a:pt x="0" y="0"/>
                </a:lnTo>
                <a:lnTo>
                  <a:pt x="0" y="6999960"/>
                </a:lnTo>
                <a:close/>
              </a:path>
            </a:pathLst>
          </a:custGeom>
          <a:ln w="38100">
            <a:solidFill>
              <a:srgbClr val="DCC08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CCB6541-D14E-BBC1-8550-4989324D09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74589">
            <a:off x="506260" y="723985"/>
            <a:ext cx="3854824" cy="4572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11CD19C-0A07-F611-D603-69169F7502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42476">
            <a:off x="3098239" y="1055163"/>
            <a:ext cx="3919071" cy="46482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1CC48390-90BB-C709-1381-7736FEC4A79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62910">
            <a:off x="5484032" y="2434990"/>
            <a:ext cx="3759909" cy="44594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184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4521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116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30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890714"/>
            <a:ext cx="3188335" cy="23365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BERGEN</a:t>
            </a:r>
            <a:r>
              <a:rPr sz="1200" b="1" spc="229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229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HEADBOARD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BER800QHB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Soften your bedroom with a touch of fabric in the the </a:t>
            </a:r>
            <a:r>
              <a:rPr sz="750" spc="-10" dirty="0">
                <a:latin typeface="Raleway"/>
                <a:cs typeface="Raleway"/>
              </a:rPr>
              <a:t>Bergen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Headboard. Gray velvet and nailhead trim make this </a:t>
            </a:r>
            <a:r>
              <a:rPr sz="750" spc="-10" dirty="0">
                <a:latin typeface="Raleway"/>
                <a:cs typeface="Raleway"/>
              </a:rPr>
              <a:t>unisex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headboard suitable for virtually any bedroom. Slotted for a full or </a:t>
            </a:r>
            <a:r>
              <a:rPr sz="750" spc="-10" dirty="0">
                <a:latin typeface="Raleway"/>
                <a:cs typeface="Raleway"/>
              </a:rPr>
              <a:t>queen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bed, the Bergen headboard makes for a nice teen or young adult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college room as </a:t>
            </a:r>
            <a:r>
              <a:rPr sz="750" spc="-10" dirty="0">
                <a:latin typeface="Raleway"/>
                <a:cs typeface="Raleway"/>
              </a:rPr>
              <a:t>well.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Upholstered Queen/Full </a:t>
            </a:r>
            <a:r>
              <a:rPr sz="750" spc="-10" dirty="0">
                <a:latin typeface="Raleway"/>
                <a:cs typeface="Raleway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393700" marR="1447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gray velvet cover that is butter soft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touch and nailhead </a:t>
            </a:r>
            <a:r>
              <a:rPr sz="750" spc="-20" dirty="0">
                <a:latin typeface="Raleway"/>
                <a:cs typeface="Raleway"/>
              </a:rPr>
              <a:t>trim</a:t>
            </a:r>
            <a:endParaRPr sz="750" dirty="0">
              <a:latin typeface="Raleway"/>
              <a:cs typeface="Raleway"/>
            </a:endParaRPr>
          </a:p>
          <a:p>
            <a:pPr marL="393700" marR="11023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Slotted for use with Full or Queen </a:t>
            </a:r>
            <a:r>
              <a:rPr sz="750" spc="-25" dirty="0">
                <a:latin typeface="Raleway"/>
                <a:cs typeface="Raleway"/>
              </a:rPr>
              <a:t>Bed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Grey Velvet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Queen Headboard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Upholstered Queen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Headboard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35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360489"/>
            <a:ext cx="727710" cy="727710"/>
            <a:chOff x="5907614" y="3360489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3640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34146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30" y="37922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37922"/>
                  </a:lnTo>
                  <a:lnTo>
                    <a:pt x="164223" y="37922"/>
                  </a:lnTo>
                  <a:lnTo>
                    <a:pt x="164223" y="25273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22"/>
                  </a:lnTo>
                  <a:lnTo>
                    <a:pt x="138963" y="37922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202120" y="37922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922"/>
                  </a:lnTo>
                  <a:lnTo>
                    <a:pt x="303161" y="37922"/>
                  </a:lnTo>
                  <a:lnTo>
                    <a:pt x="315798" y="37922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18" y="25273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4398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78955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80009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49"/>
                  </a:lnTo>
                  <a:lnTo>
                    <a:pt x="517906" y="12649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477767"/>
              <a:ext cx="619125" cy="12700"/>
            </a:xfrm>
            <a:custGeom>
              <a:avLst/>
              <a:gdLst/>
              <a:ahLst/>
              <a:cxnLst/>
              <a:rect l="l" t="t" r="r" b="b"/>
              <a:pathLst>
                <a:path w="61912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127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127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127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127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127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127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127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127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127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127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127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127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127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496722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5030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5283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5661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6040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37884"/>
                  </a:moveTo>
                  <a:lnTo>
                    <a:pt x="37909" y="37884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84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64223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64197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67987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705135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5937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5937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5937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5937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5937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593725" h="508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5937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374303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3768293"/>
              <a:ext cx="606425" cy="63500"/>
            </a:xfrm>
            <a:custGeom>
              <a:avLst/>
              <a:gdLst/>
              <a:ahLst/>
              <a:cxnLst/>
              <a:rect l="l" t="t" r="r" b="b"/>
              <a:pathLst>
                <a:path w="606425" h="635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63500">
                  <a:moveTo>
                    <a:pt x="113690" y="12636"/>
                  </a:move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73"/>
                  </a:lnTo>
                  <a:lnTo>
                    <a:pt x="25260" y="37909"/>
                  </a:lnTo>
                  <a:lnTo>
                    <a:pt x="2526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2526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0" y="63169"/>
                  </a:lnTo>
                  <a:lnTo>
                    <a:pt x="12636" y="63169"/>
                  </a:lnTo>
                  <a:lnTo>
                    <a:pt x="25273" y="6316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63500">
                  <a:moveTo>
                    <a:pt x="176847" y="12636"/>
                  </a:move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64211" y="50533"/>
                  </a:lnTo>
                  <a:lnTo>
                    <a:pt x="164211" y="37909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635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06425" h="635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06425" h="635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06425" h="63500">
                  <a:moveTo>
                    <a:pt x="378955" y="12636"/>
                  </a:moveTo>
                  <a:lnTo>
                    <a:pt x="366318" y="12636"/>
                  </a:lnTo>
                  <a:lnTo>
                    <a:pt x="353682" y="12636"/>
                  </a:lnTo>
                  <a:lnTo>
                    <a:pt x="353682" y="25273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63500">
                  <a:moveTo>
                    <a:pt x="391579" y="37896"/>
                  </a:move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391579" y="37896"/>
                  </a:lnTo>
                  <a:close/>
                </a:path>
                <a:path w="606425" h="63500">
                  <a:moveTo>
                    <a:pt x="505269" y="25273"/>
                  </a:moveTo>
                  <a:lnTo>
                    <a:pt x="492633" y="25273"/>
                  </a:lnTo>
                  <a:lnTo>
                    <a:pt x="479996" y="25273"/>
                  </a:lnTo>
                  <a:lnTo>
                    <a:pt x="479996" y="37896"/>
                  </a:lnTo>
                  <a:lnTo>
                    <a:pt x="46737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50533"/>
                  </a:lnTo>
                  <a:lnTo>
                    <a:pt x="429475" y="5053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54736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06425" h="63500">
                  <a:moveTo>
                    <a:pt x="555790" y="37896"/>
                  </a:move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30529" y="50533"/>
                  </a:lnTo>
                  <a:lnTo>
                    <a:pt x="543153" y="50533"/>
                  </a:lnTo>
                  <a:lnTo>
                    <a:pt x="555790" y="50533"/>
                  </a:lnTo>
                  <a:lnTo>
                    <a:pt x="555790" y="37896"/>
                  </a:lnTo>
                  <a:close/>
                </a:path>
                <a:path w="606425" h="63500">
                  <a:moveTo>
                    <a:pt x="593674" y="12636"/>
                  </a:move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12636"/>
                  </a:lnTo>
                  <a:close/>
                </a:path>
                <a:path w="606425" h="63500">
                  <a:moveTo>
                    <a:pt x="606310" y="25273"/>
                  </a:moveTo>
                  <a:lnTo>
                    <a:pt x="593674" y="25273"/>
                  </a:lnTo>
                  <a:lnTo>
                    <a:pt x="593674" y="37896"/>
                  </a:lnTo>
                  <a:lnTo>
                    <a:pt x="593674" y="50533"/>
                  </a:lnTo>
                  <a:lnTo>
                    <a:pt x="606310" y="50533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818826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close/>
                </a:path>
                <a:path w="6064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064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06425" h="381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381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8440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67372" y="12649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49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38819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01066" y="0"/>
                  </a:moveTo>
                  <a:lnTo>
                    <a:pt x="88430" y="0"/>
                  </a:lnTo>
                  <a:lnTo>
                    <a:pt x="88430" y="12636"/>
                  </a:lnTo>
                  <a:lnTo>
                    <a:pt x="101066" y="12636"/>
                  </a:lnTo>
                  <a:lnTo>
                    <a:pt x="101066" y="0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29488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3919880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064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06425" h="381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064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064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064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80009" y="12623"/>
                  </a:move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381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06425" h="38100">
                  <a:moveTo>
                    <a:pt x="606310" y="12623"/>
                  </a:move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39451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398303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90537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88062" y="4020934"/>
              <a:ext cx="492759" cy="12700"/>
            </a:xfrm>
            <a:custGeom>
              <a:avLst/>
              <a:gdLst/>
              <a:ahLst/>
              <a:cxnLst/>
              <a:rect l="l" t="t" r="r" b="b"/>
              <a:pathLst>
                <a:path w="492759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492759" h="12700">
                  <a:moveTo>
                    <a:pt x="189471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89471" y="12636"/>
                  </a:lnTo>
                  <a:lnTo>
                    <a:pt x="189471" y="0"/>
                  </a:lnTo>
                  <a:close/>
                </a:path>
                <a:path w="492759" h="12700">
                  <a:moveTo>
                    <a:pt x="214731" y="0"/>
                  </a:moveTo>
                  <a:lnTo>
                    <a:pt x="202095" y="0"/>
                  </a:lnTo>
                  <a:lnTo>
                    <a:pt x="202095" y="12636"/>
                  </a:lnTo>
                  <a:lnTo>
                    <a:pt x="214731" y="12636"/>
                  </a:lnTo>
                  <a:lnTo>
                    <a:pt x="214731" y="0"/>
                  </a:lnTo>
                  <a:close/>
                </a:path>
                <a:path w="492759" h="12700">
                  <a:moveTo>
                    <a:pt x="252628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52628" y="0"/>
                  </a:lnTo>
                  <a:close/>
                </a:path>
                <a:path w="492759" h="12700">
                  <a:moveTo>
                    <a:pt x="290525" y="0"/>
                  </a:moveTo>
                  <a:lnTo>
                    <a:pt x="277888" y="0"/>
                  </a:lnTo>
                  <a:lnTo>
                    <a:pt x="277888" y="12636"/>
                  </a:lnTo>
                  <a:lnTo>
                    <a:pt x="290525" y="12636"/>
                  </a:lnTo>
                  <a:lnTo>
                    <a:pt x="290525" y="0"/>
                  </a:lnTo>
                  <a:close/>
                </a:path>
                <a:path w="492759" h="12700">
                  <a:moveTo>
                    <a:pt x="315785" y="0"/>
                  </a:moveTo>
                  <a:lnTo>
                    <a:pt x="303149" y="0"/>
                  </a:lnTo>
                  <a:lnTo>
                    <a:pt x="303149" y="12636"/>
                  </a:lnTo>
                  <a:lnTo>
                    <a:pt x="315785" y="12636"/>
                  </a:lnTo>
                  <a:lnTo>
                    <a:pt x="315785" y="0"/>
                  </a:lnTo>
                  <a:close/>
                </a:path>
                <a:path w="492759" h="127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492759" h="12700">
                  <a:moveTo>
                    <a:pt x="366318" y="0"/>
                  </a:move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492759" h="12700">
                  <a:moveTo>
                    <a:pt x="391579" y="0"/>
                  </a:moveTo>
                  <a:lnTo>
                    <a:pt x="378942" y="0"/>
                  </a:lnTo>
                  <a:lnTo>
                    <a:pt x="378942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492759" h="12700">
                  <a:moveTo>
                    <a:pt x="467372" y="0"/>
                  </a:moveTo>
                  <a:lnTo>
                    <a:pt x="467372" y="0"/>
                  </a:lnTo>
                  <a:lnTo>
                    <a:pt x="404202" y="0"/>
                  </a:lnTo>
                  <a:lnTo>
                    <a:pt x="404202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492759" h="12700">
                  <a:moveTo>
                    <a:pt x="492620" y="0"/>
                  </a:moveTo>
                  <a:lnTo>
                    <a:pt x="479983" y="0"/>
                  </a:lnTo>
                  <a:lnTo>
                    <a:pt x="479983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5898515" y="4067098"/>
            <a:ext cx="96139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50.7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3.15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64.2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4.22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20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FBF96FB-F16F-7639-77CC-4A4FD68FF31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1758266"/>
              </p:ext>
            </p:extLst>
          </p:nvPr>
        </p:nvGraphicFramePr>
        <p:xfrm>
          <a:off x="914400" y="5626785"/>
          <a:ext cx="8039100" cy="9264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787400" progId="Excel.Sheet.12">
                  <p:embed/>
                </p:oleObj>
              </mc:Choice>
              <mc:Fallback>
                <p:oleObj name="Worksheet" r:id="rId6" imgW="8039100" imgH="787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FBF96FB-F16F-7639-77CC-4A4FD68FF31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914400" y="5626785"/>
                        <a:ext cx="8039100" cy="92641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5AAA2FE-E988-3B68-77B5-C415E67FB4F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32222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345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459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559550" y="45758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5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5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5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559550" y="46901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5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5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5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559550" y="48044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5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5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5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559550" y="503304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5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5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5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176645" y="5145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176645" y="5259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960006" y="1037648"/>
            <a:ext cx="3205480" cy="432939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15925">
              <a:lnSpc>
                <a:spcPts val="1350"/>
              </a:lnSpc>
              <a:spcBef>
                <a:spcPts val="220"/>
              </a:spcBef>
            </a:pPr>
            <a:r>
              <a:rPr sz="1200" b="1" spc="85" dirty="0">
                <a:latin typeface="Arial"/>
                <a:cs typeface="Arial"/>
              </a:rPr>
              <a:t>MAGNOLIA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MM500-</a:t>
            </a:r>
            <a:r>
              <a:rPr sz="750" spc="-20" dirty="0">
                <a:latin typeface="Raleway"/>
                <a:cs typeface="Raleway"/>
              </a:rPr>
              <a:t>D7PC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4635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blend of farmhouse finished and substantial proportions combine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simple sophistication of the Magnolia dining collection. This 7-</a:t>
            </a:r>
            <a:r>
              <a:rPr sz="750" spc="-10" dirty="0">
                <a:latin typeface="Raleway"/>
                <a:cs typeface="Raleway"/>
              </a:rPr>
              <a:t>piece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contrasts black spindle back chairs with a white table base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Server in a striking combination of neutrals. A natural finish unites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different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aspects of this generously scaled dining set. The dining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centerpiece of the set starts at 72-inches but expands to a full </a:t>
            </a:r>
            <a:r>
              <a:rPr sz="750" spc="-20" dirty="0">
                <a:latin typeface="Raleway"/>
                <a:cs typeface="Raleway"/>
              </a:rPr>
              <a:t>108-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inches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an instant with the addition of the 2-18-inch leaves for a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easily accommodates 10 guests for dinner. The clean lines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crisp finishes create a light and airy set perfect for larger dining </a:t>
            </a:r>
            <a:r>
              <a:rPr sz="750" spc="-10" dirty="0">
                <a:latin typeface="Raleway"/>
                <a:cs typeface="Raleway"/>
              </a:rPr>
              <a:t>areas.</a:t>
            </a:r>
            <a:endParaRPr sz="750" dirty="0">
              <a:latin typeface="Raleway"/>
              <a:cs typeface="Raleway"/>
            </a:endParaRPr>
          </a:p>
          <a:p>
            <a:pPr marL="393700" marR="571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Set includes Magnolia 72-108-inch Dining Table and 6 </a:t>
            </a:r>
            <a:r>
              <a:rPr sz="750" spc="-10" dirty="0">
                <a:latin typeface="Raleway"/>
                <a:cs typeface="Raleway"/>
              </a:rPr>
              <a:t>Magnolia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chairs. Each item also sold </a:t>
            </a:r>
            <a:r>
              <a:rPr sz="750" spc="-10" dirty="0">
                <a:latin typeface="Raleway"/>
                <a:cs typeface="Raleway"/>
              </a:rPr>
              <a:t>separately</a:t>
            </a:r>
            <a:endParaRPr sz="750" dirty="0">
              <a:latin typeface="Raleway"/>
              <a:cs typeface="Raleway"/>
            </a:endParaRPr>
          </a:p>
          <a:p>
            <a:pPr marL="393700" marR="1619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from Acacia and Asian hardwood solids,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woods and Oak </a:t>
            </a:r>
            <a:r>
              <a:rPr sz="750" spc="-10" dirty="0">
                <a:latin typeface="Raleway"/>
                <a:cs typeface="Raleway"/>
              </a:rPr>
              <a:t>veneers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Solidly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constructed using mortise-and-tenon joinery and </a:t>
            </a:r>
            <a:r>
              <a:rPr sz="750" spc="-10" dirty="0">
                <a:latin typeface="Raleway"/>
                <a:cs typeface="Raleway"/>
              </a:rPr>
              <a:t>corner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blocks for exceptional </a:t>
            </a:r>
            <a:r>
              <a:rPr sz="750" spc="-10" dirty="0">
                <a:latin typeface="Raleway"/>
                <a:cs typeface="Raleway"/>
              </a:rPr>
              <a:t>stability.</a:t>
            </a:r>
            <a:endParaRPr sz="750" dirty="0">
              <a:latin typeface="Raleway"/>
              <a:cs typeface="Raleway"/>
            </a:endParaRPr>
          </a:p>
          <a:p>
            <a:pPr marL="393700" marR="736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139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Substantial planks of wood rest atop two generously </a:t>
            </a:r>
            <a:r>
              <a:rPr sz="750" spc="-10" dirty="0">
                <a:latin typeface="Raleway"/>
                <a:cs typeface="Raleway"/>
              </a:rPr>
              <a:t>scaled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cross-hatch pedestal bases in a hearty, yet streamlined </a:t>
            </a:r>
            <a:r>
              <a:rPr sz="750" spc="-10" dirty="0">
                <a:latin typeface="Raleway"/>
                <a:cs typeface="Raleway"/>
              </a:rPr>
              <a:t>look.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packaging ensures damage 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endParaRPr sz="750" dirty="0">
              <a:latin typeface="Raleway"/>
              <a:cs typeface="Raleway"/>
            </a:endParaRPr>
          </a:p>
          <a:p>
            <a:pPr marL="393700" marR="134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72-inch table dhips with two 18-inch leaves to expand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90-inches with one leaf and 108-inches with both </a:t>
            </a:r>
            <a:r>
              <a:rPr sz="750" spc="-10" dirty="0">
                <a:latin typeface="Raleway"/>
                <a:cs typeface="Raleway"/>
              </a:rPr>
              <a:t>leaves.</a:t>
            </a:r>
            <a:endParaRPr sz="750" dirty="0">
              <a:latin typeface="Raleway"/>
              <a:cs typeface="Raleway"/>
            </a:endParaRPr>
          </a:p>
          <a:p>
            <a:pPr marL="393700" marR="4775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table easily seats 10 guests when fully </a:t>
            </a:r>
            <a:r>
              <a:rPr sz="750" spc="-10" dirty="0">
                <a:latin typeface="Raleway"/>
                <a:cs typeface="Raleway"/>
              </a:rPr>
              <a:t>extended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Optional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Server </a:t>
            </a:r>
            <a:r>
              <a:rPr sz="750" spc="-10" dirty="0">
                <a:latin typeface="Raleway"/>
                <a:cs typeface="Raleway"/>
              </a:rPr>
              <a:t>features</a:t>
            </a:r>
            <a:endParaRPr sz="750" dirty="0">
              <a:latin typeface="Raleway"/>
              <a:cs typeface="Raleway"/>
            </a:endParaRPr>
          </a:p>
          <a:p>
            <a:pPr marL="774700" marR="850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Inside lighted cabinet for a beautiful display </a:t>
            </a:r>
            <a:r>
              <a:rPr sz="750" spc="-20" dirty="0">
                <a:latin typeface="Raleway"/>
                <a:cs typeface="Raleway"/>
              </a:rPr>
              <a:t>area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Four adjustable glass shelves for storage and </a:t>
            </a:r>
            <a:r>
              <a:rPr sz="750" spc="-10" dirty="0">
                <a:latin typeface="Raleway"/>
                <a:cs typeface="Raleway"/>
              </a:rPr>
              <a:t>display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drawer glides offer smooth whisper-</a:t>
            </a:r>
            <a:r>
              <a:rPr sz="750" spc="-10" dirty="0">
                <a:latin typeface="Raleway"/>
                <a:cs typeface="Raleway"/>
              </a:rPr>
              <a:t>quiet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operation</a:t>
            </a:r>
            <a:endParaRPr sz="750" dirty="0">
              <a:latin typeface="Raleway"/>
              <a:cs typeface="Raleway"/>
            </a:endParaRPr>
          </a:p>
          <a:p>
            <a:pPr marL="393700" marR="670560" indent="381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Anti-tip restraint kit included in </a:t>
            </a:r>
            <a:r>
              <a:rPr sz="750" spc="-10" dirty="0">
                <a:latin typeface="Raleway"/>
                <a:cs typeface="Raleway"/>
              </a:rPr>
              <a:t>package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Ebony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modern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White and natural two-tone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7696200" y="5493795"/>
            <a:ext cx="727710" cy="727710"/>
            <a:chOff x="5907614" y="5756840"/>
            <a:chExt cx="727710" cy="727710"/>
          </a:xfrm>
        </p:grpSpPr>
        <p:sp>
          <p:nvSpPr>
            <p:cNvPr id="24" name="object 24"/>
            <p:cNvSpPr/>
            <p:nvPr/>
          </p:nvSpPr>
          <p:spPr>
            <a:xfrm>
              <a:off x="5911215" y="57604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58076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8312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86666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24129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2412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1" y="58843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8902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9138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9492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0232" y="597289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76" y="35407"/>
                  </a:lnTo>
                  <a:lnTo>
                    <a:pt x="259676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48500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60083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604371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60673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610273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23"/>
                  </a:moveTo>
                  <a:lnTo>
                    <a:pt x="0" y="11823"/>
                  </a:lnTo>
                  <a:lnTo>
                    <a:pt x="0" y="23622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22"/>
                  </a:lnTo>
                  <a:lnTo>
                    <a:pt x="11798" y="11823"/>
                  </a:lnTo>
                  <a:close/>
                </a:path>
                <a:path w="626109" h="35560">
                  <a:moveTo>
                    <a:pt x="58991" y="11823"/>
                  </a:moveTo>
                  <a:lnTo>
                    <a:pt x="47205" y="11823"/>
                  </a:lnTo>
                  <a:lnTo>
                    <a:pt x="47205" y="23622"/>
                  </a:lnTo>
                  <a:lnTo>
                    <a:pt x="35407" y="23622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22"/>
                  </a:lnTo>
                  <a:lnTo>
                    <a:pt x="58991" y="11823"/>
                  </a:lnTo>
                  <a:close/>
                </a:path>
                <a:path w="626109" h="35560">
                  <a:moveTo>
                    <a:pt x="82613" y="11823"/>
                  </a:moveTo>
                  <a:lnTo>
                    <a:pt x="70815" y="11823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11823"/>
                  </a:lnTo>
                  <a:close/>
                </a:path>
                <a:path w="626109" h="35560">
                  <a:moveTo>
                    <a:pt x="118008" y="11823"/>
                  </a:moveTo>
                  <a:lnTo>
                    <a:pt x="106222" y="11823"/>
                  </a:lnTo>
                  <a:lnTo>
                    <a:pt x="94424" y="11823"/>
                  </a:lnTo>
                  <a:lnTo>
                    <a:pt x="94424" y="23622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22"/>
                  </a:lnTo>
                  <a:lnTo>
                    <a:pt x="118008" y="11823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22"/>
                  </a:moveTo>
                  <a:lnTo>
                    <a:pt x="118021" y="23622"/>
                  </a:lnTo>
                  <a:lnTo>
                    <a:pt x="118021" y="35420"/>
                  </a:lnTo>
                  <a:lnTo>
                    <a:pt x="129819" y="35420"/>
                  </a:lnTo>
                  <a:lnTo>
                    <a:pt x="129819" y="23622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23"/>
                  </a:moveTo>
                  <a:lnTo>
                    <a:pt x="141630" y="11823"/>
                  </a:lnTo>
                  <a:lnTo>
                    <a:pt x="141630" y="23622"/>
                  </a:lnTo>
                  <a:lnTo>
                    <a:pt x="153416" y="23622"/>
                  </a:lnTo>
                  <a:lnTo>
                    <a:pt x="153416" y="11823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22"/>
                  </a:lnTo>
                  <a:close/>
                </a:path>
                <a:path w="626109" h="35560">
                  <a:moveTo>
                    <a:pt x="212432" y="11823"/>
                  </a:moveTo>
                  <a:lnTo>
                    <a:pt x="200647" y="11823"/>
                  </a:lnTo>
                  <a:lnTo>
                    <a:pt x="188849" y="11823"/>
                  </a:lnTo>
                  <a:lnTo>
                    <a:pt x="188849" y="23622"/>
                  </a:lnTo>
                  <a:lnTo>
                    <a:pt x="200647" y="23622"/>
                  </a:lnTo>
                  <a:lnTo>
                    <a:pt x="200647" y="35420"/>
                  </a:lnTo>
                  <a:lnTo>
                    <a:pt x="212432" y="35420"/>
                  </a:lnTo>
                  <a:lnTo>
                    <a:pt x="212432" y="23622"/>
                  </a:lnTo>
                  <a:lnTo>
                    <a:pt x="212432" y="11823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11823"/>
                  </a:moveTo>
                  <a:lnTo>
                    <a:pt x="224256" y="11823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36054" y="11823"/>
                  </a:lnTo>
                  <a:close/>
                </a:path>
                <a:path w="626109" h="35560">
                  <a:moveTo>
                    <a:pt x="247840" y="23622"/>
                  </a:moveTo>
                  <a:lnTo>
                    <a:pt x="236054" y="23622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22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23"/>
                  </a:moveTo>
                  <a:lnTo>
                    <a:pt x="259664" y="11823"/>
                  </a:lnTo>
                  <a:lnTo>
                    <a:pt x="247865" y="11823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71449" y="23622"/>
                  </a:lnTo>
                  <a:lnTo>
                    <a:pt x="271449" y="11823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23"/>
                  </a:moveTo>
                  <a:lnTo>
                    <a:pt x="283273" y="11823"/>
                  </a:lnTo>
                  <a:lnTo>
                    <a:pt x="283273" y="23622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22"/>
                  </a:lnTo>
                  <a:lnTo>
                    <a:pt x="295071" y="11823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23"/>
                  </a:moveTo>
                  <a:lnTo>
                    <a:pt x="306882" y="11823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23"/>
                  </a:lnTo>
                  <a:close/>
                </a:path>
                <a:path w="626109" h="35560">
                  <a:moveTo>
                    <a:pt x="342277" y="11823"/>
                  </a:moveTo>
                  <a:lnTo>
                    <a:pt x="330492" y="11823"/>
                  </a:lnTo>
                  <a:lnTo>
                    <a:pt x="330492" y="23622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22"/>
                  </a:lnTo>
                  <a:lnTo>
                    <a:pt x="342277" y="11823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23"/>
                  </a:moveTo>
                  <a:lnTo>
                    <a:pt x="354088" y="11823"/>
                  </a:lnTo>
                  <a:lnTo>
                    <a:pt x="342290" y="11823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35420"/>
                  </a:lnTo>
                  <a:lnTo>
                    <a:pt x="365874" y="35420"/>
                  </a:lnTo>
                  <a:lnTo>
                    <a:pt x="365874" y="23622"/>
                  </a:lnTo>
                  <a:lnTo>
                    <a:pt x="365874" y="11823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23"/>
                  </a:moveTo>
                  <a:lnTo>
                    <a:pt x="377698" y="11823"/>
                  </a:lnTo>
                  <a:lnTo>
                    <a:pt x="377698" y="23622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22"/>
                  </a:lnTo>
                  <a:lnTo>
                    <a:pt x="389496" y="11823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622"/>
                  </a:moveTo>
                  <a:lnTo>
                    <a:pt x="401307" y="23622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22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23"/>
                  </a:moveTo>
                  <a:lnTo>
                    <a:pt x="448513" y="11823"/>
                  </a:lnTo>
                  <a:lnTo>
                    <a:pt x="436714" y="11823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23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23"/>
                  </a:moveTo>
                  <a:lnTo>
                    <a:pt x="460324" y="11823"/>
                  </a:lnTo>
                  <a:lnTo>
                    <a:pt x="460324" y="23622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22"/>
                  </a:lnTo>
                  <a:lnTo>
                    <a:pt x="472109" y="11823"/>
                  </a:lnTo>
                  <a:close/>
                </a:path>
                <a:path w="626109" h="35560">
                  <a:moveTo>
                    <a:pt x="483920" y="23622"/>
                  </a:moveTo>
                  <a:lnTo>
                    <a:pt x="472122" y="23622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22"/>
                  </a:lnTo>
                  <a:close/>
                </a:path>
                <a:path w="626109" h="35560">
                  <a:moveTo>
                    <a:pt x="495731" y="23622"/>
                  </a:moveTo>
                  <a:lnTo>
                    <a:pt x="483933" y="23622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495731" y="23622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23"/>
                  </a:moveTo>
                  <a:lnTo>
                    <a:pt x="507530" y="11823"/>
                  </a:lnTo>
                  <a:lnTo>
                    <a:pt x="495731" y="11823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15" y="23622"/>
                  </a:lnTo>
                  <a:lnTo>
                    <a:pt x="519315" y="11823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23"/>
                  </a:moveTo>
                  <a:lnTo>
                    <a:pt x="519341" y="11823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23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23"/>
                  </a:moveTo>
                  <a:lnTo>
                    <a:pt x="542950" y="11823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23"/>
                  </a:lnTo>
                  <a:close/>
                </a:path>
                <a:path w="626109" h="35560">
                  <a:moveTo>
                    <a:pt x="590143" y="11823"/>
                  </a:moveTo>
                  <a:lnTo>
                    <a:pt x="578345" y="11823"/>
                  </a:lnTo>
                  <a:lnTo>
                    <a:pt x="566547" y="11823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90143" y="23622"/>
                  </a:lnTo>
                  <a:lnTo>
                    <a:pt x="590143" y="11823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23"/>
                  </a:moveTo>
                  <a:lnTo>
                    <a:pt x="613765" y="11823"/>
                  </a:lnTo>
                  <a:lnTo>
                    <a:pt x="601967" y="11823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23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70232" y="612635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394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82613" y="35394"/>
                  </a:moveTo>
                  <a:lnTo>
                    <a:pt x="70815" y="35394"/>
                  </a:lnTo>
                  <a:lnTo>
                    <a:pt x="59016" y="35394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394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36042" y="35394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36067" y="35394"/>
                  </a:lnTo>
                  <a:lnTo>
                    <a:pt x="247865" y="35394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70" y="35394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23596"/>
                  </a:moveTo>
                  <a:lnTo>
                    <a:pt x="389509" y="23596"/>
                  </a:ln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294" y="35394"/>
                  </a:lnTo>
                  <a:lnTo>
                    <a:pt x="401294" y="23596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36714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616174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811"/>
                  </a:lnTo>
                  <a:lnTo>
                    <a:pt x="247840" y="11811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811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811"/>
                  </a:lnTo>
                  <a:lnTo>
                    <a:pt x="460298" y="11811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618535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622076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20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20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20"/>
                  </a:lnTo>
                  <a:lnTo>
                    <a:pt x="271449" y="35420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20"/>
                  </a:lnTo>
                  <a:lnTo>
                    <a:pt x="377685" y="35420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20"/>
                  </a:lnTo>
                  <a:lnTo>
                    <a:pt x="613765" y="35420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62561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62915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93841" y="6315189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90550" h="35560">
                  <a:moveTo>
                    <a:pt x="82600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00" y="35407"/>
                  </a:lnTo>
                  <a:lnTo>
                    <a:pt x="82600" y="23609"/>
                  </a:lnTo>
                  <a:close/>
                </a:path>
                <a:path w="59055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590550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59055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59055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590550" h="35560">
                  <a:moveTo>
                    <a:pt x="188836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59055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90550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590550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590550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90550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590550" h="35560">
                  <a:moveTo>
                    <a:pt x="330466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close/>
                </a:path>
                <a:path w="590550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590550" h="35560">
                  <a:moveTo>
                    <a:pt x="483908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08" y="35407"/>
                  </a:lnTo>
                  <a:lnTo>
                    <a:pt x="483908" y="23609"/>
                  </a:lnTo>
                  <a:lnTo>
                    <a:pt x="483908" y="11811"/>
                  </a:lnTo>
                  <a:close/>
                </a:path>
                <a:path w="590550" h="35560">
                  <a:moveTo>
                    <a:pt x="483908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90550" h="35560">
                  <a:moveTo>
                    <a:pt x="495719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590550" h="35560">
                  <a:moveTo>
                    <a:pt x="566534" y="11811"/>
                  </a:moveTo>
                  <a:lnTo>
                    <a:pt x="566534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66534" y="23609"/>
                  </a:lnTo>
                  <a:lnTo>
                    <a:pt x="566534" y="11811"/>
                  </a:lnTo>
                  <a:close/>
                </a:path>
                <a:path w="590550" h="35560">
                  <a:moveTo>
                    <a:pt x="566534" y="0"/>
                  </a:moveTo>
                  <a:lnTo>
                    <a:pt x="554736" y="0"/>
                  </a:lnTo>
                  <a:lnTo>
                    <a:pt x="542937" y="0"/>
                  </a:ln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54736" y="11798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90550" h="35560">
                  <a:moveTo>
                    <a:pt x="590143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8433" y="63387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8433" y="63742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811"/>
                  </a:lnTo>
                  <a:lnTo>
                    <a:pt x="118008" y="11811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811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811"/>
                  </a:lnTo>
                  <a:lnTo>
                    <a:pt x="247840" y="11811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lnTo>
                    <a:pt x="365874" y="11811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811"/>
                  </a:lnTo>
                  <a:lnTo>
                    <a:pt x="413092" y="11811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811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19315" y="11811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811"/>
                  </a:lnTo>
                  <a:lnTo>
                    <a:pt x="531126" y="11811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811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8433" y="639781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347942" y="6421424"/>
              <a:ext cx="224790" cy="12065"/>
            </a:xfrm>
            <a:custGeom>
              <a:avLst/>
              <a:gdLst/>
              <a:ahLst/>
              <a:cxnLst/>
              <a:rect l="l" t="t" r="r" b="b"/>
              <a:pathLst>
                <a:path w="22479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224790" h="12064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224790" h="12064">
                  <a:moveTo>
                    <a:pt x="70789" y="0"/>
                  </a:moveTo>
                  <a:lnTo>
                    <a:pt x="59004" y="0"/>
                  </a:ln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70789" y="11798"/>
                  </a:lnTo>
                  <a:lnTo>
                    <a:pt x="70789" y="0"/>
                  </a:lnTo>
                  <a:close/>
                </a:path>
                <a:path w="224790" h="12064">
                  <a:moveTo>
                    <a:pt x="82600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00" y="11798"/>
                  </a:lnTo>
                  <a:lnTo>
                    <a:pt x="82600" y="0"/>
                  </a:lnTo>
                  <a:close/>
                </a:path>
                <a:path w="224790" h="12064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224790" h="12064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22479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224790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1B3BD03-EC29-29E4-E7CA-6A854AAA841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1214743"/>
              </p:ext>
            </p:extLst>
          </p:nvPr>
        </p:nvGraphicFramePr>
        <p:xfrm>
          <a:off x="458679" y="5582521"/>
          <a:ext cx="6250305" cy="200444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1B3BD03-EC29-29E4-E7CA-6A854AAA841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8679" y="5582521"/>
                        <a:ext cx="6250305" cy="200444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B78CE0D2-2618-495B-FAAE-6F168F9F313A}"/>
              </a:ext>
            </a:extLst>
          </p:cNvPr>
          <p:cNvSpPr txBox="1"/>
          <p:nvPr/>
        </p:nvSpPr>
        <p:spPr>
          <a:xfrm>
            <a:off x="8617272" y="5324833"/>
            <a:ext cx="128052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lang="en-US" sz="80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lang="en-US" sz="80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lang="en-US" sz="80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lang="en-US" sz="800" b="1" dirty="0">
                <a:latin typeface="Raleway"/>
                <a:cs typeface="Raleway"/>
              </a:rPr>
              <a:t>Price:</a:t>
            </a:r>
            <a:r>
              <a:rPr lang="en-US" sz="800" b="1" spc="10" dirty="0">
                <a:latin typeface="Raleway"/>
                <a:cs typeface="Raleway"/>
              </a:rPr>
              <a:t> </a:t>
            </a:r>
            <a:r>
              <a:rPr lang="en-US" sz="800" dirty="0">
                <a:latin typeface="Raleway"/>
                <a:cs typeface="Raleway"/>
              </a:rPr>
              <a:t>From: </a:t>
            </a:r>
            <a:r>
              <a:rPr lang="en-US" sz="800" spc="-10" dirty="0">
                <a:latin typeface="Raleway"/>
                <a:cs typeface="Raleway"/>
              </a:rPr>
              <a:t>$716.00</a:t>
            </a:r>
            <a:endParaRPr lang="en-US" sz="800" dirty="0">
              <a:latin typeface="Raleway"/>
              <a:cs typeface="Raleway"/>
            </a:endParaRPr>
          </a:p>
        </p:txBody>
      </p:sp>
      <p:pic>
        <p:nvPicPr>
          <p:cNvPr id="49" name="Picture 48" descr="A picture containing logo&#10;&#10;Description automatically generated">
            <a:extLst>
              <a:ext uri="{FF2B5EF4-FFF2-40B4-BE49-F238E27FC236}">
                <a16:creationId xmlns:a16="http://schemas.microsoft.com/office/drawing/2014/main" id="{470A93E3-F3CD-28A8-220B-8E82032EB1D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26335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47047" y="85026"/>
            <a:ext cx="53721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285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61030" cy="118750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9972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RIVERDALE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110" dirty="0">
                <a:latin typeface="Arial"/>
                <a:cs typeface="Arial"/>
              </a:rPr>
              <a:t>(DINING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Rustic Ranch styling in a distressed dining package that is built to fit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large crowd. The dining table expands to a full 96 inches with two </a:t>
            </a:r>
            <a:r>
              <a:rPr sz="750" spc="-25" dirty="0">
                <a:latin typeface="Raleway"/>
                <a:cs typeface="Raleway"/>
              </a:rPr>
              <a:t>12”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leaves inserted and seats up to 10. The table is heavily distressed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saw rasping for an heirloom feel and a delightfully casual </a:t>
            </a:r>
            <a:r>
              <a:rPr sz="750" spc="-10" dirty="0">
                <a:latin typeface="Raleway"/>
                <a:cs typeface="Raleway"/>
              </a:rPr>
              <a:t>appearance,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driftwood finish will blend with many decors and complements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beige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chairs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569146"/>
            <a:ext cx="2686050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7526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pine solids, pine veneers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accommodates two 12 inch leaves to seat </a:t>
            </a:r>
            <a:r>
              <a:rPr sz="750" spc="-10" dirty="0">
                <a:latin typeface="Raleway"/>
                <a:cs typeface="Raleway"/>
              </a:rPr>
              <a:t>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Bench and Upholstered Side Chair can be </a:t>
            </a:r>
            <a:r>
              <a:rPr sz="750" spc="-20" dirty="0">
                <a:latin typeface="Raleway"/>
                <a:cs typeface="Raleway"/>
              </a:rPr>
              <a:t>used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alone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with the Ladderback Side </a:t>
            </a:r>
            <a:r>
              <a:rPr sz="750" spc="-10" dirty="0">
                <a:latin typeface="Raleway"/>
                <a:cs typeface="Raleway"/>
              </a:rPr>
              <a:t>Chairs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Driftwood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6232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18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661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1947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222365" y="3642544"/>
            <a:ext cx="93980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$649.00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6238249" y="3929563"/>
            <a:ext cx="727710" cy="727710"/>
            <a:chOff x="5907614" y="5918193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592179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2960" y="5963539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20954">
                  <a:moveTo>
                    <a:pt x="166954" y="0"/>
                  </a:move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20954">
                  <a:moveTo>
                    <a:pt x="187820" y="0"/>
                  </a:moveTo>
                  <a:lnTo>
                    <a:pt x="177380" y="0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4" h="20954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4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20954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20954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20954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5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2960" y="597396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20954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20954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4" h="20954">
                  <a:moveTo>
                    <a:pt x="166954" y="10439"/>
                  </a:moveTo>
                  <a:lnTo>
                    <a:pt x="166954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151219" y="5989624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2960" y="598440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20954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20954">
                  <a:moveTo>
                    <a:pt x="93916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36904" h="20954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20954">
                  <a:moveTo>
                    <a:pt x="198259" y="10426"/>
                  </a:move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4" h="20954">
                  <a:moveTo>
                    <a:pt x="250431" y="10426"/>
                  </a:moveTo>
                  <a:lnTo>
                    <a:pt x="250431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20954">
                  <a:moveTo>
                    <a:pt x="271297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20954">
                  <a:moveTo>
                    <a:pt x="292176" y="10426"/>
                  </a:move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36904" h="20954">
                  <a:moveTo>
                    <a:pt x="344347" y="10426"/>
                  </a:moveTo>
                  <a:lnTo>
                    <a:pt x="333908" y="10426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20954">
                  <a:moveTo>
                    <a:pt x="396519" y="10426"/>
                  </a:move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401650" y="6000051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2960" y="600527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36904" h="31750">
                  <a:moveTo>
                    <a:pt x="166954" y="0"/>
                  </a:moveTo>
                  <a:lnTo>
                    <a:pt x="166954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4" h="31750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4" h="31750">
                  <a:moveTo>
                    <a:pt x="354787" y="0"/>
                  </a:moveTo>
                  <a:lnTo>
                    <a:pt x="35478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40004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4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42607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3386" y="6031357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2960" y="6036576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15950" h="31750">
                  <a:moveTo>
                    <a:pt x="135648" y="0"/>
                  </a:moveTo>
                  <a:lnTo>
                    <a:pt x="135648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1595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15950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15950" h="31750">
                  <a:moveTo>
                    <a:pt x="229565" y="0"/>
                  </a:move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15950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76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15950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1595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15950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15950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15950" h="31750">
                  <a:moveTo>
                    <a:pt x="615632" y="10439"/>
                  </a:moveTo>
                  <a:lnTo>
                    <a:pt x="615632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2960" y="605744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04343" y="20878"/>
                  </a:move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77393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29565" y="10439"/>
                  </a:moveTo>
                  <a:lnTo>
                    <a:pt x="229565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4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2960" y="607832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83477" y="10426"/>
                  </a:move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31318"/>
                  </a:lnTo>
                  <a:lnTo>
                    <a:pt x="177393" y="31318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4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4" h="31750">
                  <a:moveTo>
                    <a:pt x="271297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31750">
                  <a:moveTo>
                    <a:pt x="292176" y="10426"/>
                  </a:moveTo>
                  <a:lnTo>
                    <a:pt x="281736" y="1042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36904" h="31750">
                  <a:moveTo>
                    <a:pt x="344347" y="20866"/>
                  </a:moveTo>
                  <a:lnTo>
                    <a:pt x="333908" y="20866"/>
                  </a:lnTo>
                  <a:lnTo>
                    <a:pt x="333908" y="10426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66"/>
                  </a:lnTo>
                  <a:close/>
                </a:path>
                <a:path w="636904" h="31750">
                  <a:moveTo>
                    <a:pt x="354787" y="10426"/>
                  </a:move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36904" h="31750">
                  <a:moveTo>
                    <a:pt x="386080" y="10426"/>
                  </a:move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4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66"/>
                  </a:lnTo>
                  <a:close/>
                </a:path>
                <a:path w="636904" h="31750">
                  <a:moveTo>
                    <a:pt x="479996" y="20866"/>
                  </a:moveTo>
                  <a:lnTo>
                    <a:pt x="469569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66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84253" y="6099187"/>
              <a:ext cx="563880" cy="20955"/>
            </a:xfrm>
            <a:custGeom>
              <a:avLst/>
              <a:gdLst/>
              <a:ahLst/>
              <a:cxnLst/>
              <a:rect l="l" t="t" r="r" b="b"/>
              <a:pathLst>
                <a:path w="563879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563879" h="20954">
                  <a:moveTo>
                    <a:pt x="41744" y="10426"/>
                  </a:moveTo>
                  <a:lnTo>
                    <a:pt x="31318" y="10426"/>
                  </a:lnTo>
                  <a:lnTo>
                    <a:pt x="20878" y="10426"/>
                  </a:lnTo>
                  <a:lnTo>
                    <a:pt x="20878" y="2086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10426"/>
                  </a:lnTo>
                  <a:close/>
                </a:path>
                <a:path w="563879" h="20954">
                  <a:moveTo>
                    <a:pt x="62623" y="10426"/>
                  </a:moveTo>
                  <a:lnTo>
                    <a:pt x="52184" y="10426"/>
                  </a:lnTo>
                  <a:lnTo>
                    <a:pt x="52184" y="20866"/>
                  </a:lnTo>
                  <a:lnTo>
                    <a:pt x="62623" y="20866"/>
                  </a:lnTo>
                  <a:lnTo>
                    <a:pt x="62623" y="10426"/>
                  </a:lnTo>
                  <a:close/>
                </a:path>
                <a:path w="563879" h="20954">
                  <a:moveTo>
                    <a:pt x="114795" y="10426"/>
                  </a:moveTo>
                  <a:lnTo>
                    <a:pt x="104355" y="10426"/>
                  </a:lnTo>
                  <a:lnTo>
                    <a:pt x="104355" y="20866"/>
                  </a:lnTo>
                  <a:lnTo>
                    <a:pt x="114795" y="20866"/>
                  </a:lnTo>
                  <a:lnTo>
                    <a:pt x="114795" y="10426"/>
                  </a:lnTo>
                  <a:close/>
                </a:path>
                <a:path w="563879" h="20954">
                  <a:moveTo>
                    <a:pt x="490448" y="0"/>
                  </a:moveTo>
                  <a:lnTo>
                    <a:pt x="480009" y="0"/>
                  </a:lnTo>
                  <a:lnTo>
                    <a:pt x="469569" y="0"/>
                  </a:lnTo>
                  <a:lnTo>
                    <a:pt x="469569" y="10452"/>
                  </a:lnTo>
                  <a:lnTo>
                    <a:pt x="480009" y="10452"/>
                  </a:lnTo>
                  <a:lnTo>
                    <a:pt x="490448" y="10452"/>
                  </a:lnTo>
                  <a:lnTo>
                    <a:pt x="490448" y="0"/>
                  </a:lnTo>
                  <a:close/>
                </a:path>
                <a:path w="563879" h="20954">
                  <a:moveTo>
                    <a:pt x="563486" y="0"/>
                  </a:moveTo>
                  <a:lnTo>
                    <a:pt x="563486" y="0"/>
                  </a:lnTo>
                  <a:lnTo>
                    <a:pt x="521741" y="0"/>
                  </a:lnTo>
                  <a:lnTo>
                    <a:pt x="521741" y="10452"/>
                  </a:lnTo>
                  <a:lnTo>
                    <a:pt x="563486" y="10452"/>
                  </a:lnTo>
                  <a:lnTo>
                    <a:pt x="5634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09474" y="6114834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31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2960" y="610961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91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30"/>
                  </a:lnTo>
                  <a:lnTo>
                    <a:pt x="20866" y="31330"/>
                  </a:lnTo>
                  <a:lnTo>
                    <a:pt x="31305" y="31330"/>
                  </a:lnTo>
                  <a:lnTo>
                    <a:pt x="31305" y="20891"/>
                  </a:lnTo>
                  <a:lnTo>
                    <a:pt x="31305" y="10439"/>
                  </a:lnTo>
                  <a:close/>
                </a:path>
                <a:path w="636904" h="41910">
                  <a:moveTo>
                    <a:pt x="83477" y="20891"/>
                  </a:moveTo>
                  <a:lnTo>
                    <a:pt x="73037" y="20891"/>
                  </a:lnTo>
                  <a:lnTo>
                    <a:pt x="62611" y="20891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91"/>
                  </a:lnTo>
                  <a:lnTo>
                    <a:pt x="52171" y="20891"/>
                  </a:lnTo>
                  <a:lnTo>
                    <a:pt x="62598" y="20891"/>
                  </a:lnTo>
                  <a:lnTo>
                    <a:pt x="62598" y="31330"/>
                  </a:lnTo>
                  <a:lnTo>
                    <a:pt x="73037" y="31330"/>
                  </a:lnTo>
                  <a:lnTo>
                    <a:pt x="83477" y="31330"/>
                  </a:lnTo>
                  <a:lnTo>
                    <a:pt x="83477" y="20891"/>
                  </a:lnTo>
                  <a:close/>
                </a:path>
                <a:path w="636904" h="4191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14782" y="20891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91"/>
                  </a:lnTo>
                  <a:lnTo>
                    <a:pt x="104343" y="20891"/>
                  </a:lnTo>
                  <a:lnTo>
                    <a:pt x="104343" y="31330"/>
                  </a:lnTo>
                  <a:lnTo>
                    <a:pt x="146088" y="31330"/>
                  </a:lnTo>
                  <a:lnTo>
                    <a:pt x="146088" y="20891"/>
                  </a:lnTo>
                  <a:lnTo>
                    <a:pt x="156514" y="20891"/>
                  </a:lnTo>
                  <a:lnTo>
                    <a:pt x="156514" y="10439"/>
                  </a:lnTo>
                  <a:close/>
                </a:path>
                <a:path w="636904" h="41910">
                  <a:moveTo>
                    <a:pt x="208699" y="20891"/>
                  </a:moveTo>
                  <a:lnTo>
                    <a:pt x="198259" y="20891"/>
                  </a:lnTo>
                  <a:lnTo>
                    <a:pt x="187820" y="20891"/>
                  </a:lnTo>
                  <a:lnTo>
                    <a:pt x="177380" y="20891"/>
                  </a:lnTo>
                  <a:lnTo>
                    <a:pt x="177380" y="31330"/>
                  </a:lnTo>
                  <a:lnTo>
                    <a:pt x="187820" y="31330"/>
                  </a:lnTo>
                  <a:lnTo>
                    <a:pt x="198259" y="31330"/>
                  </a:lnTo>
                  <a:lnTo>
                    <a:pt x="208699" y="31330"/>
                  </a:lnTo>
                  <a:lnTo>
                    <a:pt x="208699" y="20891"/>
                  </a:lnTo>
                  <a:close/>
                </a:path>
                <a:path w="636904" h="41910">
                  <a:moveTo>
                    <a:pt x="271297" y="20891"/>
                  </a:moveTo>
                  <a:lnTo>
                    <a:pt x="271297" y="20891"/>
                  </a:lnTo>
                  <a:lnTo>
                    <a:pt x="219125" y="20891"/>
                  </a:lnTo>
                  <a:lnTo>
                    <a:pt x="219125" y="31330"/>
                  </a:lnTo>
                  <a:lnTo>
                    <a:pt x="271297" y="31330"/>
                  </a:lnTo>
                  <a:lnTo>
                    <a:pt x="271297" y="20891"/>
                  </a:lnTo>
                  <a:close/>
                </a:path>
                <a:path w="636904" h="41910">
                  <a:moveTo>
                    <a:pt x="302602" y="20891"/>
                  </a:moveTo>
                  <a:lnTo>
                    <a:pt x="292176" y="20891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91"/>
                  </a:lnTo>
                  <a:lnTo>
                    <a:pt x="292163" y="20891"/>
                  </a:lnTo>
                  <a:lnTo>
                    <a:pt x="292163" y="31330"/>
                  </a:lnTo>
                  <a:lnTo>
                    <a:pt x="302602" y="31330"/>
                  </a:lnTo>
                  <a:lnTo>
                    <a:pt x="302602" y="20891"/>
                  </a:lnTo>
                  <a:close/>
                </a:path>
                <a:path w="636904" h="41910">
                  <a:moveTo>
                    <a:pt x="344347" y="20891"/>
                  </a:moveTo>
                  <a:lnTo>
                    <a:pt x="333908" y="20891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91"/>
                  </a:lnTo>
                  <a:lnTo>
                    <a:pt x="313042" y="20891"/>
                  </a:lnTo>
                  <a:lnTo>
                    <a:pt x="323469" y="20891"/>
                  </a:lnTo>
                  <a:lnTo>
                    <a:pt x="323469" y="31330"/>
                  </a:lnTo>
                  <a:lnTo>
                    <a:pt x="333908" y="31330"/>
                  </a:lnTo>
                  <a:lnTo>
                    <a:pt x="344347" y="31330"/>
                  </a:lnTo>
                  <a:lnTo>
                    <a:pt x="344347" y="20891"/>
                  </a:lnTo>
                  <a:close/>
                </a:path>
                <a:path w="636904" h="4191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91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10439"/>
                  </a:lnTo>
                  <a:close/>
                </a:path>
                <a:path w="636904" h="41910">
                  <a:moveTo>
                    <a:pt x="417385" y="10439"/>
                  </a:moveTo>
                  <a:lnTo>
                    <a:pt x="417385" y="10439"/>
                  </a:lnTo>
                  <a:lnTo>
                    <a:pt x="375640" y="10439"/>
                  </a:lnTo>
                  <a:lnTo>
                    <a:pt x="375640" y="20891"/>
                  </a:lnTo>
                  <a:lnTo>
                    <a:pt x="365213" y="20891"/>
                  </a:lnTo>
                  <a:lnTo>
                    <a:pt x="365213" y="31330"/>
                  </a:lnTo>
                  <a:lnTo>
                    <a:pt x="375653" y="31330"/>
                  </a:lnTo>
                  <a:lnTo>
                    <a:pt x="375653" y="20891"/>
                  </a:lnTo>
                  <a:lnTo>
                    <a:pt x="386080" y="20891"/>
                  </a:lnTo>
                  <a:lnTo>
                    <a:pt x="386080" y="31330"/>
                  </a:lnTo>
                  <a:lnTo>
                    <a:pt x="396519" y="31330"/>
                  </a:lnTo>
                  <a:lnTo>
                    <a:pt x="406958" y="31330"/>
                  </a:lnTo>
                  <a:lnTo>
                    <a:pt x="406958" y="20891"/>
                  </a:lnTo>
                  <a:lnTo>
                    <a:pt x="417385" y="20891"/>
                  </a:lnTo>
                  <a:lnTo>
                    <a:pt x="417385" y="10439"/>
                  </a:lnTo>
                  <a:close/>
                </a:path>
                <a:path w="636904" h="41910">
                  <a:moveTo>
                    <a:pt x="427824" y="20891"/>
                  </a:moveTo>
                  <a:lnTo>
                    <a:pt x="417385" y="20891"/>
                  </a:lnTo>
                  <a:lnTo>
                    <a:pt x="417385" y="31330"/>
                  </a:lnTo>
                  <a:lnTo>
                    <a:pt x="427824" y="31330"/>
                  </a:lnTo>
                  <a:lnTo>
                    <a:pt x="427824" y="20891"/>
                  </a:lnTo>
                  <a:close/>
                </a:path>
                <a:path w="636904" h="4191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27824" y="10439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38251" y="31330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59130" y="20891"/>
                  </a:lnTo>
                  <a:lnTo>
                    <a:pt x="469557" y="20891"/>
                  </a:lnTo>
                  <a:lnTo>
                    <a:pt x="469557" y="31330"/>
                  </a:lnTo>
                  <a:lnTo>
                    <a:pt x="479996" y="31330"/>
                  </a:lnTo>
                  <a:lnTo>
                    <a:pt x="479996" y="20891"/>
                  </a:lnTo>
                  <a:lnTo>
                    <a:pt x="469569" y="20891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41910">
                  <a:moveTo>
                    <a:pt x="553046" y="20891"/>
                  </a:moveTo>
                  <a:lnTo>
                    <a:pt x="542607" y="20891"/>
                  </a:lnTo>
                  <a:lnTo>
                    <a:pt x="542607" y="31330"/>
                  </a:lnTo>
                  <a:lnTo>
                    <a:pt x="553046" y="31330"/>
                  </a:lnTo>
                  <a:lnTo>
                    <a:pt x="553046" y="20891"/>
                  </a:lnTo>
                  <a:close/>
                </a:path>
                <a:path w="636904" h="4191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00862" y="20891"/>
                  </a:lnTo>
                  <a:lnTo>
                    <a:pt x="490423" y="20891"/>
                  </a:lnTo>
                  <a:lnTo>
                    <a:pt x="490423" y="31330"/>
                  </a:lnTo>
                  <a:lnTo>
                    <a:pt x="500862" y="31330"/>
                  </a:lnTo>
                  <a:lnTo>
                    <a:pt x="511302" y="31330"/>
                  </a:lnTo>
                  <a:lnTo>
                    <a:pt x="521741" y="31330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4191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close/>
                </a:path>
                <a:path w="636904" h="4191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39"/>
                  </a:lnTo>
                  <a:close/>
                </a:path>
                <a:path w="636904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91"/>
                  </a:lnTo>
                  <a:lnTo>
                    <a:pt x="605218" y="20891"/>
                  </a:lnTo>
                  <a:lnTo>
                    <a:pt x="594779" y="20891"/>
                  </a:lnTo>
                  <a:lnTo>
                    <a:pt x="594779" y="31330"/>
                  </a:lnTo>
                  <a:lnTo>
                    <a:pt x="605193" y="31330"/>
                  </a:lnTo>
                  <a:lnTo>
                    <a:pt x="615632" y="31330"/>
                  </a:lnTo>
                  <a:lnTo>
                    <a:pt x="626071" y="31330"/>
                  </a:lnTo>
                  <a:lnTo>
                    <a:pt x="626071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2960" y="614091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52"/>
                  </a:lnTo>
                  <a:lnTo>
                    <a:pt x="10439" y="10452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52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31750">
                  <a:moveTo>
                    <a:pt x="125222" y="20878"/>
                  </a:move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36904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52"/>
                  </a:lnTo>
                  <a:lnTo>
                    <a:pt x="52171" y="10452"/>
                  </a:lnTo>
                  <a:lnTo>
                    <a:pt x="62598" y="10452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10452"/>
                  </a:lnTo>
                  <a:lnTo>
                    <a:pt x="83477" y="10452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52"/>
                  </a:lnTo>
                  <a:lnTo>
                    <a:pt x="114782" y="10452"/>
                  </a:lnTo>
                  <a:lnTo>
                    <a:pt x="125222" y="10452"/>
                  </a:lnTo>
                  <a:lnTo>
                    <a:pt x="125222" y="0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52"/>
                  </a:lnTo>
                  <a:lnTo>
                    <a:pt x="156514" y="10452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52"/>
                  </a:lnTo>
                  <a:lnTo>
                    <a:pt x="177380" y="10452"/>
                  </a:lnTo>
                  <a:lnTo>
                    <a:pt x="187820" y="10452"/>
                  </a:lnTo>
                  <a:lnTo>
                    <a:pt x="198259" y="10452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52"/>
                  </a:lnTo>
                  <a:lnTo>
                    <a:pt x="219125" y="10452"/>
                  </a:lnTo>
                  <a:lnTo>
                    <a:pt x="229565" y="10452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52"/>
                  </a:lnTo>
                  <a:lnTo>
                    <a:pt x="250431" y="10452"/>
                  </a:lnTo>
                  <a:lnTo>
                    <a:pt x="250431" y="20878"/>
                  </a:lnTo>
                  <a:lnTo>
                    <a:pt x="313042" y="20878"/>
                  </a:lnTo>
                  <a:lnTo>
                    <a:pt x="313042" y="10452"/>
                  </a:lnTo>
                  <a:lnTo>
                    <a:pt x="323469" y="10452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52"/>
                  </a:lnTo>
                  <a:lnTo>
                    <a:pt x="417385" y="10452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52"/>
                  </a:lnTo>
                  <a:lnTo>
                    <a:pt x="438251" y="10452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69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52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52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52"/>
                  </a:lnTo>
                  <a:lnTo>
                    <a:pt x="615632" y="10452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3386" y="616179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83489" y="20866"/>
                  </a:moveTo>
                  <a:lnTo>
                    <a:pt x="73050" y="20866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66"/>
                  </a:lnTo>
                  <a:lnTo>
                    <a:pt x="52171" y="20866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83489" y="31305"/>
                  </a:lnTo>
                  <a:lnTo>
                    <a:pt x="83489" y="20866"/>
                  </a:lnTo>
                  <a:close/>
                </a:path>
                <a:path w="626109" h="31750">
                  <a:moveTo>
                    <a:pt x="313055" y="0"/>
                  </a:moveTo>
                  <a:lnTo>
                    <a:pt x="302615" y="0"/>
                  </a:lnTo>
                  <a:lnTo>
                    <a:pt x="292176" y="0"/>
                  </a:lnTo>
                  <a:lnTo>
                    <a:pt x="292176" y="10426"/>
                  </a:lnTo>
                  <a:lnTo>
                    <a:pt x="281749" y="10426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60870" y="10426"/>
                  </a:lnTo>
                  <a:lnTo>
                    <a:pt x="250444" y="10426"/>
                  </a:lnTo>
                  <a:lnTo>
                    <a:pt x="240004" y="10426"/>
                  </a:lnTo>
                  <a:lnTo>
                    <a:pt x="229577" y="10426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98272" y="0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20866"/>
                  </a:lnTo>
                  <a:lnTo>
                    <a:pt x="166966" y="20866"/>
                  </a:lnTo>
                  <a:lnTo>
                    <a:pt x="156527" y="20866"/>
                  </a:lnTo>
                  <a:lnTo>
                    <a:pt x="156527" y="10439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14795" y="0"/>
                  </a:lnTo>
                  <a:lnTo>
                    <a:pt x="104355" y="0"/>
                  </a:lnTo>
                  <a:lnTo>
                    <a:pt x="104355" y="1042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66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66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66"/>
                  </a:lnTo>
                  <a:lnTo>
                    <a:pt x="313055" y="10439"/>
                  </a:lnTo>
                  <a:lnTo>
                    <a:pt x="313055" y="0"/>
                  </a:lnTo>
                  <a:close/>
                </a:path>
                <a:path w="626109" h="31750">
                  <a:moveTo>
                    <a:pt x="354787" y="10426"/>
                  </a:moveTo>
                  <a:lnTo>
                    <a:pt x="344360" y="10426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23481" y="20866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26109" h="31750">
                  <a:moveTo>
                    <a:pt x="427837" y="10426"/>
                  </a:moveTo>
                  <a:lnTo>
                    <a:pt x="417398" y="10426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92" y="10426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27837" y="20866"/>
                  </a:lnTo>
                  <a:lnTo>
                    <a:pt x="427837" y="10426"/>
                  </a:lnTo>
                  <a:close/>
                </a:path>
                <a:path w="626109" h="31750">
                  <a:moveTo>
                    <a:pt x="459143" y="0"/>
                  </a:moveTo>
                  <a:lnTo>
                    <a:pt x="448703" y="0"/>
                  </a:lnTo>
                  <a:lnTo>
                    <a:pt x="448703" y="10426"/>
                  </a:lnTo>
                  <a:lnTo>
                    <a:pt x="438264" y="1042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09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26109" h="31750">
                  <a:moveTo>
                    <a:pt x="553046" y="10426"/>
                  </a:moveTo>
                  <a:lnTo>
                    <a:pt x="542620" y="10426"/>
                  </a:lnTo>
                  <a:lnTo>
                    <a:pt x="532180" y="10426"/>
                  </a:lnTo>
                  <a:lnTo>
                    <a:pt x="532180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26109" h="31750">
                  <a:moveTo>
                    <a:pt x="573925" y="0"/>
                  </a:moveTo>
                  <a:lnTo>
                    <a:pt x="563486" y="0"/>
                  </a:lnTo>
                  <a:lnTo>
                    <a:pt x="563486" y="10426"/>
                  </a:lnTo>
                  <a:lnTo>
                    <a:pt x="563486" y="20866"/>
                  </a:lnTo>
                  <a:lnTo>
                    <a:pt x="573925" y="20866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05205" y="10426"/>
                  </a:lnTo>
                  <a:lnTo>
                    <a:pt x="594766" y="10426"/>
                  </a:lnTo>
                  <a:lnTo>
                    <a:pt x="594766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2960" y="618266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20954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20954">
                  <a:moveTo>
                    <a:pt x="83477" y="10439"/>
                  </a:move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20954">
                  <a:moveTo>
                    <a:pt x="146088" y="10439"/>
                  </a:moveTo>
                  <a:lnTo>
                    <a:pt x="146088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20954">
                  <a:moveTo>
                    <a:pt x="260870" y="10439"/>
                  </a:moveTo>
                  <a:lnTo>
                    <a:pt x="260870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20954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4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20954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20954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20954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4" h="20954">
                  <a:moveTo>
                    <a:pt x="469569" y="0"/>
                  </a:moveTo>
                  <a:lnTo>
                    <a:pt x="46956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20954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20954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20954">
                  <a:moveTo>
                    <a:pt x="605218" y="10439"/>
                  </a:move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2959" y="6208750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259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3386" y="6203530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41744" y="10439"/>
                  </a:moveTo>
                  <a:lnTo>
                    <a:pt x="41744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1595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15950" h="31750">
                  <a:moveTo>
                    <a:pt x="114795" y="10439"/>
                  </a:moveTo>
                  <a:lnTo>
                    <a:pt x="104355" y="10439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14795" y="20878"/>
                  </a:lnTo>
                  <a:lnTo>
                    <a:pt x="114795" y="10439"/>
                  </a:lnTo>
                  <a:close/>
                </a:path>
                <a:path w="615950" h="31750">
                  <a:moveTo>
                    <a:pt x="166966" y="10439"/>
                  </a:moveTo>
                  <a:lnTo>
                    <a:pt x="156527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61595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31750">
                  <a:moveTo>
                    <a:pt x="323481" y="10439"/>
                  </a:moveTo>
                  <a:lnTo>
                    <a:pt x="313055" y="10439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50444" y="10439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39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15950" h="31750">
                  <a:moveTo>
                    <a:pt x="417398" y="0"/>
                  </a:moveTo>
                  <a:lnTo>
                    <a:pt x="417398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15950" h="31750">
                  <a:moveTo>
                    <a:pt x="448703" y="0"/>
                  </a:moveTo>
                  <a:lnTo>
                    <a:pt x="438264" y="0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27837" y="20866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15950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15950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15950" h="31750">
                  <a:moveTo>
                    <a:pt x="542620" y="10439"/>
                  </a:move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63486" y="20878"/>
                  </a:lnTo>
                  <a:lnTo>
                    <a:pt x="573925" y="20878"/>
                  </a:lnTo>
                  <a:lnTo>
                    <a:pt x="573925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05205" y="10439"/>
                  </a:move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66" y="20878"/>
                  </a:lnTo>
                  <a:lnTo>
                    <a:pt x="605205" y="20878"/>
                  </a:lnTo>
                  <a:lnTo>
                    <a:pt x="605205" y="10439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3386" y="6224397"/>
              <a:ext cx="615950" cy="20955"/>
            </a:xfrm>
            <a:custGeom>
              <a:avLst/>
              <a:gdLst/>
              <a:ahLst/>
              <a:cxnLst/>
              <a:rect l="l" t="t" r="r" b="b"/>
              <a:pathLst>
                <a:path w="615950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15950" h="20954">
                  <a:moveTo>
                    <a:pt x="41744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15950" h="20954">
                  <a:moveTo>
                    <a:pt x="93916" y="10439"/>
                  </a:moveTo>
                  <a:lnTo>
                    <a:pt x="93916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15950" h="20954">
                  <a:moveTo>
                    <a:pt x="125222" y="10439"/>
                  </a:move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15950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15950" h="20954">
                  <a:moveTo>
                    <a:pt x="187833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close/>
                </a:path>
                <a:path w="615950" h="20954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20954">
                  <a:moveTo>
                    <a:pt x="500875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15950" h="20954">
                  <a:moveTo>
                    <a:pt x="532180" y="0"/>
                  </a:moveTo>
                  <a:lnTo>
                    <a:pt x="521741" y="0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15950" h="20954">
                  <a:moveTo>
                    <a:pt x="573925" y="0"/>
                  </a:move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615950" h="20954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15950" h="20954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213817" y="6240056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3386" y="623483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240004" y="10439"/>
                  </a:moveTo>
                  <a:lnTo>
                    <a:pt x="240004" y="10439"/>
                  </a:lnTo>
                  <a:lnTo>
                    <a:pt x="187833" y="10439"/>
                  </a:lnTo>
                  <a:lnTo>
                    <a:pt x="187833" y="20866"/>
                  </a:lnTo>
                  <a:lnTo>
                    <a:pt x="177393" y="20866"/>
                  </a:lnTo>
                  <a:lnTo>
                    <a:pt x="166966" y="20866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50" y="20866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41744" y="20866"/>
                  </a:lnTo>
                  <a:lnTo>
                    <a:pt x="41744" y="10439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10439" y="20891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91"/>
                  </a:lnTo>
                  <a:lnTo>
                    <a:pt x="31305" y="20891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125222" y="31305"/>
                  </a:lnTo>
                  <a:lnTo>
                    <a:pt x="125222" y="20891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91"/>
                  </a:lnTo>
                  <a:lnTo>
                    <a:pt x="166954" y="20891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91"/>
                  </a:lnTo>
                  <a:lnTo>
                    <a:pt x="198259" y="20891"/>
                  </a:lnTo>
                  <a:lnTo>
                    <a:pt x="198272" y="20891"/>
                  </a:lnTo>
                  <a:lnTo>
                    <a:pt x="240004" y="20891"/>
                  </a:lnTo>
                  <a:lnTo>
                    <a:pt x="240004" y="10439"/>
                  </a:lnTo>
                  <a:close/>
                </a:path>
                <a:path w="626109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91"/>
                  </a:lnTo>
                  <a:lnTo>
                    <a:pt x="260870" y="10439"/>
                  </a:lnTo>
                  <a:close/>
                </a:path>
                <a:path w="626109" h="31750">
                  <a:moveTo>
                    <a:pt x="386092" y="10439"/>
                  </a:moveTo>
                  <a:lnTo>
                    <a:pt x="375653" y="10439"/>
                  </a:lnTo>
                  <a:lnTo>
                    <a:pt x="375653" y="20866"/>
                  </a:lnTo>
                  <a:lnTo>
                    <a:pt x="365226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92176" y="20866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71310" y="10439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36" y="31305"/>
                  </a:lnTo>
                  <a:lnTo>
                    <a:pt x="386092" y="31305"/>
                  </a:lnTo>
                  <a:lnTo>
                    <a:pt x="386092" y="20891"/>
                  </a:lnTo>
                  <a:lnTo>
                    <a:pt x="386092" y="10439"/>
                  </a:lnTo>
                  <a:close/>
                </a:path>
                <a:path w="626109" h="31750">
                  <a:moveTo>
                    <a:pt x="438264" y="20866"/>
                  </a:moveTo>
                  <a:lnTo>
                    <a:pt x="427837" y="20866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91"/>
                  </a:lnTo>
                  <a:lnTo>
                    <a:pt x="406958" y="20891"/>
                  </a:lnTo>
                  <a:lnTo>
                    <a:pt x="417398" y="20891"/>
                  </a:lnTo>
                  <a:lnTo>
                    <a:pt x="417398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close/>
                </a:path>
                <a:path w="626109" h="31750">
                  <a:moveTo>
                    <a:pt x="469569" y="0"/>
                  </a:move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20891"/>
                  </a:lnTo>
                  <a:lnTo>
                    <a:pt x="459143" y="20891"/>
                  </a:lnTo>
                  <a:lnTo>
                    <a:pt x="459143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09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09" h="31750">
                  <a:moveTo>
                    <a:pt x="563486" y="10439"/>
                  </a:moveTo>
                  <a:lnTo>
                    <a:pt x="553046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20891"/>
                  </a:lnTo>
                  <a:lnTo>
                    <a:pt x="511314" y="20891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63486" y="20891"/>
                  </a:lnTo>
                  <a:lnTo>
                    <a:pt x="563486" y="10439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26097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91"/>
                  </a:lnTo>
                  <a:lnTo>
                    <a:pt x="584352" y="20891"/>
                  </a:lnTo>
                  <a:lnTo>
                    <a:pt x="584352" y="10439"/>
                  </a:lnTo>
                  <a:lnTo>
                    <a:pt x="594766" y="10439"/>
                  </a:lnTo>
                  <a:lnTo>
                    <a:pt x="605205" y="10439"/>
                  </a:lnTo>
                  <a:lnTo>
                    <a:pt x="605205" y="20891"/>
                  </a:lnTo>
                  <a:lnTo>
                    <a:pt x="615645" y="20891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2960" y="6255702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26109" h="3175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91"/>
                  </a:lnTo>
                  <a:lnTo>
                    <a:pt x="31305" y="20891"/>
                  </a:lnTo>
                  <a:lnTo>
                    <a:pt x="31305" y="10439"/>
                  </a:lnTo>
                  <a:close/>
                </a:path>
                <a:path w="626109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91"/>
                  </a:lnTo>
                  <a:lnTo>
                    <a:pt x="52171" y="20891"/>
                  </a:lnTo>
                  <a:lnTo>
                    <a:pt x="52171" y="10439"/>
                  </a:lnTo>
                  <a:close/>
                </a:path>
                <a:path w="626109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91"/>
                  </a:lnTo>
                  <a:lnTo>
                    <a:pt x="93916" y="20891"/>
                  </a:lnTo>
                  <a:lnTo>
                    <a:pt x="93916" y="10439"/>
                  </a:lnTo>
                  <a:close/>
                </a:path>
                <a:path w="626109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91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66954" y="10439"/>
                  </a:lnTo>
                  <a:close/>
                </a:path>
                <a:path w="626109" h="31750">
                  <a:moveTo>
                    <a:pt x="219125" y="10439"/>
                  </a:moveTo>
                  <a:lnTo>
                    <a:pt x="219125" y="10439"/>
                  </a:lnTo>
                  <a:lnTo>
                    <a:pt x="177380" y="10439"/>
                  </a:lnTo>
                  <a:lnTo>
                    <a:pt x="177380" y="20891"/>
                  </a:lnTo>
                  <a:lnTo>
                    <a:pt x="219125" y="20891"/>
                  </a:lnTo>
                  <a:lnTo>
                    <a:pt x="219125" y="10439"/>
                  </a:lnTo>
                  <a:close/>
                </a:path>
                <a:path w="626109" h="31750">
                  <a:moveTo>
                    <a:pt x="281736" y="10439"/>
                  </a:moveTo>
                  <a:lnTo>
                    <a:pt x="281736" y="10439"/>
                  </a:lnTo>
                  <a:lnTo>
                    <a:pt x="239991" y="10439"/>
                  </a:lnTo>
                  <a:lnTo>
                    <a:pt x="239991" y="20891"/>
                  </a:lnTo>
                  <a:lnTo>
                    <a:pt x="281736" y="20891"/>
                  </a:lnTo>
                  <a:lnTo>
                    <a:pt x="281736" y="10439"/>
                  </a:lnTo>
                  <a:close/>
                </a:path>
                <a:path w="626109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02602" y="10439"/>
                  </a:lnTo>
                  <a:close/>
                </a:path>
                <a:path w="626109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10439"/>
                  </a:lnTo>
                  <a:close/>
                </a:path>
                <a:path w="626109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91"/>
                  </a:lnTo>
                  <a:lnTo>
                    <a:pt x="375653" y="20891"/>
                  </a:lnTo>
                  <a:lnTo>
                    <a:pt x="375653" y="10439"/>
                  </a:lnTo>
                  <a:close/>
                </a:path>
                <a:path w="626109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396519" y="10439"/>
                  </a:lnTo>
                  <a:close/>
                </a:path>
                <a:path w="626109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91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27824" y="10439"/>
                  </a:lnTo>
                  <a:close/>
                </a:path>
                <a:path w="626109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09" h="31750">
                  <a:moveTo>
                    <a:pt x="521741" y="0"/>
                  </a:moveTo>
                  <a:lnTo>
                    <a:pt x="521741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26071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20891"/>
                  </a:lnTo>
                  <a:lnTo>
                    <a:pt x="626071" y="20891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3386" y="6281801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40780" y="6276581"/>
              <a:ext cx="83820" cy="10795"/>
            </a:xfrm>
            <a:custGeom>
              <a:avLst/>
              <a:gdLst/>
              <a:ahLst/>
              <a:cxnLst/>
              <a:rect l="l" t="t" r="r" b="b"/>
              <a:pathLst>
                <a:path w="8382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83820" h="10795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83820" h="10795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234696" y="6281801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2960" y="627658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31305" y="1042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4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26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271297" y="10426"/>
                  </a:moveTo>
                  <a:lnTo>
                    <a:pt x="260858" y="10426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26"/>
                  </a:lnTo>
                  <a:close/>
                </a:path>
                <a:path w="636904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26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15632" y="20866"/>
                  </a:lnTo>
                  <a:lnTo>
                    <a:pt x="605193" y="20866"/>
                  </a:lnTo>
                  <a:lnTo>
                    <a:pt x="605193" y="31305"/>
                  </a:lnTo>
                  <a:lnTo>
                    <a:pt x="615632" y="31305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2960" y="629744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20866" y="31305"/>
                  </a:move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close/>
                </a:path>
                <a:path w="636904" h="41910">
                  <a:moveTo>
                    <a:pt x="177393" y="20866"/>
                  </a:moveTo>
                  <a:lnTo>
                    <a:pt x="166954" y="2086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04343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35648" y="41744"/>
                  </a:lnTo>
                  <a:lnTo>
                    <a:pt x="146088" y="41744"/>
                  </a:lnTo>
                  <a:lnTo>
                    <a:pt x="146088" y="31305"/>
                  </a:lnTo>
                  <a:lnTo>
                    <a:pt x="156514" y="31305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4" h="4191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41910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198259" y="31305"/>
                  </a:lnTo>
                  <a:lnTo>
                    <a:pt x="198259" y="41744"/>
                  </a:lnTo>
                  <a:lnTo>
                    <a:pt x="208699" y="41744"/>
                  </a:lnTo>
                  <a:lnTo>
                    <a:pt x="208699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4191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4191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4" h="4191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4" h="41910">
                  <a:moveTo>
                    <a:pt x="626071" y="0"/>
                  </a:move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41910">
                  <a:moveTo>
                    <a:pt x="636524" y="20866"/>
                  </a:moveTo>
                  <a:lnTo>
                    <a:pt x="626071" y="20866"/>
                  </a:lnTo>
                  <a:lnTo>
                    <a:pt x="626071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2960" y="632875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4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71297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4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53046" y="10426"/>
                  </a:move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52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2960" y="634961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43" y="20866"/>
                  </a:move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close/>
                </a:path>
                <a:path w="626109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26109" h="31750">
                  <a:moveTo>
                    <a:pt x="260870" y="0"/>
                  </a:move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26109" h="31750">
                  <a:moveTo>
                    <a:pt x="271297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26109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26109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09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26109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09" h="31750">
                  <a:moveTo>
                    <a:pt x="584352" y="0"/>
                  </a:moveTo>
                  <a:lnTo>
                    <a:pt x="584352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09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09" h="31750">
                  <a:moveTo>
                    <a:pt x="626071" y="10439"/>
                  </a:move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2960" y="637048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30"/>
                  </a:lnTo>
                  <a:lnTo>
                    <a:pt x="20866" y="31330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104343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31292" y="20878"/>
                  </a:lnTo>
                  <a:lnTo>
                    <a:pt x="31292" y="31330"/>
                  </a:lnTo>
                  <a:lnTo>
                    <a:pt x="41732" y="31330"/>
                  </a:lnTo>
                  <a:lnTo>
                    <a:pt x="52171" y="31330"/>
                  </a:lnTo>
                  <a:lnTo>
                    <a:pt x="62611" y="31330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30"/>
                  </a:lnTo>
                  <a:lnTo>
                    <a:pt x="83477" y="31330"/>
                  </a:lnTo>
                  <a:lnTo>
                    <a:pt x="93916" y="31330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19125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31330"/>
                  </a:lnTo>
                  <a:lnTo>
                    <a:pt x="125222" y="31330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30"/>
                  </a:lnTo>
                  <a:lnTo>
                    <a:pt x="146075" y="31330"/>
                  </a:lnTo>
                  <a:lnTo>
                    <a:pt x="146088" y="31330"/>
                  </a:lnTo>
                  <a:lnTo>
                    <a:pt x="198259" y="31330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71297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30"/>
                  </a:lnTo>
                  <a:lnTo>
                    <a:pt x="240004" y="31330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260858" y="31330"/>
                  </a:lnTo>
                  <a:lnTo>
                    <a:pt x="271297" y="31330"/>
                  </a:lnTo>
                  <a:lnTo>
                    <a:pt x="271297" y="20878"/>
                  </a:lnTo>
                  <a:close/>
                </a:path>
                <a:path w="636904" h="31750">
                  <a:moveTo>
                    <a:pt x="344347" y="20878"/>
                  </a:moveTo>
                  <a:lnTo>
                    <a:pt x="333908" y="20878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30"/>
                  </a:lnTo>
                  <a:lnTo>
                    <a:pt x="313042" y="31330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30"/>
                  </a:lnTo>
                  <a:lnTo>
                    <a:pt x="333908" y="31330"/>
                  </a:lnTo>
                  <a:lnTo>
                    <a:pt x="344347" y="31330"/>
                  </a:lnTo>
                  <a:lnTo>
                    <a:pt x="344347" y="20878"/>
                  </a:lnTo>
                  <a:close/>
                </a:path>
                <a:path w="63690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31330"/>
                  </a:lnTo>
                  <a:lnTo>
                    <a:pt x="375640" y="31330"/>
                  </a:lnTo>
                  <a:lnTo>
                    <a:pt x="386080" y="31330"/>
                  </a:lnTo>
                  <a:lnTo>
                    <a:pt x="396519" y="31330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30"/>
                  </a:lnTo>
                  <a:lnTo>
                    <a:pt x="417385" y="31330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15632" y="10439"/>
                  </a:move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639136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104343" y="20866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66"/>
                  </a:lnTo>
                  <a:close/>
                </a:path>
                <a:path w="636904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close/>
                </a:path>
                <a:path w="636904" h="31750">
                  <a:moveTo>
                    <a:pt x="271297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66"/>
                  </a:lnTo>
                  <a:close/>
                </a:path>
                <a:path w="636904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33908" y="31318"/>
                  </a:lnTo>
                  <a:lnTo>
                    <a:pt x="333908" y="20866"/>
                  </a:lnTo>
                  <a:close/>
                </a:path>
                <a:path w="636904" h="31750">
                  <a:moveTo>
                    <a:pt x="396519" y="10426"/>
                  </a:moveTo>
                  <a:lnTo>
                    <a:pt x="396519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10452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52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511302" y="20866"/>
                  </a:lnTo>
                  <a:lnTo>
                    <a:pt x="511302" y="10452"/>
                  </a:lnTo>
                  <a:lnTo>
                    <a:pt x="521728" y="10452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73913" y="20866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52"/>
                  </a:lnTo>
                  <a:lnTo>
                    <a:pt x="605193" y="10452"/>
                  </a:lnTo>
                  <a:lnTo>
                    <a:pt x="615632" y="10452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2960" y="641223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4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4191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4191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4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66"/>
                  </a:lnTo>
                  <a:close/>
                </a:path>
                <a:path w="636904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4" h="4191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32" y="20878"/>
                  </a:lnTo>
                  <a:lnTo>
                    <a:pt x="615632" y="3131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644353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73037" y="0"/>
                  </a:lnTo>
                  <a:lnTo>
                    <a:pt x="62598" y="0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31292" y="0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71297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313042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69" y="10426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500862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94779" y="10426"/>
                  </a:move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646440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09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26109" h="31750">
                  <a:moveTo>
                    <a:pt x="313042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26109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09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26109" h="31750">
                  <a:moveTo>
                    <a:pt x="406958" y="0"/>
                  </a:moveTo>
                  <a:lnTo>
                    <a:pt x="406958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09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09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09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09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26071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648526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83477" y="20878"/>
                  </a:moveTo>
                  <a:lnTo>
                    <a:pt x="73037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36904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19125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71297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close/>
                </a:path>
                <a:path w="636904" h="31750">
                  <a:moveTo>
                    <a:pt x="344347" y="10439"/>
                  </a:moveTo>
                  <a:lnTo>
                    <a:pt x="344347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386080" y="20878"/>
                  </a:move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479996" y="20878"/>
                  </a:moveTo>
                  <a:lnTo>
                    <a:pt x="469569" y="20878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36904" h="31750">
                  <a:moveTo>
                    <a:pt x="542607" y="20878"/>
                  </a:move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2960" y="650614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20866"/>
                  </a:moveTo>
                  <a:lnTo>
                    <a:pt x="73037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4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4" h="31750">
                  <a:moveTo>
                    <a:pt x="302602" y="10426"/>
                  </a:moveTo>
                  <a:lnTo>
                    <a:pt x="302602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4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4" h="31750">
                  <a:moveTo>
                    <a:pt x="386080" y="10426"/>
                  </a:move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4" h="31750">
                  <a:moveTo>
                    <a:pt x="417385" y="10426"/>
                  </a:move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4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31750">
                  <a:moveTo>
                    <a:pt x="532168" y="20866"/>
                  </a:moveTo>
                  <a:lnTo>
                    <a:pt x="521741" y="20866"/>
                  </a:lnTo>
                  <a:lnTo>
                    <a:pt x="521741" y="10426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close/>
                </a:path>
                <a:path w="636904" h="3175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15632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52960" y="652701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09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05"/>
                  </a:lnTo>
                  <a:lnTo>
                    <a:pt x="10439" y="20891"/>
                  </a:lnTo>
                  <a:lnTo>
                    <a:pt x="10439" y="10439"/>
                  </a:lnTo>
                  <a:close/>
                </a:path>
                <a:path w="636904" h="41909">
                  <a:moveTo>
                    <a:pt x="52171" y="20866"/>
                  </a:moveTo>
                  <a:lnTo>
                    <a:pt x="41732" y="20866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57"/>
                  </a:lnTo>
                  <a:lnTo>
                    <a:pt x="31305" y="41757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4" h="41909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91"/>
                  </a:lnTo>
                  <a:lnTo>
                    <a:pt x="73037" y="10439"/>
                  </a:lnTo>
                  <a:close/>
                </a:path>
                <a:path w="636904" h="41909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91"/>
                  </a:lnTo>
                  <a:lnTo>
                    <a:pt x="104343" y="20891"/>
                  </a:lnTo>
                  <a:lnTo>
                    <a:pt x="114782" y="20891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4" h="41909">
                  <a:moveTo>
                    <a:pt x="198259" y="20866"/>
                  </a:move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4" h="41909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29565" y="10439"/>
                  </a:lnTo>
                  <a:close/>
                </a:path>
                <a:path w="636904" h="41909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50431" y="10439"/>
                  </a:lnTo>
                  <a:close/>
                </a:path>
                <a:path w="636904" h="41909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292176" y="31305"/>
                  </a:lnTo>
                  <a:lnTo>
                    <a:pt x="375653" y="31305"/>
                  </a:lnTo>
                  <a:lnTo>
                    <a:pt x="375653" y="20891"/>
                  </a:lnTo>
                  <a:lnTo>
                    <a:pt x="386080" y="20891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4" h="41909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close/>
                </a:path>
                <a:path w="636904" h="41909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41909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66"/>
                  </a:lnTo>
                  <a:lnTo>
                    <a:pt x="605218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91"/>
                  </a:lnTo>
                  <a:lnTo>
                    <a:pt x="532168" y="20891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615632" y="31305"/>
                  </a:lnTo>
                  <a:lnTo>
                    <a:pt x="615632" y="20891"/>
                  </a:lnTo>
                  <a:lnTo>
                    <a:pt x="626071" y="20891"/>
                  </a:lnTo>
                  <a:lnTo>
                    <a:pt x="626071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26071" y="20866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52960" y="655831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31750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52"/>
                  </a:lnTo>
                  <a:lnTo>
                    <a:pt x="52171" y="0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66"/>
                  </a:lnTo>
                  <a:lnTo>
                    <a:pt x="73037" y="10452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46088" y="0"/>
                  </a:moveTo>
                  <a:lnTo>
                    <a:pt x="146088" y="0"/>
                  </a:lnTo>
                  <a:lnTo>
                    <a:pt x="104343" y="0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52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66"/>
                  </a:lnTo>
                  <a:lnTo>
                    <a:pt x="125222" y="10452"/>
                  </a:lnTo>
                  <a:lnTo>
                    <a:pt x="135648" y="10452"/>
                  </a:lnTo>
                  <a:lnTo>
                    <a:pt x="146088" y="10452"/>
                  </a:lnTo>
                  <a:lnTo>
                    <a:pt x="146088" y="0"/>
                  </a:lnTo>
                  <a:close/>
                </a:path>
                <a:path w="636904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52"/>
                  </a:lnTo>
                  <a:lnTo>
                    <a:pt x="208686" y="10452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52"/>
                  </a:lnTo>
                  <a:lnTo>
                    <a:pt x="229565" y="10452"/>
                  </a:lnTo>
                  <a:lnTo>
                    <a:pt x="239991" y="10452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52"/>
                  </a:lnTo>
                  <a:lnTo>
                    <a:pt x="292176" y="10452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52"/>
                  </a:lnTo>
                  <a:lnTo>
                    <a:pt x="323469" y="10452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48691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52"/>
                  </a:lnTo>
                  <a:lnTo>
                    <a:pt x="500862" y="10452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52"/>
                  </a:lnTo>
                  <a:lnTo>
                    <a:pt x="594779" y="10452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952960" y="657918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104343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20954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52"/>
                  </a:lnTo>
                  <a:lnTo>
                    <a:pt x="125222" y="0"/>
                  </a:lnTo>
                  <a:close/>
                </a:path>
                <a:path w="636904" h="20954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52"/>
                  </a:lnTo>
                  <a:lnTo>
                    <a:pt x="166954" y="10452"/>
                  </a:lnTo>
                  <a:lnTo>
                    <a:pt x="166954" y="0"/>
                  </a:lnTo>
                  <a:close/>
                </a:path>
                <a:path w="636904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52"/>
                  </a:lnTo>
                  <a:lnTo>
                    <a:pt x="208686" y="10452"/>
                  </a:lnTo>
                  <a:lnTo>
                    <a:pt x="219125" y="10452"/>
                  </a:lnTo>
                  <a:lnTo>
                    <a:pt x="229565" y="10452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52"/>
                  </a:lnTo>
                  <a:lnTo>
                    <a:pt x="250431" y="10452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36904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52"/>
                  </a:lnTo>
                  <a:lnTo>
                    <a:pt x="302602" y="10452"/>
                  </a:lnTo>
                  <a:lnTo>
                    <a:pt x="302602" y="0"/>
                  </a:lnTo>
                  <a:close/>
                </a:path>
                <a:path w="636904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13042" y="0"/>
                  </a:lnTo>
                  <a:lnTo>
                    <a:pt x="313042" y="10452"/>
                  </a:lnTo>
                  <a:lnTo>
                    <a:pt x="323469" y="10452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406958" y="20878"/>
                  </a:lnTo>
                  <a:lnTo>
                    <a:pt x="406958" y="10452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90423" y="10452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52"/>
                  </a:lnTo>
                  <a:lnTo>
                    <a:pt x="521728" y="10452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15632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22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A64612AE-16EA-5986-AF76-DAAACDD8641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10970921"/>
              </p:ext>
            </p:extLst>
          </p:nvPr>
        </p:nvGraphicFramePr>
        <p:xfrm>
          <a:off x="1600200" y="5320666"/>
          <a:ext cx="6299200" cy="2349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6299200" imgH="2349500" progId="Excel.Sheet.12">
                  <p:embed/>
                </p:oleObj>
              </mc:Choice>
              <mc:Fallback>
                <p:oleObj name="Worksheet" r:id="rId4" imgW="6299200" imgH="23495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A64612AE-16EA-5986-AF76-DAAACDD864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00200" y="5320666"/>
                        <a:ext cx="6299200" cy="23495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6" name="Picture 55" descr="A picture containing logo&#10;&#10;Description automatically generated">
            <a:extLst>
              <a:ext uri="{FF2B5EF4-FFF2-40B4-BE49-F238E27FC236}">
                <a16:creationId xmlns:a16="http://schemas.microsoft.com/office/drawing/2014/main" id="{BC9F0335-FDF8-7DD0-B575-B379A106F52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76647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201035" cy="130292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949960">
              <a:lnSpc>
                <a:spcPts val="1350"/>
              </a:lnSpc>
              <a:spcBef>
                <a:spcPts val="220"/>
              </a:spcBef>
            </a:pPr>
            <a:r>
              <a:rPr sz="1200" b="1" spc="85" dirty="0">
                <a:latin typeface="Arial"/>
                <a:cs typeface="Arial"/>
              </a:rPr>
              <a:t>NAPA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grandly scaled dining collection with modern farmhouse styling, </a:t>
            </a:r>
            <a:r>
              <a:rPr sz="750" spc="-20" dirty="0">
                <a:latin typeface="Raleway"/>
                <a:cs typeface="Raleway"/>
              </a:rPr>
              <a:t>Napa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dining table with ample room for all visitors. The table has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 plank-effect top and comes with two 18-inch leaves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expand it to a full 108-inches for seating of up to ten people. The </a:t>
            </a:r>
            <a:r>
              <a:rPr sz="750" spc="-10" dirty="0">
                <a:latin typeface="Raleway"/>
                <a:cs typeface="Raleway"/>
              </a:rPr>
              <a:t>double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pedestal base has exposed tenons and pairs gracefully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schoolhouse upholstered seat Side Chair for a group that is both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</a:t>
            </a:r>
            <a:r>
              <a:rPr sz="750" spc="-10" dirty="0">
                <a:latin typeface="Raleway"/>
                <a:cs typeface="Raleway"/>
              </a:rPr>
              <a:t>comfortable.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27375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661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1947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4233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6519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7662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8805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2683446"/>
            <a:ext cx="3187700" cy="15901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8382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mango and Asian hardwoods, mango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1536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features schoolhouse design with shaped top </a:t>
            </a:r>
            <a:r>
              <a:rPr sz="750" spc="-20" dirty="0">
                <a:latin typeface="Raleway"/>
                <a:cs typeface="Raleway"/>
              </a:rPr>
              <a:t>rail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upholstered linen-colored seat for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2355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table has plank-effect top, double pedestal base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exposed </a:t>
            </a:r>
            <a:r>
              <a:rPr sz="750" spc="-10" dirty="0">
                <a:latin typeface="Raleway"/>
                <a:cs typeface="Raleway"/>
              </a:rPr>
              <a:t>tenons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Stretchers on the table base add to the stability and strength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</a:t>
            </a:r>
            <a:r>
              <a:rPr sz="750" spc="-2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393700" marR="4622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seats up to 10 with two 18-inch leaves </a:t>
            </a:r>
            <a:r>
              <a:rPr sz="750" spc="-10" dirty="0">
                <a:latin typeface="Raleway"/>
                <a:cs typeface="Raleway"/>
              </a:rPr>
              <a:t>inserted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table glides ensure smooth </a:t>
            </a:r>
            <a:r>
              <a:rPr sz="750" spc="-10" dirty="0">
                <a:latin typeface="Raleway"/>
                <a:cs typeface="Raleway"/>
              </a:rPr>
              <a:t>operation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Dusky cedar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$589.00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377620"/>
            <a:ext cx="727710" cy="727710"/>
            <a:chOff x="5907614" y="4377620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38122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42553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44767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22225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22225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22225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22225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22225">
                  <a:moveTo>
                    <a:pt x="155067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22225">
                  <a:moveTo>
                    <a:pt x="177228" y="11087"/>
                  </a:moveTo>
                  <a:lnTo>
                    <a:pt x="166154" y="11087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31825" h="22225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53987" y="4464291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46985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0"/>
                  </a:moveTo>
                  <a:lnTo>
                    <a:pt x="0" y="0"/>
                  </a:lnTo>
                  <a:lnTo>
                    <a:pt x="0" y="11061"/>
                  </a:lnTo>
                  <a:lnTo>
                    <a:pt x="0" y="22136"/>
                  </a:lnTo>
                  <a:lnTo>
                    <a:pt x="0" y="33210"/>
                  </a:lnTo>
                  <a:lnTo>
                    <a:pt x="11074" y="33210"/>
                  </a:lnTo>
                  <a:lnTo>
                    <a:pt x="11074" y="22136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61"/>
                  </a:lnTo>
                  <a:lnTo>
                    <a:pt x="66459" y="22136"/>
                  </a:lnTo>
                  <a:lnTo>
                    <a:pt x="77533" y="22136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36"/>
                  </a:lnTo>
                  <a:lnTo>
                    <a:pt x="99682" y="22136"/>
                  </a:lnTo>
                  <a:lnTo>
                    <a:pt x="99682" y="11061"/>
                  </a:lnTo>
                  <a:close/>
                </a:path>
                <a:path w="631825" h="33654">
                  <a:moveTo>
                    <a:pt x="143992" y="11061"/>
                  </a:moveTo>
                  <a:lnTo>
                    <a:pt x="132918" y="11061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61"/>
                  </a:lnTo>
                  <a:lnTo>
                    <a:pt x="99695" y="11061"/>
                  </a:lnTo>
                  <a:lnTo>
                    <a:pt x="99695" y="22136"/>
                  </a:lnTo>
                  <a:lnTo>
                    <a:pt x="110769" y="22136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36"/>
                  </a:lnTo>
                  <a:lnTo>
                    <a:pt x="143992" y="22136"/>
                  </a:lnTo>
                  <a:lnTo>
                    <a:pt x="143992" y="11061"/>
                  </a:lnTo>
                  <a:close/>
                </a:path>
                <a:path w="631825" h="33654">
                  <a:moveTo>
                    <a:pt x="177228" y="11061"/>
                  </a:moveTo>
                  <a:lnTo>
                    <a:pt x="166154" y="11061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61"/>
                  </a:lnTo>
                  <a:lnTo>
                    <a:pt x="155079" y="22136"/>
                  </a:lnTo>
                  <a:lnTo>
                    <a:pt x="166154" y="22136"/>
                  </a:lnTo>
                  <a:lnTo>
                    <a:pt x="177228" y="22136"/>
                  </a:lnTo>
                  <a:lnTo>
                    <a:pt x="177228" y="110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61"/>
                  </a:lnTo>
                  <a:lnTo>
                    <a:pt x="188302" y="22136"/>
                  </a:lnTo>
                  <a:lnTo>
                    <a:pt x="199377" y="22136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61"/>
                  </a:lnTo>
                  <a:lnTo>
                    <a:pt x="232613" y="11061"/>
                  </a:lnTo>
                  <a:lnTo>
                    <a:pt x="221538" y="11061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36"/>
                  </a:lnTo>
                  <a:lnTo>
                    <a:pt x="232613" y="22136"/>
                  </a:lnTo>
                  <a:lnTo>
                    <a:pt x="243687" y="22136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36"/>
                  </a:lnTo>
                  <a:lnTo>
                    <a:pt x="265836" y="22136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36"/>
                  </a:lnTo>
                  <a:lnTo>
                    <a:pt x="299072" y="22136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61"/>
                  </a:lnTo>
                  <a:lnTo>
                    <a:pt x="343382" y="11061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36"/>
                  </a:lnTo>
                  <a:lnTo>
                    <a:pt x="343382" y="22136"/>
                  </a:lnTo>
                  <a:lnTo>
                    <a:pt x="354457" y="22136"/>
                  </a:lnTo>
                  <a:lnTo>
                    <a:pt x="365531" y="22136"/>
                  </a:lnTo>
                  <a:lnTo>
                    <a:pt x="376605" y="22136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61"/>
                  </a:lnTo>
                  <a:lnTo>
                    <a:pt x="409841" y="11061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61"/>
                  </a:lnTo>
                  <a:lnTo>
                    <a:pt x="376618" y="11061"/>
                  </a:lnTo>
                  <a:lnTo>
                    <a:pt x="376618" y="22136"/>
                  </a:lnTo>
                  <a:lnTo>
                    <a:pt x="387692" y="22136"/>
                  </a:lnTo>
                  <a:lnTo>
                    <a:pt x="398767" y="22136"/>
                  </a:lnTo>
                  <a:lnTo>
                    <a:pt x="409841" y="22136"/>
                  </a:lnTo>
                  <a:lnTo>
                    <a:pt x="420916" y="22136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11061"/>
                  </a:moveTo>
                  <a:lnTo>
                    <a:pt x="476300" y="11061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61"/>
                  </a:lnTo>
                  <a:lnTo>
                    <a:pt x="454152" y="22136"/>
                  </a:lnTo>
                  <a:lnTo>
                    <a:pt x="465226" y="22136"/>
                  </a:lnTo>
                  <a:lnTo>
                    <a:pt x="476300" y="22136"/>
                  </a:lnTo>
                  <a:lnTo>
                    <a:pt x="487375" y="22136"/>
                  </a:lnTo>
                  <a:lnTo>
                    <a:pt x="487375" y="11061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61"/>
                  </a:lnTo>
                  <a:lnTo>
                    <a:pt x="509536" y="11061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61"/>
                  </a:lnTo>
                  <a:lnTo>
                    <a:pt x="487387" y="11061"/>
                  </a:lnTo>
                  <a:lnTo>
                    <a:pt x="487387" y="22136"/>
                  </a:lnTo>
                  <a:lnTo>
                    <a:pt x="498462" y="22136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36"/>
                  </a:lnTo>
                  <a:lnTo>
                    <a:pt x="520611" y="22136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61"/>
                  </a:lnTo>
                  <a:lnTo>
                    <a:pt x="553847" y="22136"/>
                  </a:lnTo>
                  <a:lnTo>
                    <a:pt x="564908" y="22136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61"/>
                  </a:lnTo>
                  <a:lnTo>
                    <a:pt x="620306" y="22136"/>
                  </a:lnTo>
                  <a:lnTo>
                    <a:pt x="631380" y="22136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6599" y="4497527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503064"/>
              <a:ext cx="587375" cy="33655"/>
            </a:xfrm>
            <a:custGeom>
              <a:avLst/>
              <a:gdLst/>
              <a:ahLst/>
              <a:cxnLst/>
              <a:rect l="l" t="t" r="r" b="b"/>
              <a:pathLst>
                <a:path w="58737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58737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61"/>
                  </a:lnTo>
                  <a:close/>
                </a:path>
                <a:path w="58737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58737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58737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58737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58737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58737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close/>
                </a:path>
                <a:path w="58737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58737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58737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58737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58737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58737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58737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58737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58737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58737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8737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58737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58737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58737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58737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58737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58737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close/>
                </a:path>
                <a:path w="58737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58737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58737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58737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587375" h="33654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87057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52522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42759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55844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58061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23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33223"/>
                  </a:moveTo>
                  <a:lnTo>
                    <a:pt x="110769" y="33223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23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65836" y="33223"/>
                  </a:moveTo>
                  <a:lnTo>
                    <a:pt x="254762" y="33223"/>
                  </a:lnTo>
                  <a:lnTo>
                    <a:pt x="243687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23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33223"/>
                  </a:moveTo>
                  <a:lnTo>
                    <a:pt x="310146" y="33223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23"/>
                  </a:lnTo>
                  <a:close/>
                </a:path>
                <a:path w="631825" h="44450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87375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61383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23"/>
                  </a:lnTo>
                  <a:lnTo>
                    <a:pt x="166154" y="44323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99377" y="44323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43687" y="33235"/>
                  </a:moveTo>
                  <a:lnTo>
                    <a:pt x="232613" y="33235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43687" y="33235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33235"/>
                  </a:move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5525" y="4647069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09600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09600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09600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09600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09600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09600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09600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09600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09600" h="22225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09600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99835" y="4663681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6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65814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55067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6599" y="4685829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6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6802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74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66459" y="22174"/>
                  </a:lnTo>
                  <a:lnTo>
                    <a:pt x="77533" y="22174"/>
                  </a:lnTo>
                  <a:lnTo>
                    <a:pt x="88607" y="22174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74"/>
                  </a:lnTo>
                  <a:lnTo>
                    <a:pt x="132918" y="22174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74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74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74"/>
                  </a:lnTo>
                  <a:lnTo>
                    <a:pt x="243687" y="22174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310146" y="22174"/>
                  </a:lnTo>
                  <a:lnTo>
                    <a:pt x="321221" y="22174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21233" y="22174"/>
                  </a:lnTo>
                  <a:lnTo>
                    <a:pt x="332308" y="22174"/>
                  </a:lnTo>
                  <a:lnTo>
                    <a:pt x="332308" y="11087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22174"/>
                  </a:lnTo>
                  <a:lnTo>
                    <a:pt x="354457" y="22174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74"/>
                  </a:lnTo>
                  <a:lnTo>
                    <a:pt x="376605" y="22174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74"/>
                  </a:lnTo>
                  <a:lnTo>
                    <a:pt x="409841" y="22174"/>
                  </a:lnTo>
                  <a:lnTo>
                    <a:pt x="420916" y="22174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87375" y="11087"/>
                  </a:lnTo>
                  <a:lnTo>
                    <a:pt x="432003" y="11087"/>
                  </a:lnTo>
                  <a:lnTo>
                    <a:pt x="432003" y="22174"/>
                  </a:lnTo>
                  <a:lnTo>
                    <a:pt x="487375" y="22174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64908" y="22174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74"/>
                  </a:lnTo>
                  <a:lnTo>
                    <a:pt x="575995" y="22174"/>
                  </a:lnTo>
                  <a:lnTo>
                    <a:pt x="587057" y="22174"/>
                  </a:lnTo>
                  <a:lnTo>
                    <a:pt x="598131" y="22174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87"/>
                  </a:moveTo>
                  <a:lnTo>
                    <a:pt x="609219" y="11087"/>
                  </a:lnTo>
                  <a:lnTo>
                    <a:pt x="609219" y="22174"/>
                  </a:lnTo>
                  <a:lnTo>
                    <a:pt x="620293" y="22174"/>
                  </a:lnTo>
                  <a:lnTo>
                    <a:pt x="620293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74"/>
                  </a:lnTo>
                  <a:lnTo>
                    <a:pt x="631380" y="22174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70245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6599" y="474121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6600" y="4735677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22225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22225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620395" h="22225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22225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20395" h="22225">
                  <a:moveTo>
                    <a:pt x="310146" y="0"/>
                  </a:moveTo>
                  <a:lnTo>
                    <a:pt x="299072" y="0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2039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20395" h="22225">
                  <a:moveTo>
                    <a:pt x="432003" y="0"/>
                  </a:moveTo>
                  <a:lnTo>
                    <a:pt x="420928" y="0"/>
                  </a:lnTo>
                  <a:lnTo>
                    <a:pt x="420928" y="11087"/>
                  </a:lnTo>
                  <a:lnTo>
                    <a:pt x="432003" y="11087"/>
                  </a:lnTo>
                  <a:lnTo>
                    <a:pt x="432003" y="0"/>
                  </a:lnTo>
                  <a:close/>
                </a:path>
                <a:path w="620395" h="22225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22225">
                  <a:moveTo>
                    <a:pt x="487387" y="0"/>
                  </a:move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0"/>
                  </a:lnTo>
                  <a:close/>
                </a:path>
                <a:path w="62039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22225">
                  <a:moveTo>
                    <a:pt x="553834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34" y="11087"/>
                  </a:lnTo>
                  <a:lnTo>
                    <a:pt x="553834" y="0"/>
                  </a:lnTo>
                  <a:close/>
                </a:path>
                <a:path w="620395" h="22225">
                  <a:moveTo>
                    <a:pt x="575983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83" y="11087"/>
                  </a:lnTo>
                  <a:lnTo>
                    <a:pt x="575983" y="0"/>
                  </a:lnTo>
                  <a:close/>
                </a:path>
                <a:path w="620395" h="22225">
                  <a:moveTo>
                    <a:pt x="609219" y="0"/>
                  </a:moveTo>
                  <a:lnTo>
                    <a:pt x="598144" y="0"/>
                  </a:lnTo>
                  <a:lnTo>
                    <a:pt x="598144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66294" y="4752289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74675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87"/>
                  </a:moveTo>
                  <a:lnTo>
                    <a:pt x="11074" y="11087"/>
                  </a:lnTo>
                  <a:lnTo>
                    <a:pt x="0" y="11087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22148" y="33235"/>
                  </a:lnTo>
                  <a:lnTo>
                    <a:pt x="22148" y="22174"/>
                  </a:lnTo>
                  <a:lnTo>
                    <a:pt x="22148" y="11087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74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99682" y="11087"/>
                  </a:lnTo>
                  <a:lnTo>
                    <a:pt x="44310" y="11087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66459" y="22174"/>
                  </a:lnTo>
                  <a:lnTo>
                    <a:pt x="77533" y="22174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74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74"/>
                  </a:lnTo>
                  <a:lnTo>
                    <a:pt x="166154" y="22174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74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21221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310146" y="22174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74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74"/>
                  </a:lnTo>
                  <a:lnTo>
                    <a:pt x="343382" y="11087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74"/>
                  </a:lnTo>
                  <a:lnTo>
                    <a:pt x="454152" y="22174"/>
                  </a:lnTo>
                  <a:lnTo>
                    <a:pt x="454152" y="11087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74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74"/>
                  </a:lnTo>
                  <a:lnTo>
                    <a:pt x="564908" y="11087"/>
                  </a:lnTo>
                  <a:close/>
                </a:path>
                <a:path w="631825" h="44450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74"/>
                  </a:lnTo>
                  <a:lnTo>
                    <a:pt x="598131" y="22174"/>
                  </a:lnTo>
                  <a:lnTo>
                    <a:pt x="598131" y="11087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74"/>
                  </a:lnTo>
                  <a:lnTo>
                    <a:pt x="609219" y="22174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74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74"/>
                  </a:lnTo>
                  <a:lnTo>
                    <a:pt x="631380" y="22174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66600" y="4779987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609600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33235" y="0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09600" h="22225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09600" h="22225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09600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09600" h="22225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09600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09600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09600" h="22225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09600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09600" h="22225">
                  <a:moveTo>
                    <a:pt x="542772" y="0"/>
                  </a:moveTo>
                  <a:lnTo>
                    <a:pt x="531698" y="0"/>
                  </a:lnTo>
                  <a:lnTo>
                    <a:pt x="531698" y="11087"/>
                  </a:lnTo>
                  <a:lnTo>
                    <a:pt x="542772" y="11087"/>
                  </a:lnTo>
                  <a:lnTo>
                    <a:pt x="542772" y="0"/>
                  </a:lnTo>
                  <a:close/>
                </a:path>
                <a:path w="609600" h="22225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09600" h="22225">
                  <a:moveTo>
                    <a:pt x="609219" y="0"/>
                  </a:moveTo>
                  <a:lnTo>
                    <a:pt x="598144" y="0"/>
                  </a:lnTo>
                  <a:lnTo>
                    <a:pt x="598144" y="11087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132753" y="4796599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5525" y="479106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2039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5525" y="48132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66600" y="4846446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59817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98170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598170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598170" h="33654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0"/>
                  </a:lnTo>
                  <a:close/>
                </a:path>
                <a:path w="598170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598170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598170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598170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99695" y="11087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598170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598170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598170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598170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598170" h="33654">
                  <a:moveTo>
                    <a:pt x="210464" y="22161"/>
                  </a:move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61"/>
                  </a:lnTo>
                  <a:close/>
                </a:path>
                <a:path w="598170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598170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598170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598170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598170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598170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598170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598170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598170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598170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598170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598170" h="33654">
                  <a:moveTo>
                    <a:pt x="443077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598170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598170" h="33654">
                  <a:moveTo>
                    <a:pt x="487387" y="11074"/>
                  </a:move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close/>
                </a:path>
                <a:path w="598170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598170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598170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598170" h="33654">
                  <a:moveTo>
                    <a:pt x="598144" y="0"/>
                  </a:moveTo>
                  <a:lnTo>
                    <a:pt x="587082" y="0"/>
                  </a:lnTo>
                  <a:lnTo>
                    <a:pt x="587082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86860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33223"/>
                  </a:move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10769" y="33223"/>
                  </a:move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23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61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90183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492399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33223"/>
                  </a:moveTo>
                  <a:lnTo>
                    <a:pt x="143992" y="33223"/>
                  </a:lnTo>
                  <a:lnTo>
                    <a:pt x="132918" y="33223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55067" y="44297"/>
                  </a:lnTo>
                  <a:lnTo>
                    <a:pt x="155067" y="33223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33223"/>
                  </a:moveTo>
                  <a:lnTo>
                    <a:pt x="166154" y="33223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77228" y="33223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33223"/>
                  </a:moveTo>
                  <a:lnTo>
                    <a:pt x="221538" y="33223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44297"/>
                  </a:lnTo>
                  <a:lnTo>
                    <a:pt x="232613" y="44297"/>
                  </a:lnTo>
                  <a:lnTo>
                    <a:pt x="232613" y="33223"/>
                  </a:lnTo>
                  <a:close/>
                </a:path>
                <a:path w="631825" h="44450">
                  <a:moveTo>
                    <a:pt x="254762" y="33223"/>
                  </a:moveTo>
                  <a:lnTo>
                    <a:pt x="243687" y="33223"/>
                  </a:lnTo>
                  <a:lnTo>
                    <a:pt x="243687" y="44297"/>
                  </a:lnTo>
                  <a:lnTo>
                    <a:pt x="254762" y="44297"/>
                  </a:lnTo>
                  <a:lnTo>
                    <a:pt x="254762" y="33223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299072" y="33223"/>
                  </a:lnTo>
                  <a:lnTo>
                    <a:pt x="287997" y="33223"/>
                  </a:lnTo>
                  <a:lnTo>
                    <a:pt x="276923" y="33223"/>
                  </a:lnTo>
                  <a:lnTo>
                    <a:pt x="276923" y="44297"/>
                  </a:lnTo>
                  <a:lnTo>
                    <a:pt x="287997" y="44297"/>
                  </a:lnTo>
                  <a:lnTo>
                    <a:pt x="299072" y="44297"/>
                  </a:lnTo>
                  <a:lnTo>
                    <a:pt x="310146" y="44297"/>
                  </a:lnTo>
                  <a:lnTo>
                    <a:pt x="321221" y="44297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95721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99045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5525" y="501260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55079" y="44323"/>
                  </a:lnTo>
                  <a:lnTo>
                    <a:pt x="166154" y="44323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132754" y="5045836"/>
              <a:ext cx="443230" cy="11430"/>
            </a:xfrm>
            <a:custGeom>
              <a:avLst/>
              <a:gdLst/>
              <a:ahLst/>
              <a:cxnLst/>
              <a:rect l="l" t="t" r="r" b="b"/>
              <a:pathLst>
                <a:path w="443229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443229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443229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443229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443229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443229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443229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443229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443229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443229" h="11429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443229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443229" h="11429">
                  <a:moveTo>
                    <a:pt x="310146" y="0"/>
                  </a:moveTo>
                  <a:lnTo>
                    <a:pt x="299072" y="0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443229" h="11429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443229" h="11429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443229" h="11429">
                  <a:moveTo>
                    <a:pt x="387680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87680" y="11087"/>
                  </a:lnTo>
                  <a:lnTo>
                    <a:pt x="387680" y="0"/>
                  </a:lnTo>
                  <a:close/>
                </a:path>
                <a:path w="443229" h="11429">
                  <a:moveTo>
                    <a:pt x="420903" y="0"/>
                  </a:moveTo>
                  <a:lnTo>
                    <a:pt x="409829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29" y="11087"/>
                  </a:lnTo>
                  <a:lnTo>
                    <a:pt x="420903" y="11087"/>
                  </a:lnTo>
                  <a:lnTo>
                    <a:pt x="420903" y="0"/>
                  </a:lnTo>
                  <a:close/>
                </a:path>
                <a:path w="443229" h="11429">
                  <a:moveTo>
                    <a:pt x="443064" y="0"/>
                  </a:moveTo>
                  <a:lnTo>
                    <a:pt x="431990" y="0"/>
                  </a:lnTo>
                  <a:lnTo>
                    <a:pt x="431990" y="11087"/>
                  </a:lnTo>
                  <a:lnTo>
                    <a:pt x="443064" y="11087"/>
                  </a:lnTo>
                  <a:lnTo>
                    <a:pt x="4430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7263C90-CB0C-7951-9520-2F1DBAEF207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64622758"/>
              </p:ext>
            </p:extLst>
          </p:nvPr>
        </p:nvGraphicFramePr>
        <p:xfrm>
          <a:off x="422564" y="5486400"/>
          <a:ext cx="8039100" cy="218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184400" progId="Excel.Sheet.12">
                  <p:embed/>
                </p:oleObj>
              </mc:Choice>
              <mc:Fallback>
                <p:oleObj name="Worksheet" r:id="rId4" imgW="80391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7263C90-CB0C-7951-9520-2F1DBAEF20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22564" y="5486400"/>
                        <a:ext cx="8039100" cy="218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9B499FB-0943-9546-2389-9A29E09504F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5781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91183" y="28547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91183" y="30833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91183" y="33119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91183" y="35405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91183" y="37691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91183" y="38834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91183" y="39977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25754" y="1112705"/>
            <a:ext cx="3201035" cy="327782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78105">
              <a:lnSpc>
                <a:spcPts val="1350"/>
              </a:lnSpc>
              <a:spcBef>
                <a:spcPts val="220"/>
              </a:spcBef>
            </a:pPr>
            <a:r>
              <a:rPr sz="1200" b="1" spc="85" dirty="0">
                <a:latin typeface="Arial"/>
                <a:cs typeface="Arial"/>
              </a:rPr>
              <a:t>NAPA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0" dirty="0">
                <a:latin typeface="Arial"/>
                <a:cs typeface="Arial"/>
              </a:rPr>
              <a:t>(COUNTER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209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grandly scaled counter dining collection with modern </a:t>
            </a:r>
            <a:r>
              <a:rPr sz="750" spc="-10" dirty="0">
                <a:latin typeface="Raleway"/>
                <a:cs typeface="Raleway"/>
              </a:rPr>
              <a:t>farmhouse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styling, Napa features a Counter Table with ample room for all </a:t>
            </a:r>
            <a:r>
              <a:rPr sz="750" spc="-10" dirty="0">
                <a:latin typeface="Raleway"/>
                <a:cs typeface="Raleway"/>
              </a:rPr>
              <a:t>visitors.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table has a beautiful plank-effect top and comes with two 18-</a:t>
            </a:r>
            <a:r>
              <a:rPr sz="750" spc="-20" dirty="0">
                <a:latin typeface="Raleway"/>
                <a:cs typeface="Raleway"/>
              </a:rPr>
              <a:t>inch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leaves that expand it to a full 108-inches for seating of up to ten </a:t>
            </a:r>
            <a:r>
              <a:rPr sz="750" spc="-10" dirty="0">
                <a:latin typeface="Raleway"/>
                <a:cs typeface="Raleway"/>
              </a:rPr>
              <a:t>people.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double pedestal base has exposed and pairs gracefully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schoolhouse upholstered seat Side Chair for a group that is both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comfortable. Pair with the Napa Server to complete the ultimate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dining </a:t>
            </a:r>
            <a:r>
              <a:rPr sz="750" spc="-10" dirty="0">
                <a:latin typeface="Raleway"/>
                <a:cs typeface="Raleway"/>
              </a:rPr>
              <a:t>design.</a:t>
            </a:r>
            <a:endParaRPr sz="750" dirty="0">
              <a:latin typeface="Raleway"/>
              <a:cs typeface="Raleway"/>
            </a:endParaRPr>
          </a:p>
          <a:p>
            <a:pPr marL="393700" marR="971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mango and Asian hardwoods, mango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Chair features schoolhouse design with shaped top </a:t>
            </a:r>
            <a:r>
              <a:rPr sz="750" spc="-20" dirty="0">
                <a:latin typeface="Raleway"/>
                <a:cs typeface="Raleway"/>
              </a:rPr>
              <a:t>rail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upholstered linen-colored seat for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1727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table has a plank-effect top, double pedestal base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exposed </a:t>
            </a:r>
            <a:r>
              <a:rPr sz="750" spc="-10" dirty="0">
                <a:latin typeface="Raleway"/>
                <a:cs typeface="Raleway"/>
              </a:rPr>
              <a:t>tenons</a:t>
            </a:r>
            <a:endParaRPr sz="750" dirty="0">
              <a:latin typeface="Raleway"/>
              <a:cs typeface="Raleway"/>
            </a:endParaRPr>
          </a:p>
          <a:p>
            <a:pPr marL="393700" marR="177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Stretchers on the table base add to the stability and strength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</a:t>
            </a:r>
            <a:r>
              <a:rPr sz="750" spc="-2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393700" marR="4749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seats up to 10 with two 18-inch leaves </a:t>
            </a:r>
            <a:r>
              <a:rPr sz="750" spc="-10" dirty="0">
                <a:latin typeface="Raleway"/>
                <a:cs typeface="Raleway"/>
              </a:rPr>
              <a:t>inserted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table glides ensure smooth </a:t>
            </a:r>
            <a:r>
              <a:rPr sz="750" spc="-10" dirty="0">
                <a:latin typeface="Raleway"/>
                <a:cs typeface="Raleway"/>
              </a:rPr>
              <a:t>operation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Dusky cedar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$629.00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22153" y="4494893"/>
            <a:ext cx="727710" cy="727710"/>
            <a:chOff x="44024" y="444239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4459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4877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99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4508601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20954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20954">
                  <a:moveTo>
                    <a:pt x="135648" y="10426"/>
                  </a:move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20954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20954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20954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20954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27621" y="4524247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27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452946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91"/>
                  </a:lnTo>
                  <a:lnTo>
                    <a:pt x="73025" y="20891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66954" y="10439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66954" y="20891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406946" y="20891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51" y="10439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32168" y="20891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9796" y="455555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456077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52"/>
                  </a:lnTo>
                  <a:lnTo>
                    <a:pt x="93903" y="10452"/>
                  </a:lnTo>
                  <a:lnTo>
                    <a:pt x="104330" y="10452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52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52"/>
                  </a:lnTo>
                  <a:lnTo>
                    <a:pt x="156514" y="10452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52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52"/>
                  </a:lnTo>
                  <a:lnTo>
                    <a:pt x="250431" y="10452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75653" y="20878"/>
                  </a:lnTo>
                  <a:lnTo>
                    <a:pt x="375653" y="10452"/>
                  </a:lnTo>
                  <a:lnTo>
                    <a:pt x="386080" y="10452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52"/>
                  </a:lnTo>
                  <a:lnTo>
                    <a:pt x="406946" y="10452"/>
                  </a:lnTo>
                  <a:lnTo>
                    <a:pt x="417385" y="10452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42607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52"/>
                  </a:lnTo>
                  <a:lnTo>
                    <a:pt x="511302" y="10452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52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458163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26110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10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26110" h="31750">
                  <a:moveTo>
                    <a:pt x="313042" y="10439"/>
                  </a:moveTo>
                  <a:lnTo>
                    <a:pt x="313042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26110" h="31750">
                  <a:moveTo>
                    <a:pt x="365213" y="10439"/>
                  </a:moveTo>
                  <a:lnTo>
                    <a:pt x="365213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60250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7128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02602" y="20878"/>
                  </a:move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36905" h="31750">
                  <a:moveTo>
                    <a:pt x="323481" y="20878"/>
                  </a:move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20878"/>
                  </a:moveTo>
                  <a:lnTo>
                    <a:pt x="417385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5" h="31750">
                  <a:moveTo>
                    <a:pt x="479996" y="20878"/>
                  </a:move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84352" y="20878"/>
                  </a:move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462338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41910">
                  <a:moveTo>
                    <a:pt x="125222" y="31305"/>
                  </a:moveTo>
                  <a:lnTo>
                    <a:pt x="114782" y="31305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close/>
                </a:path>
                <a:path w="636905" h="4191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41910">
                  <a:moveTo>
                    <a:pt x="166954" y="31305"/>
                  </a:moveTo>
                  <a:lnTo>
                    <a:pt x="156514" y="31305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66954" y="31305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41910">
                  <a:moveTo>
                    <a:pt x="219125" y="20866"/>
                  </a:move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19125" y="31305"/>
                  </a:lnTo>
                  <a:lnTo>
                    <a:pt x="219125" y="41744"/>
                  </a:lnTo>
                  <a:lnTo>
                    <a:pt x="229565" y="41744"/>
                  </a:lnTo>
                  <a:lnTo>
                    <a:pt x="240004" y="41744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281736" y="31305"/>
                  </a:moveTo>
                  <a:lnTo>
                    <a:pt x="271297" y="31305"/>
                  </a:lnTo>
                  <a:lnTo>
                    <a:pt x="271297" y="41744"/>
                  </a:lnTo>
                  <a:lnTo>
                    <a:pt x="281736" y="41744"/>
                  </a:lnTo>
                  <a:lnTo>
                    <a:pt x="281736" y="31305"/>
                  </a:lnTo>
                  <a:close/>
                </a:path>
                <a:path w="636905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41910">
                  <a:moveTo>
                    <a:pt x="333908" y="20866"/>
                  </a:move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500862" y="20866"/>
                  </a:move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41910">
                  <a:moveTo>
                    <a:pt x="563473" y="20866"/>
                  </a:moveTo>
                  <a:lnTo>
                    <a:pt x="553046" y="2086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41910">
                  <a:moveTo>
                    <a:pt x="584352" y="10426"/>
                  </a:moveTo>
                  <a:lnTo>
                    <a:pt x="573913" y="10426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9369" y="465468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62598" y="10426"/>
                  </a:move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15645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9796" y="467555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3175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39"/>
                  </a:lnTo>
                  <a:lnTo>
                    <a:pt x="41744" y="10439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31750">
                  <a:moveTo>
                    <a:pt x="83477" y="10439"/>
                  </a:moveTo>
                  <a:lnTo>
                    <a:pt x="73050" y="10439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31750">
                  <a:moveTo>
                    <a:pt x="166966" y="10439"/>
                  </a:moveTo>
                  <a:lnTo>
                    <a:pt x="156527" y="10439"/>
                  </a:lnTo>
                  <a:lnTo>
                    <a:pt x="146088" y="10439"/>
                  </a:lnTo>
                  <a:lnTo>
                    <a:pt x="146088" y="20866"/>
                  </a:lnTo>
                  <a:lnTo>
                    <a:pt x="135661" y="20866"/>
                  </a:ln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626110" h="31750">
                  <a:moveTo>
                    <a:pt x="250444" y="10439"/>
                  </a:moveTo>
                  <a:lnTo>
                    <a:pt x="250444" y="10439"/>
                  </a:lnTo>
                  <a:lnTo>
                    <a:pt x="177393" y="10439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44" y="20878"/>
                  </a:lnTo>
                  <a:lnTo>
                    <a:pt x="250444" y="10439"/>
                  </a:lnTo>
                  <a:close/>
                </a:path>
                <a:path w="626110" h="31750">
                  <a:moveTo>
                    <a:pt x="281749" y="10439"/>
                  </a:moveTo>
                  <a:lnTo>
                    <a:pt x="271310" y="10439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10" h="31750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10" h="31750">
                  <a:moveTo>
                    <a:pt x="323481" y="0"/>
                  </a:moveTo>
                  <a:lnTo>
                    <a:pt x="313029" y="0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26110" h="31750">
                  <a:moveTo>
                    <a:pt x="344360" y="20866"/>
                  </a:moveTo>
                  <a:lnTo>
                    <a:pt x="333921" y="20866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66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60" y="0"/>
                  </a:lnTo>
                  <a:lnTo>
                    <a:pt x="333921" y="0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386092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26110" h="31750">
                  <a:moveTo>
                    <a:pt x="417398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66"/>
                  </a:lnTo>
                  <a:close/>
                </a:path>
                <a:path w="626110" h="31750">
                  <a:moveTo>
                    <a:pt x="417398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26110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26110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close/>
                </a:path>
                <a:path w="626110" h="31750">
                  <a:moveTo>
                    <a:pt x="542620" y="0"/>
                  </a:moveTo>
                  <a:lnTo>
                    <a:pt x="532180" y="0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10" h="31750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31750">
                  <a:moveTo>
                    <a:pt x="594791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63486" y="20878"/>
                  </a:lnTo>
                  <a:lnTo>
                    <a:pt x="573925" y="20878"/>
                  </a:lnTo>
                  <a:lnTo>
                    <a:pt x="573925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696421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83477" y="31305"/>
                  </a:ln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46088" y="31305"/>
                  </a:moveTo>
                  <a:lnTo>
                    <a:pt x="135648" y="31305"/>
                  </a:lnTo>
                  <a:lnTo>
                    <a:pt x="135648" y="41744"/>
                  </a:lnTo>
                  <a:lnTo>
                    <a:pt x="146088" y="41744"/>
                  </a:lnTo>
                  <a:lnTo>
                    <a:pt x="146088" y="31305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4191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36905" h="4191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41910">
                  <a:moveTo>
                    <a:pt x="605218" y="20866"/>
                  </a:move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472772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33908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17385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9369" y="4748593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26110" h="31750">
                  <a:moveTo>
                    <a:pt x="187820" y="10439"/>
                  </a:moveTo>
                  <a:lnTo>
                    <a:pt x="187820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10" h="31750">
                  <a:moveTo>
                    <a:pt x="250431" y="20878"/>
                  </a:moveTo>
                  <a:lnTo>
                    <a:pt x="240004" y="20878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close/>
                </a:path>
                <a:path w="626110" h="31750">
                  <a:moveTo>
                    <a:pt x="271284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26110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26110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26110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26110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35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10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26110" h="31750">
                  <a:moveTo>
                    <a:pt x="626084" y="10439"/>
                  </a:move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476947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71284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5" h="31750">
                  <a:moveTo>
                    <a:pt x="532168" y="10426"/>
                  </a:move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9369" y="4790338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20954">
                  <a:moveTo>
                    <a:pt x="375653" y="0"/>
                  </a:move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20954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11302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25018" y="4805997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80">
                  <a:moveTo>
                    <a:pt x="0" y="0"/>
                  </a:moveTo>
                  <a:lnTo>
                    <a:pt x="27131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480077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32"/>
                  </a:lnTo>
                  <a:lnTo>
                    <a:pt x="20866" y="41732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41910">
                  <a:moveTo>
                    <a:pt x="146088" y="10426"/>
                  </a:move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41910">
                  <a:moveTo>
                    <a:pt x="177393" y="10426"/>
                  </a:move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41910">
                  <a:moveTo>
                    <a:pt x="219125" y="10426"/>
                  </a:move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41910">
                  <a:moveTo>
                    <a:pt x="260870" y="20866"/>
                  </a:moveTo>
                  <a:lnTo>
                    <a:pt x="250431" y="2086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4191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41910">
                  <a:moveTo>
                    <a:pt x="396519" y="10426"/>
                  </a:move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41910">
                  <a:moveTo>
                    <a:pt x="438264" y="10426"/>
                  </a:move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4191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796" y="4832070"/>
              <a:ext cx="292735" cy="10795"/>
            </a:xfrm>
            <a:custGeom>
              <a:avLst/>
              <a:gdLst/>
              <a:ahLst/>
              <a:cxnLst/>
              <a:rect l="l" t="t" r="r" b="b"/>
              <a:pathLst>
                <a:path w="292735" h="10795">
                  <a:moveTo>
                    <a:pt x="31292" y="0"/>
                  </a:moveTo>
                  <a:lnTo>
                    <a:pt x="20866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31292" y="0"/>
                  </a:lnTo>
                  <a:close/>
                </a:path>
                <a:path w="292735" h="10795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292735" h="10795">
                  <a:moveTo>
                    <a:pt x="93903" y="0"/>
                  </a:moveTo>
                  <a:lnTo>
                    <a:pt x="83477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292735" h="10795">
                  <a:moveTo>
                    <a:pt x="114795" y="0"/>
                  </a:move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14795" y="10439"/>
                  </a:lnTo>
                  <a:lnTo>
                    <a:pt x="114795" y="0"/>
                  </a:lnTo>
                  <a:close/>
                </a:path>
                <a:path w="292735" h="10795">
                  <a:moveTo>
                    <a:pt x="135661" y="0"/>
                  </a:moveTo>
                  <a:lnTo>
                    <a:pt x="125222" y="0"/>
                  </a:lnTo>
                  <a:lnTo>
                    <a:pt x="125222" y="10439"/>
                  </a:lnTo>
                  <a:lnTo>
                    <a:pt x="135661" y="10439"/>
                  </a:lnTo>
                  <a:lnTo>
                    <a:pt x="135661" y="0"/>
                  </a:lnTo>
                  <a:close/>
                </a:path>
                <a:path w="292735" h="10795">
                  <a:moveTo>
                    <a:pt x="208699" y="0"/>
                  </a:moveTo>
                  <a:lnTo>
                    <a:pt x="208699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292735" h="10795">
                  <a:moveTo>
                    <a:pt x="250444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292735" h="10795">
                  <a:moveTo>
                    <a:pt x="271310" y="0"/>
                  </a:moveTo>
                  <a:lnTo>
                    <a:pt x="260870" y="0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292735" h="10795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54583" y="4837290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483207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20866" y="41757"/>
                  </a:lnTo>
                  <a:lnTo>
                    <a:pt x="31292" y="41757"/>
                  </a:lnTo>
                  <a:lnTo>
                    <a:pt x="31292" y="31330"/>
                  </a:lnTo>
                  <a:lnTo>
                    <a:pt x="41719" y="31330"/>
                  </a:lnTo>
                  <a:lnTo>
                    <a:pt x="41719" y="20878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41732" y="41757"/>
                  </a:lnTo>
                  <a:lnTo>
                    <a:pt x="52171" y="41757"/>
                  </a:lnTo>
                  <a:lnTo>
                    <a:pt x="52171" y="31330"/>
                  </a:lnTo>
                  <a:lnTo>
                    <a:pt x="62598" y="31330"/>
                  </a:lnTo>
                  <a:lnTo>
                    <a:pt x="62598" y="41757"/>
                  </a:lnTo>
                  <a:lnTo>
                    <a:pt x="73025" y="41757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104330" y="20878"/>
                  </a:moveTo>
                  <a:lnTo>
                    <a:pt x="93903" y="20878"/>
                  </a:lnTo>
                  <a:lnTo>
                    <a:pt x="83477" y="20878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73037" y="41757"/>
                  </a:lnTo>
                  <a:lnTo>
                    <a:pt x="83477" y="41757"/>
                  </a:lnTo>
                  <a:lnTo>
                    <a:pt x="83477" y="31330"/>
                  </a:lnTo>
                  <a:lnTo>
                    <a:pt x="93903" y="31330"/>
                  </a:lnTo>
                  <a:lnTo>
                    <a:pt x="104330" y="31330"/>
                  </a:lnTo>
                  <a:lnTo>
                    <a:pt x="104330" y="20878"/>
                  </a:lnTo>
                  <a:close/>
                </a:path>
                <a:path w="636905" h="41910">
                  <a:moveTo>
                    <a:pt x="135648" y="31305"/>
                  </a:moveTo>
                  <a:lnTo>
                    <a:pt x="125222" y="31305"/>
                  </a:lnTo>
                  <a:lnTo>
                    <a:pt x="125222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30"/>
                  </a:lnTo>
                  <a:lnTo>
                    <a:pt x="114782" y="31330"/>
                  </a:lnTo>
                  <a:lnTo>
                    <a:pt x="125209" y="31330"/>
                  </a:lnTo>
                  <a:lnTo>
                    <a:pt x="125209" y="41757"/>
                  </a:lnTo>
                  <a:lnTo>
                    <a:pt x="135648" y="41757"/>
                  </a:lnTo>
                  <a:lnTo>
                    <a:pt x="135648" y="31305"/>
                  </a:lnTo>
                  <a:close/>
                </a:path>
                <a:path w="636905" h="41910">
                  <a:moveTo>
                    <a:pt x="198259" y="31305"/>
                  </a:moveTo>
                  <a:lnTo>
                    <a:pt x="187820" y="31305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46075" y="41757"/>
                  </a:lnTo>
                  <a:lnTo>
                    <a:pt x="156514" y="41757"/>
                  </a:lnTo>
                  <a:lnTo>
                    <a:pt x="166954" y="41757"/>
                  </a:lnTo>
                  <a:lnTo>
                    <a:pt x="177380" y="41757"/>
                  </a:lnTo>
                  <a:lnTo>
                    <a:pt x="187820" y="41757"/>
                  </a:lnTo>
                  <a:lnTo>
                    <a:pt x="198259" y="41757"/>
                  </a:lnTo>
                  <a:lnTo>
                    <a:pt x="198259" y="31305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50431" y="20878"/>
                  </a:moveTo>
                  <a:lnTo>
                    <a:pt x="240004" y="20878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19125" y="31330"/>
                  </a:lnTo>
                  <a:lnTo>
                    <a:pt x="229565" y="31330"/>
                  </a:lnTo>
                  <a:lnTo>
                    <a:pt x="239991" y="31330"/>
                  </a:lnTo>
                  <a:lnTo>
                    <a:pt x="250431" y="31330"/>
                  </a:lnTo>
                  <a:lnTo>
                    <a:pt x="250431" y="20878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30"/>
                  </a:lnTo>
                  <a:lnTo>
                    <a:pt x="313042" y="31330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4191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23456" y="31330"/>
                  </a:lnTo>
                  <a:lnTo>
                    <a:pt x="333908" y="31330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4191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4191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65213" y="31330"/>
                  </a:lnTo>
                  <a:lnTo>
                    <a:pt x="375640" y="31330"/>
                  </a:lnTo>
                  <a:lnTo>
                    <a:pt x="386080" y="31330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4191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30"/>
                  </a:lnTo>
                  <a:lnTo>
                    <a:pt x="406958" y="31330"/>
                  </a:lnTo>
                  <a:lnTo>
                    <a:pt x="406958" y="20878"/>
                  </a:lnTo>
                  <a:close/>
                </a:path>
                <a:path w="636905" h="4191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69557" y="31330"/>
                  </a:lnTo>
                  <a:lnTo>
                    <a:pt x="479996" y="31330"/>
                  </a:lnTo>
                  <a:lnTo>
                    <a:pt x="490435" y="31330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41910">
                  <a:moveTo>
                    <a:pt x="511302" y="20878"/>
                  </a:moveTo>
                  <a:lnTo>
                    <a:pt x="500862" y="20878"/>
                  </a:lnTo>
                  <a:lnTo>
                    <a:pt x="500862" y="31330"/>
                  </a:lnTo>
                  <a:lnTo>
                    <a:pt x="511302" y="31330"/>
                  </a:lnTo>
                  <a:lnTo>
                    <a:pt x="511302" y="20878"/>
                  </a:lnTo>
                  <a:close/>
                </a:path>
                <a:path w="636905" h="41910">
                  <a:moveTo>
                    <a:pt x="542607" y="20878"/>
                  </a:moveTo>
                  <a:lnTo>
                    <a:pt x="532168" y="20878"/>
                  </a:lnTo>
                  <a:lnTo>
                    <a:pt x="532168" y="31330"/>
                  </a:lnTo>
                  <a:lnTo>
                    <a:pt x="542607" y="31330"/>
                  </a:lnTo>
                  <a:lnTo>
                    <a:pt x="542607" y="20878"/>
                  </a:lnTo>
                  <a:close/>
                </a:path>
                <a:path w="636905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63473" y="31330"/>
                  </a:lnTo>
                  <a:lnTo>
                    <a:pt x="573913" y="31330"/>
                  </a:lnTo>
                  <a:lnTo>
                    <a:pt x="573913" y="20878"/>
                  </a:lnTo>
                  <a:close/>
                </a:path>
                <a:path w="636905" h="4191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41910">
                  <a:moveTo>
                    <a:pt x="615645" y="20878"/>
                  </a:moveTo>
                  <a:lnTo>
                    <a:pt x="605218" y="20878"/>
                  </a:lnTo>
                  <a:lnTo>
                    <a:pt x="594779" y="20878"/>
                  </a:lnTo>
                  <a:lnTo>
                    <a:pt x="594779" y="31330"/>
                  </a:lnTo>
                  <a:lnTo>
                    <a:pt x="605205" y="31330"/>
                  </a:lnTo>
                  <a:lnTo>
                    <a:pt x="615645" y="31330"/>
                  </a:lnTo>
                  <a:lnTo>
                    <a:pt x="615645" y="20878"/>
                  </a:lnTo>
                  <a:close/>
                </a:path>
                <a:path w="636905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41910">
                  <a:moveTo>
                    <a:pt x="636524" y="20878"/>
                  </a:moveTo>
                  <a:lnTo>
                    <a:pt x="626084" y="20878"/>
                  </a:lnTo>
                  <a:lnTo>
                    <a:pt x="626084" y="31330"/>
                  </a:lnTo>
                  <a:lnTo>
                    <a:pt x="636524" y="31330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9369" y="486337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52"/>
                  </a:lnTo>
                  <a:lnTo>
                    <a:pt x="219125" y="10452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52"/>
                  </a:lnTo>
                  <a:lnTo>
                    <a:pt x="239991" y="10452"/>
                  </a:lnTo>
                  <a:lnTo>
                    <a:pt x="250431" y="10452"/>
                  </a:lnTo>
                  <a:lnTo>
                    <a:pt x="260858" y="10452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52"/>
                  </a:lnTo>
                  <a:lnTo>
                    <a:pt x="386080" y="10452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52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605218" y="20878"/>
                  </a:lnTo>
                  <a:lnTo>
                    <a:pt x="605218" y="10452"/>
                  </a:lnTo>
                  <a:lnTo>
                    <a:pt x="615645" y="10452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488425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62598" y="10426"/>
                  </a:move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50431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323481" y="10426"/>
                  </a:move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63473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490512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4191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41910">
                  <a:moveTo>
                    <a:pt x="260870" y="20866"/>
                  </a:move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41910">
                  <a:moveTo>
                    <a:pt x="302602" y="20866"/>
                  </a:move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41910">
                  <a:moveTo>
                    <a:pt x="417385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4191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4191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4191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493642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20866" y="20866"/>
                  </a:move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31750">
                  <a:moveTo>
                    <a:pt x="344347" y="20866"/>
                  </a:moveTo>
                  <a:lnTo>
                    <a:pt x="333908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close/>
                </a:path>
                <a:path w="636905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31750">
                  <a:moveTo>
                    <a:pt x="479996" y="10426"/>
                  </a:move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5" h="31750">
                  <a:moveTo>
                    <a:pt x="500862" y="10426"/>
                  </a:move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9796" y="4957292"/>
              <a:ext cx="594995" cy="20955"/>
            </a:xfrm>
            <a:custGeom>
              <a:avLst/>
              <a:gdLst/>
              <a:ahLst/>
              <a:cxnLst/>
              <a:rect l="l" t="t" r="r" b="b"/>
              <a:pathLst>
                <a:path w="59499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594995" h="20954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594995" h="20954">
                  <a:moveTo>
                    <a:pt x="83477" y="10439"/>
                  </a:move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594995" h="20954">
                  <a:moveTo>
                    <a:pt x="104355" y="10439"/>
                  </a:moveTo>
                  <a:lnTo>
                    <a:pt x="93916" y="10439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594995" h="20954">
                  <a:moveTo>
                    <a:pt x="135661" y="10439"/>
                  </a:moveTo>
                  <a:lnTo>
                    <a:pt x="125222" y="10439"/>
                  </a:lnTo>
                  <a:lnTo>
                    <a:pt x="125222" y="20878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594995" h="20954">
                  <a:moveTo>
                    <a:pt x="344360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594995" h="20954">
                  <a:moveTo>
                    <a:pt x="386092" y="0"/>
                  </a:moveTo>
                  <a:lnTo>
                    <a:pt x="375653" y="0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594995" h="20954">
                  <a:moveTo>
                    <a:pt x="417398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594995" h="20954">
                  <a:moveTo>
                    <a:pt x="448703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594995" h="20954">
                  <a:moveTo>
                    <a:pt x="500875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594995" h="20954">
                  <a:moveTo>
                    <a:pt x="573925" y="0"/>
                  </a:moveTo>
                  <a:lnTo>
                    <a:pt x="573925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594995" h="20954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77190" y="4972951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>
                  <a:moveTo>
                    <a:pt x="0" y="0"/>
                  </a:moveTo>
                  <a:lnTo>
                    <a:pt x="35478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4967731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62598" y="10426"/>
                  </a:move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4191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4191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302602" y="10426"/>
                  </a:move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4191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5" h="41910">
                  <a:moveTo>
                    <a:pt x="333908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4191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4191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41910">
                  <a:moveTo>
                    <a:pt x="459130" y="20866"/>
                  </a:move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close/>
                </a:path>
                <a:path w="636905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41910">
                  <a:moveTo>
                    <a:pt x="542607" y="10426"/>
                  </a:moveTo>
                  <a:lnTo>
                    <a:pt x="532168" y="10426"/>
                  </a:lnTo>
                  <a:lnTo>
                    <a:pt x="532168" y="2086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36905" h="41910">
                  <a:moveTo>
                    <a:pt x="563473" y="20866"/>
                  </a:move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499903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417385" y="10426"/>
                  </a:move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9796" y="5025123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66750" y="5019903"/>
              <a:ext cx="177800" cy="10795"/>
            </a:xfrm>
            <a:custGeom>
              <a:avLst/>
              <a:gdLst/>
              <a:ahLst/>
              <a:cxnLst/>
              <a:rect l="l" t="t" r="r" b="b"/>
              <a:pathLst>
                <a:path w="17780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177800" h="10795">
                  <a:moveTo>
                    <a:pt x="93903" y="0"/>
                  </a:moveTo>
                  <a:lnTo>
                    <a:pt x="93903" y="0"/>
                  </a:lnTo>
                  <a:lnTo>
                    <a:pt x="41744" y="0"/>
                  </a:lnTo>
                  <a:lnTo>
                    <a:pt x="41744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177800" h="10795">
                  <a:moveTo>
                    <a:pt x="177406" y="0"/>
                  </a:moveTo>
                  <a:lnTo>
                    <a:pt x="177406" y="0"/>
                  </a:lnTo>
                  <a:lnTo>
                    <a:pt x="125222" y="0"/>
                  </a:lnTo>
                  <a:lnTo>
                    <a:pt x="125222" y="10439"/>
                  </a:lnTo>
                  <a:lnTo>
                    <a:pt x="177406" y="10439"/>
                  </a:lnTo>
                  <a:lnTo>
                    <a:pt x="177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06755" y="5025123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9369" y="501990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4171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4191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4191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4191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44347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500862" y="20866"/>
                  </a:moveTo>
                  <a:lnTo>
                    <a:pt x="490435" y="20866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41910">
                  <a:moveTo>
                    <a:pt x="615645" y="10439"/>
                  </a:moveTo>
                  <a:lnTo>
                    <a:pt x="615645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4191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9369" y="505120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86080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06755" y="5072074"/>
              <a:ext cx="208915" cy="10795"/>
            </a:xfrm>
            <a:custGeom>
              <a:avLst/>
              <a:gdLst/>
              <a:ahLst/>
              <a:cxnLst/>
              <a:rect l="l" t="t" r="r" b="b"/>
              <a:pathLst>
                <a:path w="20891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208915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208915" h="10795">
                  <a:moveTo>
                    <a:pt x="73050" y="0"/>
                  </a:moveTo>
                  <a:lnTo>
                    <a:pt x="62611" y="0"/>
                  </a:ln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208915" h="10795">
                  <a:moveTo>
                    <a:pt x="104355" y="0"/>
                  </a:move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208915" h="10795">
                  <a:moveTo>
                    <a:pt x="187833" y="0"/>
                  </a:moveTo>
                  <a:lnTo>
                    <a:pt x="187833" y="0"/>
                  </a:lnTo>
                  <a:lnTo>
                    <a:pt x="125222" y="0"/>
                  </a:lnTo>
                  <a:lnTo>
                    <a:pt x="125222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208915" h="10795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5087734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508251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369" y="510338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20954">
                  <a:moveTo>
                    <a:pt x="323481" y="10439"/>
                  </a:move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17385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563473" y="0"/>
                  </a:moveTo>
                  <a:lnTo>
                    <a:pt x="563473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20954">
                  <a:moveTo>
                    <a:pt x="594779" y="10439"/>
                  </a:move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3" name="object 53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64942" y="914400"/>
            <a:ext cx="5715000" cy="4446270"/>
          </a:xfrm>
          <a:prstGeom prst="rect">
            <a:avLst/>
          </a:prstGeom>
        </p:spPr>
      </p:pic>
      <p:sp>
        <p:nvSpPr>
          <p:cNvPr id="54" name="object 54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24</a:t>
            </a:fld>
            <a:endParaRPr spc="-25" dirty="0"/>
          </a:p>
        </p:txBody>
      </p:sp>
      <p:graphicFrame>
        <p:nvGraphicFramePr>
          <p:cNvPr id="57" name="Object 56">
            <a:extLst>
              <a:ext uri="{FF2B5EF4-FFF2-40B4-BE49-F238E27FC236}">
                <a16:creationId xmlns:a16="http://schemas.microsoft.com/office/drawing/2014/main" id="{E5D603A4-D37E-799E-BC53-C348E3161CF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23810374"/>
              </p:ext>
            </p:extLst>
          </p:nvPr>
        </p:nvGraphicFramePr>
        <p:xfrm>
          <a:off x="313054" y="5730875"/>
          <a:ext cx="8039100" cy="179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57" name="Object 56">
                        <a:extLst>
                          <a:ext uri="{FF2B5EF4-FFF2-40B4-BE49-F238E27FC236}">
                            <a16:creationId xmlns:a16="http://schemas.microsoft.com/office/drawing/2014/main" id="{E5D603A4-D37E-799E-BC53-C348E3161C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13054" y="5730875"/>
                        <a:ext cx="8039100" cy="179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8" name="Picture 57" descr="A picture containing logo&#10;&#10;Description automatically generated">
            <a:extLst>
              <a:ext uri="{FF2B5EF4-FFF2-40B4-BE49-F238E27FC236}">
                <a16:creationId xmlns:a16="http://schemas.microsoft.com/office/drawing/2014/main" id="{213B6478-9992-66CA-5D90-B60B4B8F058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352188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 rotWithShape="1">
          <a:blip r:embed="rId3" cstate="print"/>
          <a:srcRect t="6855"/>
          <a:stretch/>
        </p:blipFill>
        <p:spPr>
          <a:xfrm>
            <a:off x="47625" y="990600"/>
            <a:ext cx="5715000" cy="41414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670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2242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9100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4024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44815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9132" y="1090158"/>
            <a:ext cx="3208020" cy="362150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5240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YVES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5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PIECE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20" dirty="0">
                <a:latin typeface="Arial"/>
                <a:cs typeface="Arial"/>
              </a:rPr>
              <a:t>&amp;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00" dirty="0">
                <a:latin typeface="Arial"/>
                <a:cs typeface="Arial"/>
              </a:rPr>
              <a:t> WHITE </a:t>
            </a:r>
            <a:r>
              <a:rPr sz="1200" b="1" spc="65" dirty="0">
                <a:latin typeface="Arial"/>
                <a:cs typeface="Arial"/>
              </a:rPr>
              <a:t>PERFORMANCE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SIDE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68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Clean modern living just got a lot easier with the contemporary </a:t>
            </a:r>
            <a:r>
              <a:rPr sz="750" spc="-10" dirty="0">
                <a:latin typeface="Raleway"/>
                <a:cs typeface="Raleway"/>
              </a:rPr>
              <a:t>styling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SilverShield® performance fabric chairs from the Yves collection.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rubbed charcoal finish combines with gold-colored accents on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Parsons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and Server to give a look both sleek and warm. The </a:t>
            </a:r>
            <a:r>
              <a:rPr sz="750" spc="-25" dirty="0">
                <a:latin typeface="Raleway"/>
                <a:cs typeface="Raleway"/>
              </a:rPr>
              <a:t>96-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 table easily seats eight and features a weighty top your guests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family will </a:t>
            </a:r>
            <a:r>
              <a:rPr sz="750" spc="-10" dirty="0">
                <a:latin typeface="Raleway"/>
                <a:cs typeface="Raleway"/>
              </a:rPr>
              <a:t>appreciate.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Acacia veneers and hardwood </a:t>
            </a:r>
            <a:r>
              <a:rPr sz="750" spc="-10" dirty="0">
                <a:latin typeface="Raleway"/>
                <a:cs typeface="Raleway"/>
              </a:rPr>
              <a:t>solids</a:t>
            </a:r>
            <a:endParaRPr sz="750" dirty="0">
              <a:latin typeface="Raleway"/>
              <a:cs typeface="Raleway"/>
            </a:endParaRPr>
          </a:p>
          <a:p>
            <a:pPr marL="393700" marR="35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weighty floating tabletop,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double-pedestal sled table base, gold accents on Side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 and Server hardware and clean linear lines that work </a:t>
            </a:r>
            <a:r>
              <a:rPr sz="750" spc="-20" dirty="0">
                <a:latin typeface="Raleway"/>
                <a:cs typeface="Raleway"/>
              </a:rPr>
              <a:t>well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modern </a:t>
            </a:r>
            <a:r>
              <a:rPr sz="750" spc="-10" dirty="0">
                <a:latin typeface="Raleway"/>
                <a:cs typeface="Raleway"/>
              </a:rPr>
              <a:t>environments.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is covered in SilversShield® stain-</a:t>
            </a:r>
            <a:r>
              <a:rPr sz="750" spc="-10" dirty="0">
                <a:latin typeface="Raleway"/>
                <a:cs typeface="Raleway"/>
              </a:rPr>
              <a:t>resistant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performance fabric that allows stains to bead up and roll off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seat. Fabric is moisture resistant and spills can be cleaned 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gentle blotting. The fabric finish is designed for heavy-</a:t>
            </a:r>
            <a:r>
              <a:rPr sz="750" spc="-20" dirty="0">
                <a:latin typeface="Raleway"/>
                <a:cs typeface="Raleway"/>
              </a:rPr>
              <a:t>duty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will ensure the chair keeps its original look long </a:t>
            </a:r>
            <a:r>
              <a:rPr sz="750" spc="-10" dirty="0">
                <a:latin typeface="Raleway"/>
                <a:cs typeface="Raleway"/>
              </a:rPr>
              <a:t>after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purchase.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shown in white, also available in </a:t>
            </a:r>
            <a:r>
              <a:rPr sz="750" spc="-20" dirty="0">
                <a:latin typeface="Raleway"/>
                <a:cs typeface="Raleway"/>
              </a:rPr>
              <a:t>grey</a:t>
            </a:r>
            <a:endParaRPr sz="750" dirty="0">
              <a:latin typeface="Raleway"/>
              <a:cs typeface="Raleway"/>
            </a:endParaRPr>
          </a:p>
          <a:p>
            <a:pPr marL="393700" marR="349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server features gold-colored hardware and gold sled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complements the gold metal pin in the Side Chairs. </a:t>
            </a:r>
            <a:r>
              <a:rPr sz="750" spc="-10" dirty="0">
                <a:latin typeface="Raleway"/>
                <a:cs typeface="Raleway"/>
              </a:rPr>
              <a:t>Server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four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glass doors for storage and display and has </a:t>
            </a:r>
            <a:r>
              <a:rPr sz="750" spc="-20" dirty="0">
                <a:latin typeface="Raleway"/>
                <a:cs typeface="Raleway"/>
              </a:rPr>
              <a:t>four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 dirty="0">
              <a:latin typeface="Raleway"/>
              <a:cs typeface="Raleway"/>
            </a:endParaRPr>
          </a:p>
          <a:p>
            <a:pPr marL="393700" marR="144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Wood Finish: Rubbed </a:t>
            </a:r>
            <a:r>
              <a:rPr sz="750" spc="-10" dirty="0">
                <a:latin typeface="Raleway"/>
                <a:cs typeface="Raleway"/>
              </a:rPr>
              <a:t>Charcoal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Fabric: </a:t>
            </a:r>
            <a:r>
              <a:rPr sz="750" spc="-10" dirty="0">
                <a:latin typeface="Raleway"/>
                <a:cs typeface="Raleway"/>
              </a:rPr>
              <a:t>White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176645" y="45958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783111" y="5311151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8780318" y="4552053"/>
            <a:ext cx="727710" cy="727710"/>
            <a:chOff x="5882676" y="5571554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886276" y="557515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33491" y="562237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09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45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35560">
                  <a:moveTo>
                    <a:pt x="224256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close/>
                </a:path>
                <a:path w="626109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33491" y="56459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09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09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09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33491" y="56695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45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26109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09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09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45293" y="5699087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33491" y="570499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35560">
                  <a:moveTo>
                    <a:pt x="212445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26109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09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09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09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09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33491" y="572860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45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26109" h="47625">
                  <a:moveTo>
                    <a:pt x="212445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47625">
                  <a:moveTo>
                    <a:pt x="306870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09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33491" y="57640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09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35560">
                  <a:moveTo>
                    <a:pt x="212445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09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09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33491" y="578761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09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26109" h="47625">
                  <a:moveTo>
                    <a:pt x="212445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26109" h="47625">
                  <a:moveTo>
                    <a:pt x="212445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26109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47625">
                  <a:moveTo>
                    <a:pt x="306870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26109" h="47625">
                  <a:moveTo>
                    <a:pt x="306870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09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09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09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33491" y="582302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01979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0197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01979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7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01979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0197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01979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01979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79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01979" h="35560">
                  <a:moveTo>
                    <a:pt x="212445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0197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01979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79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01979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79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01979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0197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0197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7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0197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0197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0197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0197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01979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33491" y="584663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09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09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47625">
                  <a:moveTo>
                    <a:pt x="212445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26109" h="47625">
                  <a:moveTo>
                    <a:pt x="212445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09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70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09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09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33491" y="58820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26109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35560">
                  <a:moveTo>
                    <a:pt x="306870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26109" h="35560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09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33491" y="590565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45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26109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26109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09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09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09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09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09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09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09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09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09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33491" y="594106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45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306870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09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09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09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09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33491" y="597646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11811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45289" y="600007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58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58" y="23596"/>
                  </a:lnTo>
                  <a:lnTo>
                    <a:pt x="212458" y="11798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71475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71475" y="11798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33491" y="603548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09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47625">
                  <a:moveTo>
                    <a:pt x="212445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47625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26109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70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09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09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09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33491" y="607089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26109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09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09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47625">
                  <a:moveTo>
                    <a:pt x="212445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45" y="47218"/>
                  </a:lnTo>
                  <a:lnTo>
                    <a:pt x="212445" y="35420"/>
                  </a:lnTo>
                  <a:close/>
                </a:path>
                <a:path w="626109" h="47625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12458" y="35420"/>
                  </a:lnTo>
                  <a:lnTo>
                    <a:pt x="212458" y="47218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09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09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09" h="47625">
                  <a:moveTo>
                    <a:pt x="306870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26109" h="47625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09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09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09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33491" y="6106312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01979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0197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01979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79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0197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7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79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01979" h="35560">
                  <a:moveTo>
                    <a:pt x="271462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79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01979" h="35560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70" y="23596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0197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01979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0197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0197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79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01979" h="35560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0197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33491" y="61299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11811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26109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09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09" h="47625">
                  <a:moveTo>
                    <a:pt x="306870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09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33491" y="616532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09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09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45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26109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09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09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09" h="35560">
                  <a:moveTo>
                    <a:pt x="271462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09" h="35560">
                  <a:moveTo>
                    <a:pt x="306870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70" y="35394"/>
                  </a:lnTo>
                  <a:lnTo>
                    <a:pt x="306870" y="23596"/>
                  </a:lnTo>
                  <a:close/>
                </a:path>
                <a:path w="626109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09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0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33491" y="61889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09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26109" h="35560">
                  <a:moveTo>
                    <a:pt x="306870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09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0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09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09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09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09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09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09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33491" y="621253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4767897" y="7521740"/>
            <a:ext cx="52260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219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8BCA00C-D20B-6F72-C5B2-ADB6CA1D5B3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66873820"/>
              </p:ext>
            </p:extLst>
          </p:nvPr>
        </p:nvGraphicFramePr>
        <p:xfrm>
          <a:off x="530839" y="5206729"/>
          <a:ext cx="7468219" cy="239502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8BCA00C-D20B-6F72-C5B2-ADB6CA1D5B3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30839" y="5206729"/>
                        <a:ext cx="7468219" cy="239502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FDEB5B7-89FF-E502-F75B-BE5AEACA3F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799209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4813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595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0528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738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8529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43101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48298" y="1081710"/>
            <a:ext cx="3208020" cy="344196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35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YVES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5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PIECE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20" dirty="0">
                <a:latin typeface="Arial"/>
                <a:cs typeface="Arial"/>
              </a:rPr>
              <a:t>&amp;</a:t>
            </a:r>
            <a:r>
              <a:rPr sz="1200" b="1" spc="50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GREY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PERFORMANCE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68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Clean modern living just got a lot easier with the contemporary </a:t>
            </a:r>
            <a:r>
              <a:rPr sz="750" spc="-10" dirty="0">
                <a:latin typeface="Raleway"/>
                <a:cs typeface="Raleway"/>
              </a:rPr>
              <a:t>styling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SilverShield® performance fabric chairs from the Yves collection.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rubbed charcoal wood finish combines with gold-colored accents </a:t>
            </a:r>
            <a:r>
              <a:rPr sz="750" spc="-25" dirty="0">
                <a:latin typeface="Raleway"/>
                <a:cs typeface="Raleway"/>
              </a:rPr>
              <a:t>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Parsons Chair and Server to give a look both sleek and warm.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96-inch table easily seats eight and features a weighty top your </a:t>
            </a:r>
            <a:r>
              <a:rPr sz="750" spc="-10" dirty="0">
                <a:latin typeface="Raleway"/>
                <a:cs typeface="Raleway"/>
              </a:rPr>
              <a:t>guests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family will </a:t>
            </a:r>
            <a:r>
              <a:rPr sz="750" spc="-10" dirty="0">
                <a:latin typeface="Raleway"/>
                <a:cs typeface="Raleway"/>
              </a:rPr>
              <a:t>appreciate.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Acacia veneers and hardwood </a:t>
            </a:r>
            <a:r>
              <a:rPr sz="750" spc="-10" dirty="0">
                <a:latin typeface="Raleway"/>
                <a:cs typeface="Raleway"/>
              </a:rPr>
              <a:t>solids</a:t>
            </a:r>
            <a:endParaRPr sz="750" dirty="0">
              <a:latin typeface="Raleway"/>
              <a:cs typeface="Raleway"/>
            </a:endParaRPr>
          </a:p>
          <a:p>
            <a:pPr marL="393700" marR="35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weighty floating tabletop,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double-pedestal sled table base, gold accents on Side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 and Server hardware and clean linear lines that work </a:t>
            </a:r>
            <a:r>
              <a:rPr sz="750" spc="-20" dirty="0">
                <a:latin typeface="Raleway"/>
                <a:cs typeface="Raleway"/>
              </a:rPr>
              <a:t>well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modern </a:t>
            </a:r>
            <a:r>
              <a:rPr sz="750" spc="-10" dirty="0">
                <a:latin typeface="Raleway"/>
                <a:cs typeface="Raleway"/>
              </a:rPr>
              <a:t>environments.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is covered in stain-resistant </a:t>
            </a:r>
            <a:r>
              <a:rPr sz="750" spc="-10" dirty="0">
                <a:latin typeface="Raleway"/>
                <a:cs typeface="Raleway"/>
              </a:rPr>
              <a:t>SilverShield®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performance fabric that allows stains to bead up and roll off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seat. Fabric is moisture resistant and spills can be cleaned 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gentle blotting. The fabric finish is designed for heavy-</a:t>
            </a:r>
            <a:r>
              <a:rPr sz="750" spc="-20" dirty="0">
                <a:latin typeface="Raleway"/>
                <a:cs typeface="Raleway"/>
              </a:rPr>
              <a:t>duty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will ensure the chair keeps its original look long </a:t>
            </a:r>
            <a:r>
              <a:rPr sz="750" spc="-10" dirty="0">
                <a:latin typeface="Raleway"/>
                <a:cs typeface="Raleway"/>
              </a:rPr>
              <a:t>after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purchase.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is shown in grey, also available in </a:t>
            </a:r>
            <a:r>
              <a:rPr sz="750" spc="-10" dirty="0">
                <a:latin typeface="Raleway"/>
                <a:cs typeface="Raleway"/>
              </a:rPr>
              <a:t>white</a:t>
            </a:r>
            <a:endParaRPr sz="750" dirty="0">
              <a:latin typeface="Raleway"/>
              <a:cs typeface="Raleway"/>
            </a:endParaRPr>
          </a:p>
          <a:p>
            <a:pPr marL="393700" marR="349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server features gold-colored hardware and gold sled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complements the gold metal pin in the Side Chairs. </a:t>
            </a:r>
            <a:r>
              <a:rPr sz="750" spc="-10" dirty="0">
                <a:latin typeface="Raleway"/>
                <a:cs typeface="Raleway"/>
              </a:rPr>
              <a:t>Server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four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glass doors for storage and display and has </a:t>
            </a:r>
            <a:r>
              <a:rPr sz="750" spc="-20" dirty="0">
                <a:latin typeface="Raleway"/>
                <a:cs typeface="Raleway"/>
              </a:rPr>
              <a:t>four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 dirty="0">
              <a:latin typeface="Raleway"/>
              <a:cs typeface="Raleway"/>
            </a:endParaRPr>
          </a:p>
          <a:p>
            <a:pPr marL="393700" marR="144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Wood Finish: Rubbed </a:t>
            </a:r>
            <a:r>
              <a:rPr sz="750" spc="-10" dirty="0">
                <a:latin typeface="Raleway"/>
                <a:cs typeface="Raleway"/>
              </a:rPr>
              <a:t>Charcoal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Fabric: </a:t>
            </a:r>
            <a:r>
              <a:rPr sz="750" spc="-20" dirty="0">
                <a:latin typeface="Raleway"/>
                <a:cs typeface="Raleway"/>
              </a:rPr>
              <a:t>Grey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13054" y="44244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4925" y="4776660"/>
            <a:ext cx="93408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$549.00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14" name="object 14">
            <a:hlinkClick r:id="rId2"/>
          </p:cNvPr>
          <p:cNvPicPr/>
          <p:nvPr/>
        </p:nvPicPr>
        <p:blipFill rotWithShape="1">
          <a:blip r:embed="rId3" cstate="print"/>
          <a:srcRect t="4027"/>
          <a:stretch/>
        </p:blipFill>
        <p:spPr>
          <a:xfrm>
            <a:off x="3468052" y="990600"/>
            <a:ext cx="5715000" cy="4267200"/>
          </a:xfrm>
          <a:prstGeom prst="rect">
            <a:avLst/>
          </a:prstGeom>
        </p:spPr>
      </p:pic>
      <p:grpSp>
        <p:nvGrpSpPr>
          <p:cNvPr id="15" name="object 15"/>
          <p:cNvGrpSpPr/>
          <p:nvPr/>
        </p:nvGrpSpPr>
        <p:grpSpPr>
          <a:xfrm>
            <a:off x="1126966" y="4656461"/>
            <a:ext cx="727710" cy="727710"/>
            <a:chOff x="1349128" y="5502769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1352729" y="5506369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89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394472" y="5548121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5" h="20954">
                  <a:moveTo>
                    <a:pt x="93916" y="0"/>
                  </a:move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208699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35648" y="10426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20954">
                  <a:moveTo>
                    <a:pt x="333908" y="10426"/>
                  </a:move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20954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52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394473" y="5574200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394472" y="556898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94472" y="558985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5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04900" y="5615945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94472" y="562115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32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36905" h="31750">
                  <a:moveTo>
                    <a:pt x="83477" y="10439"/>
                  </a:move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394472" y="564202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31292" y="10439"/>
                  </a:lnTo>
                  <a:lnTo>
                    <a:pt x="31292" y="20878"/>
                  </a:lnTo>
                  <a:lnTo>
                    <a:pt x="20866" y="20878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26110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26110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10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10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26110" h="31750">
                  <a:moveTo>
                    <a:pt x="313042" y="20878"/>
                  </a:moveTo>
                  <a:lnTo>
                    <a:pt x="302602" y="20878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close/>
                </a:path>
                <a:path w="626110" h="31750">
                  <a:moveTo>
                    <a:pt x="344347" y="0"/>
                  </a:move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64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394472" y="566290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52171" y="31305"/>
                  </a:moveTo>
                  <a:lnTo>
                    <a:pt x="41732" y="31305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close/>
                </a:path>
                <a:path w="636905" h="41910">
                  <a:moveTo>
                    <a:pt x="93916" y="20866"/>
                  </a:moveTo>
                  <a:lnTo>
                    <a:pt x="83477" y="2086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73037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close/>
                </a:path>
                <a:path w="636905" h="4191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198259" y="10426"/>
                  </a:move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4191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71297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5" h="41910">
                  <a:moveTo>
                    <a:pt x="292176" y="10426"/>
                  </a:move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36905" h="41910">
                  <a:moveTo>
                    <a:pt x="333908" y="10426"/>
                  </a:moveTo>
                  <a:lnTo>
                    <a:pt x="323469" y="10426"/>
                  </a:lnTo>
                  <a:lnTo>
                    <a:pt x="323469" y="20866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41910">
                  <a:moveTo>
                    <a:pt x="386080" y="0"/>
                  </a:moveTo>
                  <a:lnTo>
                    <a:pt x="386080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511302" y="0"/>
                  </a:moveTo>
                  <a:lnTo>
                    <a:pt x="500862" y="0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4191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21741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41910">
                  <a:moveTo>
                    <a:pt x="563473" y="0"/>
                  </a:move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41910">
                  <a:moveTo>
                    <a:pt x="584352" y="20866"/>
                  </a:move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close/>
                </a:path>
                <a:path w="636905" h="4191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04899" y="5694209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46088" y="0"/>
                  </a:moveTo>
                  <a:lnTo>
                    <a:pt x="135661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52184" y="10439"/>
                  </a:lnTo>
                  <a:lnTo>
                    <a:pt x="62611" y="10439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41744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52184" y="31305"/>
                  </a:lnTo>
                  <a:lnTo>
                    <a:pt x="135661" y="31305"/>
                  </a:lnTo>
                  <a:lnTo>
                    <a:pt x="135661" y="20866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15950" h="31750">
                  <a:moveTo>
                    <a:pt x="166966" y="20866"/>
                  </a:moveTo>
                  <a:lnTo>
                    <a:pt x="156527" y="20866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close/>
                </a:path>
                <a:path w="615950" h="31750">
                  <a:moveTo>
                    <a:pt x="166966" y="0"/>
                  </a:moveTo>
                  <a:lnTo>
                    <a:pt x="156527" y="0"/>
                  </a:lnTo>
                  <a:lnTo>
                    <a:pt x="156527" y="10439"/>
                  </a:lnTo>
                  <a:lnTo>
                    <a:pt x="166966" y="10439"/>
                  </a:lnTo>
                  <a:lnTo>
                    <a:pt x="166966" y="0"/>
                  </a:lnTo>
                  <a:close/>
                </a:path>
                <a:path w="615950" h="31750">
                  <a:moveTo>
                    <a:pt x="198272" y="20866"/>
                  </a:moveTo>
                  <a:lnTo>
                    <a:pt x="187833" y="20866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66"/>
                  </a:lnTo>
                  <a:close/>
                </a:path>
                <a:path w="615950" h="31750">
                  <a:moveTo>
                    <a:pt x="260870" y="10426"/>
                  </a:moveTo>
                  <a:lnTo>
                    <a:pt x="250444" y="10426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15950" h="31750">
                  <a:moveTo>
                    <a:pt x="271310" y="20866"/>
                  </a:move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66"/>
                  </a:lnTo>
                  <a:close/>
                </a:path>
                <a:path w="615950" h="31750">
                  <a:moveTo>
                    <a:pt x="281749" y="0"/>
                  </a:moveTo>
                  <a:lnTo>
                    <a:pt x="271310" y="0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81749" y="0"/>
                  </a:lnTo>
                  <a:close/>
                </a:path>
                <a:path w="615950" h="31750">
                  <a:moveTo>
                    <a:pt x="323481" y="10426"/>
                  </a:moveTo>
                  <a:lnTo>
                    <a:pt x="313055" y="10426"/>
                  </a:lnTo>
                  <a:lnTo>
                    <a:pt x="302615" y="10426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302615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15950" h="31750">
                  <a:moveTo>
                    <a:pt x="354787" y="10426"/>
                  </a:moveTo>
                  <a:lnTo>
                    <a:pt x="344360" y="10426"/>
                  </a:lnTo>
                  <a:lnTo>
                    <a:pt x="333921" y="10426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15950" h="31750">
                  <a:moveTo>
                    <a:pt x="448703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98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84352" y="10426"/>
                  </a:moveTo>
                  <a:lnTo>
                    <a:pt x="573925" y="10426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15338" y="5715075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15950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44" y="20866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15950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15950" h="31750">
                  <a:moveTo>
                    <a:pt x="344347" y="10439"/>
                  </a:moveTo>
                  <a:lnTo>
                    <a:pt x="333921" y="10439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15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15950" h="31750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15950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15950" h="31750">
                  <a:moveTo>
                    <a:pt x="417398" y="0"/>
                  </a:moveTo>
                  <a:lnTo>
                    <a:pt x="406958" y="0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15950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42607" y="10439"/>
                  </a:move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15950" h="31750">
                  <a:moveTo>
                    <a:pt x="573913" y="0"/>
                  </a:move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15950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394472" y="573594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305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5" h="31750">
                  <a:moveTo>
                    <a:pt x="73037" y="20866"/>
                  </a:move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5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563473" y="20866"/>
                  </a:move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63473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04899" y="575680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78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18"/>
                  </a:lnTo>
                  <a:lnTo>
                    <a:pt x="20878" y="31318"/>
                  </a:lnTo>
                  <a:lnTo>
                    <a:pt x="20878" y="20878"/>
                  </a:lnTo>
                  <a:lnTo>
                    <a:pt x="20878" y="10439"/>
                  </a:lnTo>
                  <a:close/>
                </a:path>
                <a:path w="626110" h="31750">
                  <a:moveTo>
                    <a:pt x="41744" y="20878"/>
                  </a:move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close/>
                </a:path>
                <a:path w="626110" h="31750">
                  <a:moveTo>
                    <a:pt x="114795" y="20878"/>
                  </a:moveTo>
                  <a:lnTo>
                    <a:pt x="104355" y="20878"/>
                  </a:lnTo>
                  <a:lnTo>
                    <a:pt x="93916" y="20878"/>
                  </a:lnTo>
                  <a:lnTo>
                    <a:pt x="83489" y="20878"/>
                  </a:lnTo>
                  <a:lnTo>
                    <a:pt x="83489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114795" y="31318"/>
                  </a:lnTo>
                  <a:lnTo>
                    <a:pt x="114795" y="20878"/>
                  </a:lnTo>
                  <a:close/>
                </a:path>
                <a:path w="626110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56527" y="20878"/>
                  </a:lnTo>
                  <a:lnTo>
                    <a:pt x="146088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10" h="31750">
                  <a:moveTo>
                    <a:pt x="187833" y="20878"/>
                  </a:move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87833" y="20878"/>
                  </a:lnTo>
                  <a:close/>
                </a:path>
                <a:path w="626110" h="31750">
                  <a:moveTo>
                    <a:pt x="260870" y="20878"/>
                  </a:moveTo>
                  <a:lnTo>
                    <a:pt x="250444" y="20878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31318"/>
                  </a:lnTo>
                  <a:lnTo>
                    <a:pt x="229577" y="31318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26110" h="31750">
                  <a:moveTo>
                    <a:pt x="281749" y="10439"/>
                  </a:moveTo>
                  <a:lnTo>
                    <a:pt x="271310" y="10439"/>
                  </a:lnTo>
                  <a:lnTo>
                    <a:pt x="271310" y="20878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10" h="31750">
                  <a:moveTo>
                    <a:pt x="313055" y="10439"/>
                  </a:moveTo>
                  <a:lnTo>
                    <a:pt x="302615" y="10439"/>
                  </a:lnTo>
                  <a:lnTo>
                    <a:pt x="302615" y="20878"/>
                  </a:lnTo>
                  <a:lnTo>
                    <a:pt x="313055" y="20878"/>
                  </a:lnTo>
                  <a:lnTo>
                    <a:pt x="313055" y="10439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20878"/>
                  </a:lnTo>
                  <a:lnTo>
                    <a:pt x="323481" y="31318"/>
                  </a:lnTo>
                  <a:lnTo>
                    <a:pt x="333921" y="3131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26110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10" h="3175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26110" h="31750">
                  <a:moveTo>
                    <a:pt x="448703" y="20878"/>
                  </a:moveTo>
                  <a:lnTo>
                    <a:pt x="438264" y="20878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17398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48703" y="20878"/>
                  </a:lnTo>
                  <a:close/>
                </a:path>
                <a:path w="626110" h="31750">
                  <a:moveTo>
                    <a:pt x="469569" y="10439"/>
                  </a:moveTo>
                  <a:lnTo>
                    <a:pt x="459143" y="10439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10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69569" y="31318"/>
                  </a:lnTo>
                  <a:lnTo>
                    <a:pt x="480009" y="31318"/>
                  </a:lnTo>
                  <a:lnTo>
                    <a:pt x="480009" y="2087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26110" h="31750">
                  <a:moveTo>
                    <a:pt x="573925" y="10439"/>
                  </a:move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80" y="20878"/>
                  </a:lnTo>
                  <a:lnTo>
                    <a:pt x="521741" y="2087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42620" y="31318"/>
                  </a:lnTo>
                  <a:lnTo>
                    <a:pt x="542620" y="20878"/>
                  </a:lnTo>
                  <a:lnTo>
                    <a:pt x="553046" y="20878"/>
                  </a:lnTo>
                  <a:lnTo>
                    <a:pt x="553046" y="31318"/>
                  </a:lnTo>
                  <a:lnTo>
                    <a:pt x="563486" y="31318"/>
                  </a:lnTo>
                  <a:lnTo>
                    <a:pt x="573925" y="31318"/>
                  </a:lnTo>
                  <a:lnTo>
                    <a:pt x="573925" y="20878"/>
                  </a:lnTo>
                  <a:lnTo>
                    <a:pt x="573925" y="10439"/>
                  </a:lnTo>
                  <a:close/>
                </a:path>
                <a:path w="626110" h="31750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10" h="31750">
                  <a:moveTo>
                    <a:pt x="605218" y="20878"/>
                  </a:moveTo>
                  <a:lnTo>
                    <a:pt x="594791" y="20878"/>
                  </a:lnTo>
                  <a:lnTo>
                    <a:pt x="584352" y="20878"/>
                  </a:lnTo>
                  <a:lnTo>
                    <a:pt x="584352" y="3131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close/>
                </a:path>
                <a:path w="626110" h="31750">
                  <a:moveTo>
                    <a:pt x="615657" y="10439"/>
                  </a:move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94473" y="5793326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30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61426" y="5788113"/>
              <a:ext cx="281940" cy="10795"/>
            </a:xfrm>
            <a:custGeom>
              <a:avLst/>
              <a:gdLst/>
              <a:ahLst/>
              <a:cxnLst/>
              <a:rect l="l" t="t" r="r" b="b"/>
              <a:pathLst>
                <a:path w="281939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281939" h="10795">
                  <a:moveTo>
                    <a:pt x="83477" y="0"/>
                  </a:moveTo>
                  <a:lnTo>
                    <a:pt x="83477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281939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281939" h="10795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281939" h="10795">
                  <a:moveTo>
                    <a:pt x="229565" y="0"/>
                  </a:move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281939" h="10795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874470" y="5793326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4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94472" y="579855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83477" y="0"/>
                  </a:moveTo>
                  <a:lnTo>
                    <a:pt x="83477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71297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86080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94472" y="581941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10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26110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26110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26110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26110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26110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10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42607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26110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26110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404899" y="584029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78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26110" h="31750">
                  <a:moveTo>
                    <a:pt x="41744" y="10426"/>
                  </a:moveTo>
                  <a:lnTo>
                    <a:pt x="31305" y="1042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66"/>
                  </a:lnTo>
                  <a:lnTo>
                    <a:pt x="41744" y="10426"/>
                  </a:lnTo>
                  <a:close/>
                </a:path>
                <a:path w="626110" h="31750">
                  <a:moveTo>
                    <a:pt x="62611" y="20866"/>
                  </a:move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10" h="31750">
                  <a:moveTo>
                    <a:pt x="104355" y="10426"/>
                  </a:moveTo>
                  <a:lnTo>
                    <a:pt x="93916" y="1042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73050" y="31305"/>
                  </a:lnTo>
                  <a:lnTo>
                    <a:pt x="83489" y="31305"/>
                  </a:lnTo>
                  <a:lnTo>
                    <a:pt x="83489" y="20866"/>
                  </a:lnTo>
                  <a:lnTo>
                    <a:pt x="93916" y="20866"/>
                  </a:lnTo>
                  <a:lnTo>
                    <a:pt x="104355" y="20866"/>
                  </a:lnTo>
                  <a:lnTo>
                    <a:pt x="104355" y="10426"/>
                  </a:lnTo>
                  <a:close/>
                </a:path>
                <a:path w="626110" h="31750">
                  <a:moveTo>
                    <a:pt x="114795" y="20866"/>
                  </a:moveTo>
                  <a:lnTo>
                    <a:pt x="104355" y="20866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66"/>
                  </a:lnTo>
                  <a:close/>
                </a:path>
                <a:path w="626110" h="31750">
                  <a:moveTo>
                    <a:pt x="177393" y="10426"/>
                  </a:moveTo>
                  <a:lnTo>
                    <a:pt x="166966" y="10426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56527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26110" h="31750">
                  <a:moveTo>
                    <a:pt x="417398" y="10426"/>
                  </a:moveTo>
                  <a:lnTo>
                    <a:pt x="406958" y="10426"/>
                  </a:lnTo>
                  <a:lnTo>
                    <a:pt x="406958" y="0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26" y="10426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44360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87833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26"/>
                  </a:lnTo>
                  <a:close/>
                </a:path>
                <a:path w="626110" h="31750">
                  <a:moveTo>
                    <a:pt x="490435" y="10426"/>
                  </a:moveTo>
                  <a:lnTo>
                    <a:pt x="480009" y="10426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59143" y="10426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2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25" y="0"/>
                  </a:lnTo>
                  <a:lnTo>
                    <a:pt x="573913" y="0"/>
                  </a:ln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04899" y="586116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41744" y="20866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14795" y="31305"/>
                  </a:lnTo>
                  <a:lnTo>
                    <a:pt x="114795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26110" h="31750">
                  <a:moveTo>
                    <a:pt x="146088" y="20866"/>
                  </a:moveTo>
                  <a:lnTo>
                    <a:pt x="135661" y="20866"/>
                  </a:lnTo>
                  <a:lnTo>
                    <a:pt x="125222" y="20866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26110" h="31750">
                  <a:moveTo>
                    <a:pt x="177393" y="0"/>
                  </a:moveTo>
                  <a:lnTo>
                    <a:pt x="166966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26110" h="31750">
                  <a:moveTo>
                    <a:pt x="229577" y="10426"/>
                  </a:move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26"/>
                  </a:lnTo>
                  <a:close/>
                </a:path>
                <a:path w="626110" h="31750">
                  <a:moveTo>
                    <a:pt x="302615" y="20866"/>
                  </a:move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626110" h="31750">
                  <a:moveTo>
                    <a:pt x="313055" y="0"/>
                  </a:moveTo>
                  <a:lnTo>
                    <a:pt x="302615" y="0"/>
                  </a:lnTo>
                  <a:lnTo>
                    <a:pt x="302615" y="10439"/>
                  </a:lnTo>
                  <a:lnTo>
                    <a:pt x="313055" y="10439"/>
                  </a:lnTo>
                  <a:lnTo>
                    <a:pt x="313055" y="0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26"/>
                  </a:lnTo>
                  <a:lnTo>
                    <a:pt x="333921" y="10426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44360" y="20866"/>
                  </a:lnTo>
                  <a:lnTo>
                    <a:pt x="344360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31750">
                  <a:moveTo>
                    <a:pt x="396532" y="0"/>
                  </a:moveTo>
                  <a:lnTo>
                    <a:pt x="386092" y="0"/>
                  </a:lnTo>
                  <a:lnTo>
                    <a:pt x="386092" y="1042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26110" h="31750">
                  <a:moveTo>
                    <a:pt x="417398" y="0"/>
                  </a:moveTo>
                  <a:lnTo>
                    <a:pt x="406958" y="0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26110" h="31750">
                  <a:moveTo>
                    <a:pt x="542620" y="0"/>
                  </a:moveTo>
                  <a:lnTo>
                    <a:pt x="542620" y="0"/>
                  </a:lnTo>
                  <a:lnTo>
                    <a:pt x="500875" y="0"/>
                  </a:lnTo>
                  <a:lnTo>
                    <a:pt x="500875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10" h="31750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31750">
                  <a:moveTo>
                    <a:pt x="594791" y="10426"/>
                  </a:move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26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94472" y="588203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31750">
                  <a:moveTo>
                    <a:pt x="73037" y="20866"/>
                  </a:move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5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35" y="0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605218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404899" y="5902896"/>
              <a:ext cx="594995" cy="20955"/>
            </a:xfrm>
            <a:custGeom>
              <a:avLst/>
              <a:gdLst/>
              <a:ahLst/>
              <a:cxnLst/>
              <a:rect l="l" t="t" r="r" b="b"/>
              <a:pathLst>
                <a:path w="594994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594994" h="20954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594994" h="20954">
                  <a:moveTo>
                    <a:pt x="146088" y="10439"/>
                  </a:moveTo>
                  <a:lnTo>
                    <a:pt x="146088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594994" h="20954">
                  <a:moveTo>
                    <a:pt x="166966" y="10439"/>
                  </a:moveTo>
                  <a:lnTo>
                    <a:pt x="156527" y="10439"/>
                  </a:lnTo>
                  <a:lnTo>
                    <a:pt x="156527" y="20878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594994" h="20954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624039" y="5918548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94472" y="591333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31305" y="31305"/>
                  </a:moveTo>
                  <a:lnTo>
                    <a:pt x="20866" y="31305"/>
                  </a:lnTo>
                  <a:lnTo>
                    <a:pt x="20866" y="20878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05"/>
                  </a:lnTo>
                  <a:close/>
                </a:path>
                <a:path w="636905" h="41910">
                  <a:moveTo>
                    <a:pt x="52171" y="10439"/>
                  </a:moveTo>
                  <a:lnTo>
                    <a:pt x="41732" y="10439"/>
                  </a:lnTo>
                  <a:lnTo>
                    <a:pt x="31292" y="10439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41910">
                  <a:moveTo>
                    <a:pt x="93916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5" h="4191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41910">
                  <a:moveTo>
                    <a:pt x="219125" y="10439"/>
                  </a:moveTo>
                  <a:lnTo>
                    <a:pt x="219125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4191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4191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41910">
                  <a:moveTo>
                    <a:pt x="406958" y="10439"/>
                  </a:moveTo>
                  <a:lnTo>
                    <a:pt x="396519" y="10439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41910">
                  <a:moveTo>
                    <a:pt x="438264" y="20866"/>
                  </a:moveTo>
                  <a:lnTo>
                    <a:pt x="427824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close/>
                </a:path>
                <a:path w="636905" h="41910">
                  <a:moveTo>
                    <a:pt x="479996" y="20866"/>
                  </a:moveTo>
                  <a:lnTo>
                    <a:pt x="469569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73913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78"/>
                  </a:lnTo>
                  <a:lnTo>
                    <a:pt x="615645" y="20878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404899" y="594464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305" y="10439"/>
                  </a:move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26110" h="31750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626110" h="31750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62611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31750">
                  <a:moveTo>
                    <a:pt x="93916" y="0"/>
                  </a:moveTo>
                  <a:lnTo>
                    <a:pt x="83489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26110" h="31750">
                  <a:moveTo>
                    <a:pt x="104355" y="10439"/>
                  </a:moveTo>
                  <a:lnTo>
                    <a:pt x="93916" y="10439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626110" h="31750">
                  <a:moveTo>
                    <a:pt x="114795" y="0"/>
                  </a:moveTo>
                  <a:lnTo>
                    <a:pt x="104355" y="0"/>
                  </a:lnTo>
                  <a:lnTo>
                    <a:pt x="104355" y="10439"/>
                  </a:lnTo>
                  <a:lnTo>
                    <a:pt x="114795" y="10439"/>
                  </a:lnTo>
                  <a:lnTo>
                    <a:pt x="114795" y="0"/>
                  </a:lnTo>
                  <a:close/>
                </a:path>
                <a:path w="626110" h="31750">
                  <a:moveTo>
                    <a:pt x="166966" y="0"/>
                  </a:moveTo>
                  <a:lnTo>
                    <a:pt x="166966" y="0"/>
                  </a:lnTo>
                  <a:lnTo>
                    <a:pt x="125222" y="0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56527" y="20866"/>
                  </a:lnTo>
                  <a:lnTo>
                    <a:pt x="146088" y="20866"/>
                  </a:lnTo>
                  <a:lnTo>
                    <a:pt x="135661" y="20866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66966" y="10439"/>
                  </a:lnTo>
                  <a:lnTo>
                    <a:pt x="166966" y="0"/>
                  </a:lnTo>
                  <a:close/>
                </a:path>
                <a:path w="626110" h="31750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26110" h="31750">
                  <a:moveTo>
                    <a:pt x="219138" y="20866"/>
                  </a:move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33" y="10439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close/>
                </a:path>
                <a:path w="626110" h="31750">
                  <a:moveTo>
                    <a:pt x="271310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60870" y="0"/>
                  </a:lnTo>
                  <a:lnTo>
                    <a:pt x="219138" y="0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66"/>
                  </a:lnTo>
                  <a:close/>
                </a:path>
                <a:path w="626110" h="31750">
                  <a:moveTo>
                    <a:pt x="333921" y="0"/>
                  </a:moveTo>
                  <a:lnTo>
                    <a:pt x="333921" y="0"/>
                  </a:ln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26110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98" y="10439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26110" h="31750">
                  <a:moveTo>
                    <a:pt x="480009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573925" y="0"/>
                  </a:moveTo>
                  <a:lnTo>
                    <a:pt x="563486" y="0"/>
                  </a:lnTo>
                  <a:lnTo>
                    <a:pt x="563486" y="10439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394472" y="596550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35648" y="10439"/>
                  </a:moveTo>
                  <a:lnTo>
                    <a:pt x="135648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10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26110" h="31750">
                  <a:moveTo>
                    <a:pt x="271297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26110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10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26110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2608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94472" y="598637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32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36905" h="31750">
                  <a:moveTo>
                    <a:pt x="73037" y="20878"/>
                  </a:move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36905" h="31750">
                  <a:moveTo>
                    <a:pt x="93916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5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19125" y="20878"/>
                  </a:move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60870" y="20878"/>
                  </a:moveTo>
                  <a:lnTo>
                    <a:pt x="250431" y="20878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54787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94779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394472" y="600725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146088" y="10426"/>
                  </a:moveTo>
                  <a:lnTo>
                    <a:pt x="146088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4191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41910">
                  <a:moveTo>
                    <a:pt x="240004" y="10426"/>
                  </a:move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41910">
                  <a:moveTo>
                    <a:pt x="302602" y="20866"/>
                  </a:moveTo>
                  <a:lnTo>
                    <a:pt x="292176" y="2086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5" h="41910">
                  <a:moveTo>
                    <a:pt x="333908" y="20866"/>
                  </a:moveTo>
                  <a:lnTo>
                    <a:pt x="323481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41910">
                  <a:moveTo>
                    <a:pt x="354787" y="10426"/>
                  </a:moveTo>
                  <a:lnTo>
                    <a:pt x="344347" y="1042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36905" h="41910">
                  <a:moveTo>
                    <a:pt x="386080" y="10426"/>
                  </a:move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5" h="41910">
                  <a:moveTo>
                    <a:pt x="417385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41910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4191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5" h="4191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36905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41910">
                  <a:moveTo>
                    <a:pt x="553046" y="10426"/>
                  </a:move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36905" h="41910">
                  <a:moveTo>
                    <a:pt x="615645" y="20866"/>
                  </a:move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615645" y="31305"/>
                  </a:lnTo>
                  <a:lnTo>
                    <a:pt x="615645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394472" y="603855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26110" h="31750">
                  <a:moveTo>
                    <a:pt x="41732" y="0"/>
                  </a:moveTo>
                  <a:lnTo>
                    <a:pt x="31292" y="0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41732" y="0"/>
                  </a:lnTo>
                  <a:close/>
                </a:path>
                <a:path w="626110" h="31750">
                  <a:moveTo>
                    <a:pt x="83477" y="0"/>
                  </a:moveTo>
                  <a:lnTo>
                    <a:pt x="73037" y="0"/>
                  </a:lnTo>
                  <a:lnTo>
                    <a:pt x="73037" y="1042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26110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10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26110" h="31750">
                  <a:moveTo>
                    <a:pt x="271297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26110" h="31750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26110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26110" h="31750">
                  <a:moveTo>
                    <a:pt x="490435" y="0"/>
                  </a:move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26084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52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94472" y="605942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73037" y="10439"/>
                  </a:moveTo>
                  <a:lnTo>
                    <a:pt x="73037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94472" y="608028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32" y="10439"/>
                  </a:moveTo>
                  <a:lnTo>
                    <a:pt x="41732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26110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26110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26110" h="3175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26110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26110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50086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26110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94472" y="610115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5" h="31750">
                  <a:moveTo>
                    <a:pt x="104343" y="20878"/>
                  </a:moveTo>
                  <a:lnTo>
                    <a:pt x="93916" y="20878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86080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27824" y="20878"/>
                  </a:moveTo>
                  <a:lnTo>
                    <a:pt x="417385" y="20878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94472" y="612203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4191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5" h="41910">
                  <a:moveTo>
                    <a:pt x="104343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5" h="4191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4191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41910">
                  <a:moveTo>
                    <a:pt x="271297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5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41910">
                  <a:moveTo>
                    <a:pt x="386080" y="10426"/>
                  </a:move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5" h="4191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5" h="41910">
                  <a:moveTo>
                    <a:pt x="427824" y="10426"/>
                  </a:move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41910">
                  <a:moveTo>
                    <a:pt x="448691" y="10426"/>
                  </a:move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4191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4191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36905" h="4191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94472" y="6153340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32" y="20866"/>
                  </a:moveTo>
                  <a:lnTo>
                    <a:pt x="31305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32" y="31305"/>
                  </a:lnTo>
                  <a:lnTo>
                    <a:pt x="41732" y="20866"/>
                  </a:lnTo>
                  <a:close/>
                </a:path>
                <a:path w="626110" h="31750">
                  <a:moveTo>
                    <a:pt x="52171" y="0"/>
                  </a:moveTo>
                  <a:lnTo>
                    <a:pt x="41732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26110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26110" h="31750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26110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26110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26110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26110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26110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10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25765" y="6174206"/>
              <a:ext cx="250825" cy="10795"/>
            </a:xfrm>
            <a:custGeom>
              <a:avLst/>
              <a:gdLst/>
              <a:ahLst/>
              <a:cxnLst/>
              <a:rect l="l" t="t" r="r" b="b"/>
              <a:pathLst>
                <a:path w="250825" h="10795">
                  <a:moveTo>
                    <a:pt x="41744" y="0"/>
                  </a:moveTo>
                  <a:lnTo>
                    <a:pt x="41744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250825" h="10795">
                  <a:moveTo>
                    <a:pt x="73050" y="0"/>
                  </a:moveTo>
                  <a:lnTo>
                    <a:pt x="62623" y="0"/>
                  </a:lnTo>
                  <a:lnTo>
                    <a:pt x="52184" y="0"/>
                  </a:lnTo>
                  <a:lnTo>
                    <a:pt x="52184" y="10439"/>
                  </a:lnTo>
                  <a:lnTo>
                    <a:pt x="62611" y="10439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250825" h="10795">
                  <a:moveTo>
                    <a:pt x="114795" y="0"/>
                  </a:moveTo>
                  <a:lnTo>
                    <a:pt x="104355" y="0"/>
                  </a:lnTo>
                  <a:lnTo>
                    <a:pt x="104355" y="10439"/>
                  </a:lnTo>
                  <a:lnTo>
                    <a:pt x="114795" y="10439"/>
                  </a:lnTo>
                  <a:lnTo>
                    <a:pt x="114795" y="0"/>
                  </a:lnTo>
                  <a:close/>
                </a:path>
                <a:path w="250825" h="10795">
                  <a:moveTo>
                    <a:pt x="146100" y="0"/>
                  </a:moveTo>
                  <a:lnTo>
                    <a:pt x="135661" y="0"/>
                  </a:lnTo>
                  <a:lnTo>
                    <a:pt x="135661" y="10439"/>
                  </a:lnTo>
                  <a:lnTo>
                    <a:pt x="146100" y="10439"/>
                  </a:lnTo>
                  <a:lnTo>
                    <a:pt x="146100" y="0"/>
                  </a:lnTo>
                  <a:close/>
                </a:path>
                <a:path w="250825" h="10795">
                  <a:moveTo>
                    <a:pt x="177406" y="0"/>
                  </a:moveTo>
                  <a:lnTo>
                    <a:pt x="166966" y="0"/>
                  </a:lnTo>
                  <a:lnTo>
                    <a:pt x="166966" y="10439"/>
                  </a:lnTo>
                  <a:lnTo>
                    <a:pt x="177406" y="10439"/>
                  </a:lnTo>
                  <a:lnTo>
                    <a:pt x="177406" y="0"/>
                  </a:lnTo>
                  <a:close/>
                </a:path>
                <a:path w="250825" h="10795">
                  <a:moveTo>
                    <a:pt x="208711" y="0"/>
                  </a:moveTo>
                  <a:lnTo>
                    <a:pt x="198272" y="0"/>
                  </a:lnTo>
                  <a:lnTo>
                    <a:pt x="187833" y="0"/>
                  </a:lnTo>
                  <a:lnTo>
                    <a:pt x="187833" y="10439"/>
                  </a:lnTo>
                  <a:lnTo>
                    <a:pt x="198272" y="10439"/>
                  </a:lnTo>
                  <a:lnTo>
                    <a:pt x="208711" y="10439"/>
                  </a:lnTo>
                  <a:lnTo>
                    <a:pt x="208711" y="0"/>
                  </a:lnTo>
                  <a:close/>
                </a:path>
                <a:path w="250825" h="10795">
                  <a:moveTo>
                    <a:pt x="250444" y="0"/>
                  </a:moveTo>
                  <a:lnTo>
                    <a:pt x="240004" y="0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770114" y="6179419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937080" y="6174206"/>
              <a:ext cx="93980" cy="10795"/>
            </a:xfrm>
            <a:custGeom>
              <a:avLst/>
              <a:gdLst/>
              <a:ahLst/>
              <a:cxnLst/>
              <a:rect l="l" t="t" r="r" b="b"/>
              <a:pathLst>
                <a:path w="9398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93980" h="10795">
                  <a:moveTo>
                    <a:pt x="93916" y="0"/>
                  </a:moveTo>
                  <a:lnTo>
                    <a:pt x="83477" y="0"/>
                  </a:lnTo>
                  <a:lnTo>
                    <a:pt x="73037" y="0"/>
                  </a:ln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4771618" y="7521740"/>
            <a:ext cx="51562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221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7DDDAA2-36E7-B408-9294-29B6E4F65F0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78559412"/>
              </p:ext>
            </p:extLst>
          </p:nvPr>
        </p:nvGraphicFramePr>
        <p:xfrm>
          <a:off x="1642221" y="5422931"/>
          <a:ext cx="6618267" cy="212244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7DDDAA2-36E7-B408-9294-29B6E4F65F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42221" y="5422931"/>
                        <a:ext cx="6618267" cy="212244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CA52A21B-217D-A88D-F81E-FE80470C1B8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07336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945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4402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3054" y="4516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68580" y="1066800"/>
            <a:ext cx="3208020" cy="385490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143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YVES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0" dirty="0">
                <a:latin typeface="Arial"/>
                <a:cs typeface="Arial"/>
              </a:rPr>
              <a:t>(COUNTER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PERFORMANCE FABRIC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68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Clean modern living just got a lot easier with the contemporary </a:t>
            </a:r>
            <a:r>
              <a:rPr sz="750" spc="-10" dirty="0">
                <a:latin typeface="Raleway"/>
                <a:cs typeface="Raleway"/>
              </a:rPr>
              <a:t>styling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SilverShield® performance fabric chairs from the Yves collection.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rubbed charcoal wood finish combines with gold-colored accents </a:t>
            </a:r>
            <a:r>
              <a:rPr sz="750" spc="-25" dirty="0">
                <a:latin typeface="Raleway"/>
                <a:cs typeface="Raleway"/>
              </a:rPr>
              <a:t>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Counter Chair and Server to give a look both sleek and warm.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96-inch table easily seats eight and features a weighty top your </a:t>
            </a:r>
            <a:r>
              <a:rPr sz="750" spc="-10" dirty="0">
                <a:latin typeface="Raleway"/>
                <a:cs typeface="Raleway"/>
              </a:rPr>
              <a:t>guests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family will </a:t>
            </a:r>
            <a:r>
              <a:rPr sz="750" spc="-10" dirty="0">
                <a:latin typeface="Raleway"/>
                <a:cs typeface="Raleway"/>
              </a:rPr>
              <a:t>appreciate.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Acacia veneers and hardwood </a:t>
            </a:r>
            <a:r>
              <a:rPr sz="750" spc="-10" dirty="0">
                <a:latin typeface="Raleway"/>
                <a:cs typeface="Raleway"/>
              </a:rPr>
              <a:t>solids</a:t>
            </a:r>
            <a:endParaRPr sz="750" dirty="0">
              <a:latin typeface="Raleway"/>
              <a:cs typeface="Raleway"/>
            </a:endParaRPr>
          </a:p>
          <a:p>
            <a:pPr marL="393700" marR="35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weighty floating tabletop, </a:t>
            </a:r>
            <a:r>
              <a:rPr sz="750" spc="-10" dirty="0">
                <a:latin typeface="Raleway"/>
                <a:cs typeface="Raleway"/>
              </a:rPr>
              <a:t>contemporary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double-pedestal sled table base, gold accents on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back and Server hardware with clean linear lines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work well in modern </a:t>
            </a:r>
            <a:r>
              <a:rPr sz="750" spc="-10" dirty="0">
                <a:latin typeface="Raleway"/>
                <a:cs typeface="Raleway"/>
              </a:rPr>
              <a:t>environments.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Chair is covered in stain-resistant </a:t>
            </a:r>
            <a:r>
              <a:rPr sz="750" spc="-10" dirty="0">
                <a:latin typeface="Raleway"/>
                <a:cs typeface="Raleway"/>
              </a:rPr>
              <a:t>SilverShield®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performance fabric that allows stains to bead up and roll off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seat. Fabric is moisture resistant and spills can be cleaned 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gentle blotting. The fabric finish is designed for heavy-</a:t>
            </a:r>
            <a:r>
              <a:rPr sz="750" spc="-20" dirty="0">
                <a:latin typeface="Raleway"/>
                <a:cs typeface="Raleway"/>
              </a:rPr>
              <a:t>duty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will ensure the chair keeps its original look long </a:t>
            </a:r>
            <a:r>
              <a:rPr sz="750" spc="-10" dirty="0">
                <a:latin typeface="Raleway"/>
                <a:cs typeface="Raleway"/>
              </a:rPr>
              <a:t>after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purchase.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stretchers add strength and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127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server features gold-colored hardware and a gold </a:t>
            </a:r>
            <a:r>
              <a:rPr sz="750" spc="-20" dirty="0">
                <a:latin typeface="Raleway"/>
                <a:cs typeface="Raleway"/>
              </a:rPr>
              <a:t>sled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base that complements the gold metal pin in the Side </a:t>
            </a:r>
            <a:r>
              <a:rPr sz="750" spc="-10" dirty="0">
                <a:latin typeface="Raleway"/>
                <a:cs typeface="Raleway"/>
              </a:rPr>
              <a:t>Chairs.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server features four glass doors for storage and </a:t>
            </a:r>
            <a:r>
              <a:rPr sz="750" spc="-10" dirty="0">
                <a:latin typeface="Raleway"/>
                <a:cs typeface="Raleway"/>
              </a:rPr>
              <a:t>display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has four </a:t>
            </a:r>
            <a:r>
              <a:rPr sz="750" spc="-10" dirty="0">
                <a:latin typeface="Raleway"/>
                <a:cs typeface="Raleway"/>
              </a:rPr>
              <a:t>shelves</a:t>
            </a:r>
            <a:endParaRPr sz="750" dirty="0">
              <a:latin typeface="Raleway"/>
              <a:cs typeface="Raleway"/>
            </a:endParaRPr>
          </a:p>
          <a:p>
            <a:pPr marL="393700" marR="144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Wood Finish: Rubbed </a:t>
            </a:r>
            <a:r>
              <a:rPr sz="750" spc="-10" dirty="0">
                <a:latin typeface="Raleway"/>
                <a:cs typeface="Raleway"/>
              </a:rPr>
              <a:t>Charcoal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Fabric: </a:t>
            </a:r>
            <a:r>
              <a:rPr sz="750" spc="-20" dirty="0">
                <a:latin typeface="Raleway"/>
                <a:cs typeface="Raleway"/>
              </a:rPr>
              <a:t>Grey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$559.00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13" name="object 13">
            <a:hlinkClick r:id="rId2"/>
          </p:cNvPr>
          <p:cNvPicPr/>
          <p:nvPr/>
        </p:nvPicPr>
        <p:blipFill rotWithShape="1">
          <a:blip r:embed="rId3" cstate="print"/>
          <a:srcRect t="4027"/>
          <a:stretch/>
        </p:blipFill>
        <p:spPr>
          <a:xfrm>
            <a:off x="3468052" y="990600"/>
            <a:ext cx="5715000" cy="4267200"/>
          </a:xfrm>
          <a:prstGeom prst="rect">
            <a:avLst/>
          </a:prstGeom>
        </p:spPr>
      </p:pic>
      <p:grpSp>
        <p:nvGrpSpPr>
          <p:cNvPr id="14" name="object 14"/>
          <p:cNvGrpSpPr/>
          <p:nvPr/>
        </p:nvGrpSpPr>
        <p:grpSpPr>
          <a:xfrm>
            <a:off x="131080" y="5025199"/>
            <a:ext cx="727710" cy="727710"/>
            <a:chOff x="467975" y="531758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1576" y="532118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11009" y="5360631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49326" y="19723"/>
                  </a:moveTo>
                  <a:lnTo>
                    <a:pt x="39458" y="19723"/>
                  </a:ln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69049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59182" y="9867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138087" y="9867"/>
                  </a:moveTo>
                  <a:lnTo>
                    <a:pt x="128231" y="9867"/>
                  </a:lnTo>
                  <a:lnTo>
                    <a:pt x="128231" y="0"/>
                  </a:ln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18364" y="19723"/>
                  </a:lnTo>
                  <a:lnTo>
                    <a:pt x="108508" y="19723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35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87401" y="0"/>
                  </a:lnTo>
                  <a:lnTo>
                    <a:pt x="187401" y="9867"/>
                  </a:lnTo>
                  <a:lnTo>
                    <a:pt x="177546" y="9867"/>
                  </a:lnTo>
                  <a:lnTo>
                    <a:pt x="167678" y="9867"/>
                  </a:lnTo>
                  <a:lnTo>
                    <a:pt x="167678" y="19723"/>
                  </a:lnTo>
                  <a:lnTo>
                    <a:pt x="157822" y="19723"/>
                  </a:lnTo>
                  <a:lnTo>
                    <a:pt x="157822" y="9867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87413" y="9867"/>
                  </a:lnTo>
                  <a:lnTo>
                    <a:pt x="197269" y="9867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26860" y="19723"/>
                  </a:move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23"/>
                  </a:lnTo>
                  <a:close/>
                </a:path>
                <a:path w="641350" h="29845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29845">
                  <a:moveTo>
                    <a:pt x="246583" y="0"/>
                  </a:moveTo>
                  <a:lnTo>
                    <a:pt x="236728" y="0"/>
                  </a:lnTo>
                  <a:lnTo>
                    <a:pt x="226860" y="0"/>
                  </a:lnTo>
                  <a:lnTo>
                    <a:pt x="226860" y="9867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0"/>
                  </a:lnTo>
                  <a:close/>
                </a:path>
                <a:path w="641350" h="29845">
                  <a:moveTo>
                    <a:pt x="345211" y="9867"/>
                  </a:moveTo>
                  <a:lnTo>
                    <a:pt x="335356" y="9867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86029" y="19735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33" y="19735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25488" y="19735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9867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63575" y="9867"/>
                  </a:moveTo>
                  <a:lnTo>
                    <a:pt x="453707" y="9867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75" y="19735"/>
                  </a:lnTo>
                  <a:lnTo>
                    <a:pt x="463575" y="9867"/>
                  </a:lnTo>
                  <a:close/>
                </a:path>
                <a:path w="641350" h="29845">
                  <a:moveTo>
                    <a:pt x="483298" y="9867"/>
                  </a:move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83298" y="9867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62203" y="9867"/>
                  </a:moveTo>
                  <a:lnTo>
                    <a:pt x="552335" y="9867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47725" y="5380354"/>
              <a:ext cx="256540" cy="10160"/>
            </a:xfrm>
            <a:custGeom>
              <a:avLst/>
              <a:gdLst/>
              <a:ahLst/>
              <a:cxnLst/>
              <a:rect l="l" t="t" r="r" b="b"/>
              <a:pathLst>
                <a:path w="256540" h="10160">
                  <a:moveTo>
                    <a:pt x="19735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256540" h="10160">
                  <a:moveTo>
                    <a:pt x="78917" y="0"/>
                  </a:moveTo>
                  <a:lnTo>
                    <a:pt x="69049" y="0"/>
                  </a:lnTo>
                  <a:lnTo>
                    <a:pt x="69049" y="9867"/>
                  </a:lnTo>
                  <a:lnTo>
                    <a:pt x="78917" y="9867"/>
                  </a:lnTo>
                  <a:lnTo>
                    <a:pt x="78917" y="0"/>
                  </a:lnTo>
                  <a:close/>
                </a:path>
                <a:path w="256540" h="10160">
                  <a:moveTo>
                    <a:pt x="118364" y="0"/>
                  </a:moveTo>
                  <a:lnTo>
                    <a:pt x="108496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18364" y="9867"/>
                  </a:lnTo>
                  <a:lnTo>
                    <a:pt x="118364" y="0"/>
                  </a:lnTo>
                  <a:close/>
                </a:path>
                <a:path w="256540" h="10160">
                  <a:moveTo>
                    <a:pt x="147955" y="0"/>
                  </a:moveTo>
                  <a:lnTo>
                    <a:pt x="138087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256540" h="10160">
                  <a:moveTo>
                    <a:pt x="187401" y="0"/>
                  </a:moveTo>
                  <a:lnTo>
                    <a:pt x="177533" y="0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87401" y="0"/>
                  </a:lnTo>
                  <a:close/>
                </a:path>
                <a:path w="256540" h="10160">
                  <a:moveTo>
                    <a:pt x="207137" y="0"/>
                  </a:moveTo>
                  <a:lnTo>
                    <a:pt x="197269" y="0"/>
                  </a:lnTo>
                  <a:lnTo>
                    <a:pt x="197269" y="9867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256540" h="10160">
                  <a:moveTo>
                    <a:pt x="236715" y="0"/>
                  </a:move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256540" h="10160">
                  <a:moveTo>
                    <a:pt x="256451" y="0"/>
                  </a:moveTo>
                  <a:lnTo>
                    <a:pt x="246583" y="0"/>
                  </a:lnTo>
                  <a:lnTo>
                    <a:pt x="246583" y="9867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33766" y="5385283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4">
                  <a:moveTo>
                    <a:pt x="0" y="0"/>
                  </a:moveTo>
                  <a:lnTo>
                    <a:pt x="118364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11009" y="539022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0"/>
                  </a:moveTo>
                  <a:lnTo>
                    <a:pt x="0" y="0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41350" h="29845">
                  <a:moveTo>
                    <a:pt x="49326" y="0"/>
                  </a:moveTo>
                  <a:lnTo>
                    <a:pt x="39458" y="0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59182" y="0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118364" y="0"/>
                  </a:moveTo>
                  <a:lnTo>
                    <a:pt x="108508" y="0"/>
                  </a:lnTo>
                  <a:lnTo>
                    <a:pt x="98640" y="0"/>
                  </a:lnTo>
                  <a:lnTo>
                    <a:pt x="98640" y="9867"/>
                  </a:lnTo>
                  <a:lnTo>
                    <a:pt x="108496" y="9867"/>
                  </a:lnTo>
                  <a:lnTo>
                    <a:pt x="118364" y="9867"/>
                  </a:lnTo>
                  <a:lnTo>
                    <a:pt x="118364" y="0"/>
                  </a:lnTo>
                  <a:close/>
                </a:path>
                <a:path w="641350" h="29845">
                  <a:moveTo>
                    <a:pt x="147955" y="0"/>
                  </a:moveTo>
                  <a:lnTo>
                    <a:pt x="138087" y="0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66306" y="0"/>
                  </a:lnTo>
                  <a:lnTo>
                    <a:pt x="266306" y="9855"/>
                  </a:lnTo>
                  <a:lnTo>
                    <a:pt x="256451" y="9855"/>
                  </a:lnTo>
                  <a:lnTo>
                    <a:pt x="256451" y="0"/>
                  </a:lnTo>
                  <a:lnTo>
                    <a:pt x="246583" y="0"/>
                  </a:lnTo>
                  <a:lnTo>
                    <a:pt x="246583" y="9855"/>
                  </a:lnTo>
                  <a:lnTo>
                    <a:pt x="236728" y="9855"/>
                  </a:lnTo>
                  <a:lnTo>
                    <a:pt x="236728" y="0"/>
                  </a:lnTo>
                  <a:lnTo>
                    <a:pt x="226860" y="0"/>
                  </a:lnTo>
                  <a:lnTo>
                    <a:pt x="226860" y="9855"/>
                  </a:lnTo>
                  <a:lnTo>
                    <a:pt x="216992" y="9855"/>
                  </a:lnTo>
                  <a:lnTo>
                    <a:pt x="216992" y="0"/>
                  </a:lnTo>
                  <a:lnTo>
                    <a:pt x="207124" y="0"/>
                  </a:lnTo>
                  <a:lnTo>
                    <a:pt x="207124" y="9855"/>
                  </a:lnTo>
                  <a:lnTo>
                    <a:pt x="197269" y="9855"/>
                  </a:lnTo>
                  <a:lnTo>
                    <a:pt x="197269" y="0"/>
                  </a:lnTo>
                  <a:lnTo>
                    <a:pt x="187413" y="0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67678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67678" y="19723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87401" y="9867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67"/>
                  </a:lnTo>
                  <a:lnTo>
                    <a:pt x="276174" y="9867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64947" y="9855"/>
                  </a:moveTo>
                  <a:lnTo>
                    <a:pt x="355079" y="9855"/>
                  </a:lnTo>
                  <a:lnTo>
                    <a:pt x="345211" y="9855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64947" y="19723"/>
                  </a:lnTo>
                  <a:lnTo>
                    <a:pt x="364947" y="9855"/>
                  </a:lnTo>
                  <a:close/>
                </a:path>
                <a:path w="641350" h="29845">
                  <a:moveTo>
                    <a:pt x="424116" y="9855"/>
                  </a:moveTo>
                  <a:lnTo>
                    <a:pt x="414261" y="9855"/>
                  </a:lnTo>
                  <a:lnTo>
                    <a:pt x="404393" y="9855"/>
                  </a:lnTo>
                  <a:lnTo>
                    <a:pt x="394525" y="9855"/>
                  </a:lnTo>
                  <a:lnTo>
                    <a:pt x="394525" y="0"/>
                  </a:lnTo>
                  <a:lnTo>
                    <a:pt x="384670" y="0"/>
                  </a:lnTo>
                  <a:lnTo>
                    <a:pt x="374802" y="0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424116" y="19723"/>
                  </a:lnTo>
                  <a:lnTo>
                    <a:pt x="424116" y="9855"/>
                  </a:lnTo>
                  <a:close/>
                </a:path>
                <a:path w="641350" h="29845">
                  <a:moveTo>
                    <a:pt x="473430" y="9855"/>
                  </a:moveTo>
                  <a:lnTo>
                    <a:pt x="463575" y="9855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55"/>
                  </a:lnTo>
                  <a:lnTo>
                    <a:pt x="443852" y="9855"/>
                  </a:lnTo>
                  <a:lnTo>
                    <a:pt x="433984" y="9855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73430" y="9855"/>
                  </a:lnTo>
                  <a:close/>
                </a:path>
                <a:path w="641350" h="29845">
                  <a:moveTo>
                    <a:pt x="503021" y="9855"/>
                  </a:moveTo>
                  <a:lnTo>
                    <a:pt x="493166" y="9855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503021" y="19723"/>
                  </a:lnTo>
                  <a:lnTo>
                    <a:pt x="503021" y="9855"/>
                  </a:lnTo>
                  <a:close/>
                </a:path>
                <a:path w="641350" h="29845">
                  <a:moveTo>
                    <a:pt x="562203" y="9855"/>
                  </a:moveTo>
                  <a:lnTo>
                    <a:pt x="552335" y="9855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55"/>
                  </a:lnTo>
                  <a:lnTo>
                    <a:pt x="512876" y="9855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55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55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11517" y="19723"/>
                  </a:lnTo>
                  <a:lnTo>
                    <a:pt x="621385" y="19723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11009" y="5409945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41350" h="20320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0320">
                  <a:moveTo>
                    <a:pt x="88773" y="0"/>
                  </a:move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0"/>
                  </a:lnTo>
                  <a:close/>
                </a:path>
                <a:path w="641350" h="20320">
                  <a:moveTo>
                    <a:pt x="108508" y="0"/>
                  </a:moveTo>
                  <a:lnTo>
                    <a:pt x="98640" y="0"/>
                  </a:lnTo>
                  <a:lnTo>
                    <a:pt x="98640" y="9867"/>
                  </a:lnTo>
                  <a:lnTo>
                    <a:pt x="108508" y="9867"/>
                  </a:lnTo>
                  <a:lnTo>
                    <a:pt x="108508" y="0"/>
                  </a:lnTo>
                  <a:close/>
                </a:path>
                <a:path w="641350" h="20320">
                  <a:moveTo>
                    <a:pt x="128231" y="0"/>
                  </a:moveTo>
                  <a:lnTo>
                    <a:pt x="118364" y="0"/>
                  </a:lnTo>
                  <a:lnTo>
                    <a:pt x="118364" y="9867"/>
                  </a:lnTo>
                  <a:lnTo>
                    <a:pt x="128231" y="9867"/>
                  </a:lnTo>
                  <a:lnTo>
                    <a:pt x="128231" y="0"/>
                  </a:lnTo>
                  <a:close/>
                </a:path>
                <a:path w="641350" h="20320">
                  <a:moveTo>
                    <a:pt x="157822" y="0"/>
                  </a:moveTo>
                  <a:lnTo>
                    <a:pt x="147955" y="0"/>
                  </a:lnTo>
                  <a:lnTo>
                    <a:pt x="138087" y="0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57822" y="9867"/>
                  </a:lnTo>
                  <a:lnTo>
                    <a:pt x="157822" y="0"/>
                  </a:lnTo>
                  <a:close/>
                </a:path>
                <a:path w="641350" h="20320">
                  <a:moveTo>
                    <a:pt x="197269" y="0"/>
                  </a:moveTo>
                  <a:lnTo>
                    <a:pt x="187401" y="0"/>
                  </a:lnTo>
                  <a:lnTo>
                    <a:pt x="187401" y="9867"/>
                  </a:lnTo>
                  <a:lnTo>
                    <a:pt x="197269" y="9867"/>
                  </a:lnTo>
                  <a:lnTo>
                    <a:pt x="197269" y="0"/>
                  </a:lnTo>
                  <a:close/>
                </a:path>
                <a:path w="641350" h="20320">
                  <a:moveTo>
                    <a:pt x="256451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  <a:path w="641350" h="20320">
                  <a:moveTo>
                    <a:pt x="305765" y="0"/>
                  </a:moveTo>
                  <a:lnTo>
                    <a:pt x="295897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0"/>
                  </a:lnTo>
                  <a:close/>
                </a:path>
                <a:path w="641350" h="20320">
                  <a:moveTo>
                    <a:pt x="355079" y="0"/>
                  </a:move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55079" y="0"/>
                  </a:lnTo>
                  <a:close/>
                </a:path>
                <a:path w="641350" h="20320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0320">
                  <a:moveTo>
                    <a:pt x="394525" y="0"/>
                  </a:moveTo>
                  <a:lnTo>
                    <a:pt x="384657" y="0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41350" h="20320">
                  <a:moveTo>
                    <a:pt x="463575" y="0"/>
                  </a:moveTo>
                  <a:lnTo>
                    <a:pt x="463575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63575" y="9867"/>
                  </a:lnTo>
                  <a:lnTo>
                    <a:pt x="463575" y="0"/>
                  </a:lnTo>
                  <a:close/>
                </a:path>
                <a:path w="641350" h="20320">
                  <a:moveTo>
                    <a:pt x="493166" y="0"/>
                  </a:moveTo>
                  <a:lnTo>
                    <a:pt x="483298" y="0"/>
                  </a:lnTo>
                  <a:lnTo>
                    <a:pt x="483298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0320">
                  <a:moveTo>
                    <a:pt x="512889" y="0"/>
                  </a:moveTo>
                  <a:lnTo>
                    <a:pt x="503021" y="0"/>
                  </a:lnTo>
                  <a:lnTo>
                    <a:pt x="503021" y="9867"/>
                  </a:lnTo>
                  <a:lnTo>
                    <a:pt x="512889" y="9867"/>
                  </a:lnTo>
                  <a:lnTo>
                    <a:pt x="512889" y="0"/>
                  </a:lnTo>
                  <a:close/>
                </a:path>
                <a:path w="641350" h="20320">
                  <a:moveTo>
                    <a:pt x="542480" y="0"/>
                  </a:moveTo>
                  <a:lnTo>
                    <a:pt x="532612" y="0"/>
                  </a:lnTo>
                  <a:lnTo>
                    <a:pt x="532612" y="9867"/>
                  </a:lnTo>
                  <a:lnTo>
                    <a:pt x="542480" y="9867"/>
                  </a:lnTo>
                  <a:lnTo>
                    <a:pt x="542480" y="0"/>
                  </a:lnTo>
                  <a:close/>
                </a:path>
                <a:path w="641350" h="20320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0320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20890" y="5424742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240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9782" y="5429668"/>
              <a:ext cx="79375" cy="10160"/>
            </a:xfrm>
            <a:custGeom>
              <a:avLst/>
              <a:gdLst/>
              <a:ahLst/>
              <a:cxnLst/>
              <a:rect l="l" t="t" r="r" b="b"/>
              <a:pathLst>
                <a:path w="79375" h="10160">
                  <a:moveTo>
                    <a:pt x="19735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79375" h="10160">
                  <a:moveTo>
                    <a:pt x="49314" y="0"/>
                  </a:moveTo>
                  <a:lnTo>
                    <a:pt x="39446" y="0"/>
                  </a:lnTo>
                  <a:lnTo>
                    <a:pt x="39446" y="9867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79375" h="10160">
                  <a:moveTo>
                    <a:pt x="78905" y="0"/>
                  </a:moveTo>
                  <a:lnTo>
                    <a:pt x="69049" y="0"/>
                  </a:lnTo>
                  <a:lnTo>
                    <a:pt x="59182" y="0"/>
                  </a:lnTo>
                  <a:lnTo>
                    <a:pt x="59182" y="9867"/>
                  </a:lnTo>
                  <a:lnTo>
                    <a:pt x="69037" y="9867"/>
                  </a:lnTo>
                  <a:lnTo>
                    <a:pt x="78905" y="9867"/>
                  </a:lnTo>
                  <a:lnTo>
                    <a:pt x="789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08291" y="5434597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496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11009" y="5429668"/>
              <a:ext cx="591820" cy="29845"/>
            </a:xfrm>
            <a:custGeom>
              <a:avLst/>
              <a:gdLst/>
              <a:ahLst/>
              <a:cxnLst/>
              <a:rect l="l" t="t" r="r" b="b"/>
              <a:pathLst>
                <a:path w="591819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591819" h="29845">
                  <a:moveTo>
                    <a:pt x="69049" y="9867"/>
                  </a:moveTo>
                  <a:lnTo>
                    <a:pt x="59194" y="9867"/>
                  </a:lnTo>
                  <a:lnTo>
                    <a:pt x="49326" y="9867"/>
                  </a:lnTo>
                  <a:lnTo>
                    <a:pt x="49326" y="19735"/>
                  </a:lnTo>
                  <a:lnTo>
                    <a:pt x="39458" y="19735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19735" y="19735"/>
                  </a:lnTo>
                  <a:lnTo>
                    <a:pt x="19735" y="29603"/>
                  </a:lnTo>
                  <a:lnTo>
                    <a:pt x="59194" y="29603"/>
                  </a:lnTo>
                  <a:lnTo>
                    <a:pt x="59194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591819" h="29845">
                  <a:moveTo>
                    <a:pt x="108508" y="19735"/>
                  </a:moveTo>
                  <a:lnTo>
                    <a:pt x="98640" y="19735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69049" y="19735"/>
                  </a:lnTo>
                  <a:lnTo>
                    <a:pt x="69049" y="29603"/>
                  </a:lnTo>
                  <a:lnTo>
                    <a:pt x="78917" y="29603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88773" y="29603"/>
                  </a:lnTo>
                  <a:lnTo>
                    <a:pt x="98640" y="29603"/>
                  </a:lnTo>
                  <a:lnTo>
                    <a:pt x="108508" y="29603"/>
                  </a:lnTo>
                  <a:lnTo>
                    <a:pt x="108508" y="19735"/>
                  </a:lnTo>
                  <a:close/>
                </a:path>
                <a:path w="591819" h="29845">
                  <a:moveTo>
                    <a:pt x="147955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591819" h="29845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591819" h="29845">
                  <a:moveTo>
                    <a:pt x="216992" y="9867"/>
                  </a:move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9867"/>
                  </a:lnTo>
                  <a:close/>
                </a:path>
                <a:path w="591819" h="29845">
                  <a:moveTo>
                    <a:pt x="236728" y="9867"/>
                  </a:moveTo>
                  <a:lnTo>
                    <a:pt x="226860" y="9867"/>
                  </a:lnTo>
                  <a:lnTo>
                    <a:pt x="226860" y="19735"/>
                  </a:lnTo>
                  <a:lnTo>
                    <a:pt x="236728" y="19735"/>
                  </a:lnTo>
                  <a:lnTo>
                    <a:pt x="236728" y="9867"/>
                  </a:lnTo>
                  <a:close/>
                </a:path>
                <a:path w="591819" h="29845">
                  <a:moveTo>
                    <a:pt x="256451" y="9867"/>
                  </a:moveTo>
                  <a:lnTo>
                    <a:pt x="246583" y="9867"/>
                  </a:lnTo>
                  <a:lnTo>
                    <a:pt x="246583" y="19735"/>
                  </a:lnTo>
                  <a:lnTo>
                    <a:pt x="256451" y="19735"/>
                  </a:lnTo>
                  <a:lnTo>
                    <a:pt x="256451" y="9867"/>
                  </a:lnTo>
                  <a:close/>
                </a:path>
                <a:path w="591819" h="29845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591819" h="29845">
                  <a:moveTo>
                    <a:pt x="345211" y="0"/>
                  </a:move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45211" y="19735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591819" h="29845">
                  <a:moveTo>
                    <a:pt x="424116" y="9867"/>
                  </a:moveTo>
                  <a:lnTo>
                    <a:pt x="424116" y="9867"/>
                  </a:lnTo>
                  <a:lnTo>
                    <a:pt x="384670" y="9867"/>
                  </a:lnTo>
                  <a:lnTo>
                    <a:pt x="384670" y="0"/>
                  </a:lnTo>
                  <a:lnTo>
                    <a:pt x="374802" y="0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70" y="19735"/>
                  </a:lnTo>
                  <a:lnTo>
                    <a:pt x="424116" y="19735"/>
                  </a:lnTo>
                  <a:lnTo>
                    <a:pt x="424116" y="9867"/>
                  </a:lnTo>
                  <a:close/>
                </a:path>
                <a:path w="591819" h="29845">
                  <a:moveTo>
                    <a:pt x="443852" y="0"/>
                  </a:move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591819" h="29845">
                  <a:moveTo>
                    <a:pt x="503021" y="9867"/>
                  </a:moveTo>
                  <a:lnTo>
                    <a:pt x="493166" y="9867"/>
                  </a:lnTo>
                  <a:lnTo>
                    <a:pt x="483298" y="9867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63575" y="19735"/>
                  </a:lnTo>
                  <a:lnTo>
                    <a:pt x="503021" y="19735"/>
                  </a:lnTo>
                  <a:lnTo>
                    <a:pt x="503021" y="9867"/>
                  </a:lnTo>
                  <a:close/>
                </a:path>
                <a:path w="591819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591819" h="29845">
                  <a:moveTo>
                    <a:pt x="542480" y="9867"/>
                  </a:moveTo>
                  <a:lnTo>
                    <a:pt x="532612" y="9867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close/>
                </a:path>
                <a:path w="591819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591819" h="29845">
                  <a:moveTo>
                    <a:pt x="572071" y="9867"/>
                  </a:moveTo>
                  <a:lnTo>
                    <a:pt x="562203" y="9867"/>
                  </a:lnTo>
                  <a:lnTo>
                    <a:pt x="562203" y="19735"/>
                  </a:lnTo>
                  <a:lnTo>
                    <a:pt x="572071" y="19735"/>
                  </a:lnTo>
                  <a:lnTo>
                    <a:pt x="572071" y="9867"/>
                  </a:lnTo>
                  <a:close/>
                </a:path>
                <a:path w="591819" h="29845">
                  <a:moveTo>
                    <a:pt x="591794" y="9867"/>
                  </a:moveTo>
                  <a:lnTo>
                    <a:pt x="581926" y="9867"/>
                  </a:lnTo>
                  <a:lnTo>
                    <a:pt x="581926" y="19735"/>
                  </a:lnTo>
                  <a:lnTo>
                    <a:pt x="591794" y="19735"/>
                  </a:lnTo>
                  <a:lnTo>
                    <a:pt x="591794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49109" y="5454333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219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11009" y="5449404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69049" y="29578"/>
                  </a:moveTo>
                  <a:lnTo>
                    <a:pt x="59194" y="29578"/>
                  </a:lnTo>
                  <a:lnTo>
                    <a:pt x="49326" y="29578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29591" y="19723"/>
                  </a:lnTo>
                  <a:lnTo>
                    <a:pt x="29591" y="29578"/>
                  </a:lnTo>
                  <a:lnTo>
                    <a:pt x="19735" y="29578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78"/>
                  </a:lnTo>
                  <a:lnTo>
                    <a:pt x="0" y="39446"/>
                  </a:lnTo>
                  <a:lnTo>
                    <a:pt x="9867" y="39446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39446"/>
                  </a:lnTo>
                  <a:lnTo>
                    <a:pt x="29591" y="39446"/>
                  </a:lnTo>
                  <a:lnTo>
                    <a:pt x="69049" y="39446"/>
                  </a:lnTo>
                  <a:lnTo>
                    <a:pt x="69049" y="29578"/>
                  </a:lnTo>
                  <a:close/>
                </a:path>
                <a:path w="641350" h="40004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40004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40004">
                  <a:moveTo>
                    <a:pt x="128231" y="19723"/>
                  </a:moveTo>
                  <a:lnTo>
                    <a:pt x="118364" y="19723"/>
                  </a:lnTo>
                  <a:lnTo>
                    <a:pt x="108508" y="19723"/>
                  </a:lnTo>
                  <a:lnTo>
                    <a:pt x="98640" y="19723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close/>
                </a:path>
                <a:path w="641350" h="40004">
                  <a:moveTo>
                    <a:pt x="167678" y="9855"/>
                  </a:moveTo>
                  <a:lnTo>
                    <a:pt x="157822" y="9855"/>
                  </a:lnTo>
                  <a:lnTo>
                    <a:pt x="147955" y="9855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41350" h="40004">
                  <a:moveTo>
                    <a:pt x="226860" y="9855"/>
                  </a:moveTo>
                  <a:lnTo>
                    <a:pt x="226860" y="9855"/>
                  </a:lnTo>
                  <a:lnTo>
                    <a:pt x="187401" y="9855"/>
                  </a:lnTo>
                  <a:lnTo>
                    <a:pt x="187401" y="19723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23"/>
                  </a:lnTo>
                  <a:lnTo>
                    <a:pt x="226860" y="9855"/>
                  </a:lnTo>
                  <a:close/>
                </a:path>
                <a:path w="641350" h="40004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40004">
                  <a:moveTo>
                    <a:pt x="276174" y="9855"/>
                  </a:move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641350" h="40004">
                  <a:moveTo>
                    <a:pt x="325488" y="9855"/>
                  </a:moveTo>
                  <a:lnTo>
                    <a:pt x="315633" y="9855"/>
                  </a:lnTo>
                  <a:lnTo>
                    <a:pt x="305765" y="9855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86029" y="9855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41350" h="40004">
                  <a:moveTo>
                    <a:pt x="374802" y="9855"/>
                  </a:moveTo>
                  <a:lnTo>
                    <a:pt x="374802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lnTo>
                    <a:pt x="374802" y="19723"/>
                  </a:lnTo>
                  <a:lnTo>
                    <a:pt x="374802" y="9855"/>
                  </a:lnTo>
                  <a:close/>
                </a:path>
                <a:path w="641350" h="40004">
                  <a:moveTo>
                    <a:pt x="404393" y="0"/>
                  </a:moveTo>
                  <a:lnTo>
                    <a:pt x="394525" y="0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41350" h="40004">
                  <a:moveTo>
                    <a:pt x="433984" y="19723"/>
                  </a:move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close/>
                </a:path>
                <a:path w="641350" h="40004">
                  <a:moveTo>
                    <a:pt x="453707" y="19723"/>
                  </a:moveTo>
                  <a:lnTo>
                    <a:pt x="443852" y="19723"/>
                  </a:lnTo>
                  <a:lnTo>
                    <a:pt x="443852" y="9855"/>
                  </a:lnTo>
                  <a:lnTo>
                    <a:pt x="433984" y="9855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23"/>
                  </a:lnTo>
                  <a:close/>
                </a:path>
                <a:path w="641350" h="40004">
                  <a:moveTo>
                    <a:pt x="532612" y="19723"/>
                  </a:moveTo>
                  <a:lnTo>
                    <a:pt x="522744" y="19723"/>
                  </a:lnTo>
                  <a:lnTo>
                    <a:pt x="512889" y="19723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93166" y="9855"/>
                  </a:lnTo>
                  <a:lnTo>
                    <a:pt x="483298" y="9855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53707" y="9855"/>
                  </a:lnTo>
                  <a:lnTo>
                    <a:pt x="453707" y="19723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23"/>
                  </a:lnTo>
                  <a:lnTo>
                    <a:pt x="463575" y="19723"/>
                  </a:lnTo>
                  <a:lnTo>
                    <a:pt x="463575" y="9867"/>
                  </a:lnTo>
                  <a:lnTo>
                    <a:pt x="473430" y="9867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close/>
                </a:path>
                <a:path w="641350" h="40004">
                  <a:moveTo>
                    <a:pt x="572071" y="0"/>
                  </a:moveTo>
                  <a:lnTo>
                    <a:pt x="562203" y="0"/>
                  </a:lnTo>
                  <a:lnTo>
                    <a:pt x="552335" y="0"/>
                  </a:lnTo>
                  <a:lnTo>
                    <a:pt x="552335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55"/>
                  </a:lnTo>
                  <a:lnTo>
                    <a:pt x="621372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601649" y="9855"/>
                  </a:lnTo>
                  <a:lnTo>
                    <a:pt x="601649" y="19723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20877" y="5478982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67" y="19735"/>
                  </a:move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close/>
                </a:path>
                <a:path w="631825" h="29845">
                  <a:moveTo>
                    <a:pt x="39458" y="19735"/>
                  </a:moveTo>
                  <a:lnTo>
                    <a:pt x="29591" y="19735"/>
                  </a:lnTo>
                  <a:lnTo>
                    <a:pt x="29591" y="9867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19723" y="29603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39458" y="19735"/>
                  </a:lnTo>
                  <a:close/>
                </a:path>
                <a:path w="631825" h="29845">
                  <a:moveTo>
                    <a:pt x="59182" y="19735"/>
                  </a:moveTo>
                  <a:lnTo>
                    <a:pt x="49314" y="19735"/>
                  </a:lnTo>
                  <a:lnTo>
                    <a:pt x="49314" y="29603"/>
                  </a:lnTo>
                  <a:lnTo>
                    <a:pt x="59182" y="29603"/>
                  </a:lnTo>
                  <a:lnTo>
                    <a:pt x="59182" y="19735"/>
                  </a:lnTo>
                  <a:close/>
                </a:path>
                <a:path w="631825" h="29845">
                  <a:moveTo>
                    <a:pt x="59182" y="0"/>
                  </a:moveTo>
                  <a:lnTo>
                    <a:pt x="49314" y="0"/>
                  </a:lnTo>
                  <a:lnTo>
                    <a:pt x="49314" y="9867"/>
                  </a:lnTo>
                  <a:lnTo>
                    <a:pt x="59182" y="9867"/>
                  </a:lnTo>
                  <a:lnTo>
                    <a:pt x="59182" y="0"/>
                  </a:lnTo>
                  <a:close/>
                </a:path>
                <a:path w="631825" h="29845">
                  <a:moveTo>
                    <a:pt x="88773" y="0"/>
                  </a:moveTo>
                  <a:lnTo>
                    <a:pt x="78905" y="0"/>
                  </a:lnTo>
                  <a:lnTo>
                    <a:pt x="69037" y="0"/>
                  </a:lnTo>
                  <a:lnTo>
                    <a:pt x="69037" y="9867"/>
                  </a:lnTo>
                  <a:lnTo>
                    <a:pt x="69037" y="19735"/>
                  </a:lnTo>
                  <a:lnTo>
                    <a:pt x="69037" y="29603"/>
                  </a:lnTo>
                  <a:lnTo>
                    <a:pt x="78905" y="29603"/>
                  </a:lnTo>
                  <a:lnTo>
                    <a:pt x="78905" y="19735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0"/>
                  </a:lnTo>
                  <a:close/>
                </a:path>
                <a:path w="631825" h="29845">
                  <a:moveTo>
                    <a:pt x="108496" y="19735"/>
                  </a:moveTo>
                  <a:lnTo>
                    <a:pt x="98640" y="19735"/>
                  </a:lnTo>
                  <a:lnTo>
                    <a:pt x="88773" y="19735"/>
                  </a:lnTo>
                  <a:lnTo>
                    <a:pt x="88773" y="29603"/>
                  </a:lnTo>
                  <a:lnTo>
                    <a:pt x="98628" y="29603"/>
                  </a:lnTo>
                  <a:lnTo>
                    <a:pt x="108496" y="29603"/>
                  </a:lnTo>
                  <a:lnTo>
                    <a:pt x="108496" y="19735"/>
                  </a:lnTo>
                  <a:close/>
                </a:path>
                <a:path w="631825" h="29845">
                  <a:moveTo>
                    <a:pt x="108496" y="0"/>
                  </a:move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631825" h="29845">
                  <a:moveTo>
                    <a:pt x="138087" y="0"/>
                  </a:moveTo>
                  <a:lnTo>
                    <a:pt x="128219" y="0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108496" y="19735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31825" h="29845">
                  <a:moveTo>
                    <a:pt x="157810" y="9867"/>
                  </a:moveTo>
                  <a:lnTo>
                    <a:pt x="147942" y="9867"/>
                  </a:lnTo>
                  <a:lnTo>
                    <a:pt x="147942" y="19735"/>
                  </a:lnTo>
                  <a:lnTo>
                    <a:pt x="157810" y="19735"/>
                  </a:lnTo>
                  <a:lnTo>
                    <a:pt x="157810" y="9867"/>
                  </a:lnTo>
                  <a:close/>
                </a:path>
                <a:path w="631825" h="29845">
                  <a:moveTo>
                    <a:pt x="187401" y="0"/>
                  </a:moveTo>
                  <a:lnTo>
                    <a:pt x="177533" y="0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87401" y="19735"/>
                  </a:lnTo>
                  <a:lnTo>
                    <a:pt x="187401" y="9867"/>
                  </a:lnTo>
                  <a:lnTo>
                    <a:pt x="187401" y="0"/>
                  </a:lnTo>
                  <a:close/>
                </a:path>
                <a:path w="631825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197256" y="9867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31825" h="29845">
                  <a:moveTo>
                    <a:pt x="266306" y="0"/>
                  </a:moveTo>
                  <a:lnTo>
                    <a:pt x="266306" y="0"/>
                  </a:lnTo>
                  <a:lnTo>
                    <a:pt x="226847" y="0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31825" h="29845">
                  <a:moveTo>
                    <a:pt x="286029" y="0"/>
                  </a:moveTo>
                  <a:lnTo>
                    <a:pt x="276161" y="0"/>
                  </a:lnTo>
                  <a:lnTo>
                    <a:pt x="276161" y="9867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86029" y="0"/>
                  </a:lnTo>
                  <a:close/>
                </a:path>
                <a:path w="631825" h="29845">
                  <a:moveTo>
                    <a:pt x="335343" y="0"/>
                  </a:moveTo>
                  <a:lnTo>
                    <a:pt x="335343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lnTo>
                    <a:pt x="315620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35343" y="9867"/>
                  </a:lnTo>
                  <a:lnTo>
                    <a:pt x="335343" y="0"/>
                  </a:lnTo>
                  <a:close/>
                </a:path>
                <a:path w="631825" h="29845">
                  <a:moveTo>
                    <a:pt x="364934" y="0"/>
                  </a:move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55066" y="9867"/>
                  </a:lnTo>
                  <a:lnTo>
                    <a:pt x="364934" y="9867"/>
                  </a:lnTo>
                  <a:lnTo>
                    <a:pt x="364934" y="0"/>
                  </a:lnTo>
                  <a:close/>
                </a:path>
                <a:path w="631825" h="29845">
                  <a:moveTo>
                    <a:pt x="414248" y="0"/>
                  </a:moveTo>
                  <a:lnTo>
                    <a:pt x="414248" y="0"/>
                  </a:lnTo>
                  <a:lnTo>
                    <a:pt x="374789" y="0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31825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0"/>
                  </a:lnTo>
                  <a:lnTo>
                    <a:pt x="503021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14248" y="9867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31825" h="29845">
                  <a:moveTo>
                    <a:pt x="542467" y="0"/>
                  </a:move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32599" y="19735"/>
                  </a:lnTo>
                  <a:lnTo>
                    <a:pt x="542467" y="19735"/>
                  </a:lnTo>
                  <a:lnTo>
                    <a:pt x="542467" y="9867"/>
                  </a:lnTo>
                  <a:lnTo>
                    <a:pt x="542467" y="0"/>
                  </a:lnTo>
                  <a:close/>
                </a:path>
                <a:path w="631825" h="29845">
                  <a:moveTo>
                    <a:pt x="601649" y="0"/>
                  </a:moveTo>
                  <a:lnTo>
                    <a:pt x="591781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1009" y="5498718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9735" y="9855"/>
                  </a:moveTo>
                  <a:lnTo>
                    <a:pt x="9867" y="9855"/>
                  </a:lnTo>
                  <a:lnTo>
                    <a:pt x="9867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23"/>
                  </a:lnTo>
                  <a:lnTo>
                    <a:pt x="19735" y="9855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19723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187413" y="0"/>
                  </a:moveTo>
                  <a:lnTo>
                    <a:pt x="177546" y="0"/>
                  </a:lnTo>
                  <a:lnTo>
                    <a:pt x="177546" y="9855"/>
                  </a:lnTo>
                  <a:lnTo>
                    <a:pt x="167678" y="9855"/>
                  </a:lnTo>
                  <a:lnTo>
                    <a:pt x="157822" y="9855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38087" y="0"/>
                  </a:lnTo>
                  <a:lnTo>
                    <a:pt x="138087" y="9855"/>
                  </a:lnTo>
                  <a:lnTo>
                    <a:pt x="128231" y="9855"/>
                  </a:lnTo>
                  <a:lnTo>
                    <a:pt x="128231" y="0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55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78917" y="9855"/>
                  </a:lnTo>
                  <a:lnTo>
                    <a:pt x="69049" y="9855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  <a:path w="641350" h="29845">
                  <a:moveTo>
                    <a:pt x="226860" y="0"/>
                  </a:moveTo>
                  <a:lnTo>
                    <a:pt x="216992" y="0"/>
                  </a:lnTo>
                  <a:lnTo>
                    <a:pt x="216992" y="9855"/>
                  </a:lnTo>
                  <a:lnTo>
                    <a:pt x="207137" y="9855"/>
                  </a:lnTo>
                  <a:lnTo>
                    <a:pt x="197269" y="9855"/>
                  </a:lnTo>
                  <a:lnTo>
                    <a:pt x="197269" y="19723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26860" y="0"/>
                  </a:lnTo>
                  <a:close/>
                </a:path>
                <a:path w="641350" h="29845">
                  <a:moveTo>
                    <a:pt x="256451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76174" y="9867"/>
                  </a:lnTo>
                  <a:lnTo>
                    <a:pt x="276174" y="19723"/>
                  </a:lnTo>
                  <a:lnTo>
                    <a:pt x="286042" y="19723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45211" y="9855"/>
                  </a:moveTo>
                  <a:lnTo>
                    <a:pt x="335356" y="9855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305765" y="9855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55"/>
                  </a:lnTo>
                  <a:close/>
                </a:path>
                <a:path w="641350" h="29845">
                  <a:moveTo>
                    <a:pt x="384670" y="0"/>
                  </a:moveTo>
                  <a:lnTo>
                    <a:pt x="374802" y="0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55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19723"/>
                  </a:lnTo>
                  <a:lnTo>
                    <a:pt x="384670" y="19723"/>
                  </a:lnTo>
                  <a:lnTo>
                    <a:pt x="384670" y="9867"/>
                  </a:lnTo>
                  <a:lnTo>
                    <a:pt x="384670" y="0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43852" y="9855"/>
                  </a:moveTo>
                  <a:lnTo>
                    <a:pt x="433984" y="9855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43852" y="19723"/>
                  </a:lnTo>
                  <a:lnTo>
                    <a:pt x="443852" y="9855"/>
                  </a:lnTo>
                  <a:close/>
                </a:path>
                <a:path w="641350" h="29845">
                  <a:moveTo>
                    <a:pt x="463575" y="9855"/>
                  </a:moveTo>
                  <a:lnTo>
                    <a:pt x="453707" y="9855"/>
                  </a:lnTo>
                  <a:lnTo>
                    <a:pt x="453707" y="19723"/>
                  </a:lnTo>
                  <a:lnTo>
                    <a:pt x="463575" y="19723"/>
                  </a:lnTo>
                  <a:lnTo>
                    <a:pt x="463575" y="9855"/>
                  </a:lnTo>
                  <a:close/>
                </a:path>
                <a:path w="641350" h="29845">
                  <a:moveTo>
                    <a:pt x="483298" y="9855"/>
                  </a:moveTo>
                  <a:lnTo>
                    <a:pt x="473430" y="9855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83298" y="9855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80" y="19723"/>
                  </a:lnTo>
                  <a:lnTo>
                    <a:pt x="542480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591781" y="0"/>
                  </a:lnTo>
                  <a:lnTo>
                    <a:pt x="591781" y="9855"/>
                  </a:lnTo>
                  <a:lnTo>
                    <a:pt x="581926" y="9855"/>
                  </a:lnTo>
                  <a:lnTo>
                    <a:pt x="572071" y="9855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11009" y="5518441"/>
              <a:ext cx="631825" cy="20320"/>
            </a:xfrm>
            <a:custGeom>
              <a:avLst/>
              <a:gdLst/>
              <a:ahLst/>
              <a:cxnLst/>
              <a:rect l="l" t="t" r="r" b="b"/>
              <a:pathLst>
                <a:path w="631825" h="20320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31825" h="20320">
                  <a:moveTo>
                    <a:pt x="39458" y="9855"/>
                  </a:moveTo>
                  <a:lnTo>
                    <a:pt x="29603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39458" y="9855"/>
                  </a:lnTo>
                  <a:close/>
                </a:path>
                <a:path w="631825" h="20320">
                  <a:moveTo>
                    <a:pt x="157822" y="9855"/>
                  </a:moveTo>
                  <a:lnTo>
                    <a:pt x="147955" y="9855"/>
                  </a:lnTo>
                  <a:lnTo>
                    <a:pt x="138087" y="9855"/>
                  </a:lnTo>
                  <a:lnTo>
                    <a:pt x="138087" y="0"/>
                  </a:lnTo>
                  <a:lnTo>
                    <a:pt x="88773" y="0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57822" y="19723"/>
                  </a:lnTo>
                  <a:lnTo>
                    <a:pt x="157822" y="9855"/>
                  </a:lnTo>
                  <a:close/>
                </a:path>
                <a:path w="631825" h="20320">
                  <a:moveTo>
                    <a:pt x="187413" y="0"/>
                  </a:moveTo>
                  <a:lnTo>
                    <a:pt x="177546" y="0"/>
                  </a:lnTo>
                  <a:lnTo>
                    <a:pt x="177546" y="9855"/>
                  </a:ln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  <a:path w="631825" h="20320">
                  <a:moveTo>
                    <a:pt x="266306" y="0"/>
                  </a:moveTo>
                  <a:lnTo>
                    <a:pt x="256451" y="0"/>
                  </a:lnTo>
                  <a:lnTo>
                    <a:pt x="246583" y="0"/>
                  </a:lnTo>
                  <a:lnTo>
                    <a:pt x="246583" y="9855"/>
                  </a:lnTo>
                  <a:lnTo>
                    <a:pt x="236728" y="9855"/>
                  </a:lnTo>
                  <a:lnTo>
                    <a:pt x="236728" y="0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31825" h="20320">
                  <a:moveTo>
                    <a:pt x="295897" y="9855"/>
                  </a:moveTo>
                  <a:lnTo>
                    <a:pt x="286042" y="9855"/>
                  </a:lnTo>
                  <a:lnTo>
                    <a:pt x="286042" y="0"/>
                  </a:lnTo>
                  <a:lnTo>
                    <a:pt x="276174" y="0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31825" h="20320">
                  <a:moveTo>
                    <a:pt x="335356" y="0"/>
                  </a:moveTo>
                  <a:lnTo>
                    <a:pt x="325488" y="0"/>
                  </a:lnTo>
                  <a:lnTo>
                    <a:pt x="315620" y="0"/>
                  </a:lnTo>
                  <a:lnTo>
                    <a:pt x="315620" y="9855"/>
                  </a:lnTo>
                  <a:lnTo>
                    <a:pt x="305765" y="9855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35356" y="9867"/>
                  </a:lnTo>
                  <a:lnTo>
                    <a:pt x="335356" y="0"/>
                  </a:lnTo>
                  <a:close/>
                </a:path>
                <a:path w="631825" h="20320">
                  <a:moveTo>
                    <a:pt x="364947" y="0"/>
                  </a:moveTo>
                  <a:lnTo>
                    <a:pt x="355079" y="0"/>
                  </a:lnTo>
                  <a:lnTo>
                    <a:pt x="345211" y="0"/>
                  </a:lnTo>
                  <a:lnTo>
                    <a:pt x="345211" y="9855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55079" y="9867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31825" h="20320">
                  <a:moveTo>
                    <a:pt x="394525" y="0"/>
                  </a:moveTo>
                  <a:lnTo>
                    <a:pt x="384657" y="0"/>
                  </a:lnTo>
                  <a:lnTo>
                    <a:pt x="384657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70" y="19723"/>
                  </a:lnTo>
                  <a:lnTo>
                    <a:pt x="384670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31825" h="20320">
                  <a:moveTo>
                    <a:pt x="414261" y="9855"/>
                  </a:moveTo>
                  <a:lnTo>
                    <a:pt x="404393" y="9855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55"/>
                  </a:lnTo>
                  <a:close/>
                </a:path>
                <a:path w="631825" h="20320">
                  <a:moveTo>
                    <a:pt x="453707" y="0"/>
                  </a:move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31825" h="20320">
                  <a:moveTo>
                    <a:pt x="512889" y="0"/>
                  </a:moveTo>
                  <a:lnTo>
                    <a:pt x="512889" y="0"/>
                  </a:lnTo>
                  <a:lnTo>
                    <a:pt x="473430" y="0"/>
                  </a:lnTo>
                  <a:lnTo>
                    <a:pt x="473430" y="9867"/>
                  </a:lnTo>
                  <a:lnTo>
                    <a:pt x="512889" y="9867"/>
                  </a:lnTo>
                  <a:lnTo>
                    <a:pt x="512889" y="0"/>
                  </a:lnTo>
                  <a:close/>
                </a:path>
                <a:path w="631825" h="20320">
                  <a:moveTo>
                    <a:pt x="542480" y="0"/>
                  </a:move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42480" y="9867"/>
                  </a:lnTo>
                  <a:lnTo>
                    <a:pt x="542480" y="0"/>
                  </a:lnTo>
                  <a:close/>
                </a:path>
                <a:path w="631825" h="20320">
                  <a:moveTo>
                    <a:pt x="572071" y="0"/>
                  </a:move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31825" h="20320">
                  <a:moveTo>
                    <a:pt x="611517" y="0"/>
                  </a:move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31825" h="20320">
                  <a:moveTo>
                    <a:pt x="631240" y="0"/>
                  </a:move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4584" y="5533226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69">
                  <a:moveTo>
                    <a:pt x="0" y="0"/>
                  </a:moveTo>
                  <a:lnTo>
                    <a:pt x="128231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1009" y="5528297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9845">
                  <a:moveTo>
                    <a:pt x="19735" y="19735"/>
                  </a:moveTo>
                  <a:lnTo>
                    <a:pt x="9867" y="19735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19735" y="19735"/>
                  </a:lnTo>
                  <a:close/>
                </a:path>
                <a:path w="641350" h="29845">
                  <a:moveTo>
                    <a:pt x="88773" y="19735"/>
                  </a:moveTo>
                  <a:lnTo>
                    <a:pt x="78917" y="19735"/>
                  </a:lnTo>
                  <a:lnTo>
                    <a:pt x="78917" y="9867"/>
                  </a:lnTo>
                  <a:lnTo>
                    <a:pt x="69049" y="9867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49326" y="19735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59194" y="29603"/>
                  </a:lnTo>
                  <a:lnTo>
                    <a:pt x="59194" y="19735"/>
                  </a:lnTo>
                  <a:lnTo>
                    <a:pt x="69049" y="19735"/>
                  </a:lnTo>
                  <a:lnTo>
                    <a:pt x="69049" y="29603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close/>
                </a:path>
                <a:path w="641350" h="29845">
                  <a:moveTo>
                    <a:pt x="118364" y="19735"/>
                  </a:moveTo>
                  <a:lnTo>
                    <a:pt x="108508" y="19735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603"/>
                  </a:lnTo>
                  <a:lnTo>
                    <a:pt x="118364" y="29603"/>
                  </a:lnTo>
                  <a:lnTo>
                    <a:pt x="118364" y="19735"/>
                  </a:lnTo>
                  <a:close/>
                </a:path>
                <a:path w="641350" h="29845">
                  <a:moveTo>
                    <a:pt x="138087" y="19735"/>
                  </a:moveTo>
                  <a:lnTo>
                    <a:pt x="128231" y="19735"/>
                  </a:lnTo>
                  <a:lnTo>
                    <a:pt x="128231" y="9867"/>
                  </a:lnTo>
                  <a:lnTo>
                    <a:pt x="118364" y="9867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35"/>
                  </a:lnTo>
                  <a:lnTo>
                    <a:pt x="187413" y="19735"/>
                  </a:lnTo>
                  <a:lnTo>
                    <a:pt x="177546" y="19735"/>
                  </a:lnTo>
                  <a:lnTo>
                    <a:pt x="167678" y="19735"/>
                  </a:lnTo>
                  <a:lnTo>
                    <a:pt x="167678" y="9867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47955" y="29603"/>
                  </a:lnTo>
                  <a:lnTo>
                    <a:pt x="157810" y="29603"/>
                  </a:lnTo>
                  <a:lnTo>
                    <a:pt x="157822" y="29603"/>
                  </a:lnTo>
                  <a:lnTo>
                    <a:pt x="207137" y="29603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26860" y="9867"/>
                  </a:move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close/>
                </a:path>
                <a:path w="641350" h="29845">
                  <a:moveTo>
                    <a:pt x="364947" y="19735"/>
                  </a:moveTo>
                  <a:lnTo>
                    <a:pt x="355079" y="19735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286029" y="9867"/>
                  </a:lnTo>
                  <a:lnTo>
                    <a:pt x="286029" y="19735"/>
                  </a:lnTo>
                  <a:lnTo>
                    <a:pt x="276174" y="19735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56451" y="9867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26860" y="19735"/>
                  </a:lnTo>
                  <a:lnTo>
                    <a:pt x="226860" y="29603"/>
                  </a:lnTo>
                  <a:lnTo>
                    <a:pt x="236715" y="29603"/>
                  </a:lnTo>
                  <a:lnTo>
                    <a:pt x="246583" y="29603"/>
                  </a:lnTo>
                  <a:lnTo>
                    <a:pt x="256451" y="29603"/>
                  </a:lnTo>
                  <a:lnTo>
                    <a:pt x="256451" y="19735"/>
                  </a:lnTo>
                  <a:lnTo>
                    <a:pt x="266306" y="19735"/>
                  </a:lnTo>
                  <a:lnTo>
                    <a:pt x="266306" y="29603"/>
                  </a:lnTo>
                  <a:lnTo>
                    <a:pt x="276174" y="29603"/>
                  </a:lnTo>
                  <a:lnTo>
                    <a:pt x="286042" y="29603"/>
                  </a:lnTo>
                  <a:lnTo>
                    <a:pt x="286042" y="19735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29603"/>
                  </a:lnTo>
                  <a:lnTo>
                    <a:pt x="315620" y="29603"/>
                  </a:lnTo>
                  <a:lnTo>
                    <a:pt x="364947" y="29603"/>
                  </a:lnTo>
                  <a:lnTo>
                    <a:pt x="364947" y="19735"/>
                  </a:lnTo>
                  <a:close/>
                </a:path>
                <a:path w="641350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84657" y="19735"/>
                  </a:lnTo>
                  <a:lnTo>
                    <a:pt x="374802" y="19735"/>
                  </a:lnTo>
                  <a:lnTo>
                    <a:pt x="374802" y="29603"/>
                  </a:lnTo>
                  <a:lnTo>
                    <a:pt x="384657" y="29603"/>
                  </a:lnTo>
                  <a:lnTo>
                    <a:pt x="394525" y="29603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41350" h="29845">
                  <a:moveTo>
                    <a:pt x="424116" y="19735"/>
                  </a:moveTo>
                  <a:lnTo>
                    <a:pt x="414261" y="19735"/>
                  </a:lnTo>
                  <a:lnTo>
                    <a:pt x="414261" y="9867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04393" y="29603"/>
                  </a:lnTo>
                  <a:lnTo>
                    <a:pt x="414248" y="29603"/>
                  </a:lnTo>
                  <a:lnTo>
                    <a:pt x="424116" y="29603"/>
                  </a:lnTo>
                  <a:lnTo>
                    <a:pt x="424116" y="19735"/>
                  </a:lnTo>
                  <a:close/>
                </a:path>
                <a:path w="641350" h="29845">
                  <a:moveTo>
                    <a:pt x="473430" y="9867"/>
                  </a:moveTo>
                  <a:lnTo>
                    <a:pt x="473430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29603"/>
                  </a:lnTo>
                  <a:lnTo>
                    <a:pt x="443839" y="29603"/>
                  </a:lnTo>
                  <a:lnTo>
                    <a:pt x="453707" y="29603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41350" h="29845">
                  <a:moveTo>
                    <a:pt x="552335" y="9867"/>
                  </a:moveTo>
                  <a:lnTo>
                    <a:pt x="552335" y="9867"/>
                  </a:lnTo>
                  <a:lnTo>
                    <a:pt x="503021" y="9867"/>
                  </a:lnTo>
                  <a:lnTo>
                    <a:pt x="503021" y="19735"/>
                  </a:lnTo>
                  <a:lnTo>
                    <a:pt x="552335" y="19735"/>
                  </a:lnTo>
                  <a:lnTo>
                    <a:pt x="552335" y="9867"/>
                  </a:lnTo>
                  <a:close/>
                </a:path>
                <a:path w="641350" h="29845">
                  <a:moveTo>
                    <a:pt x="572071" y="9867"/>
                  </a:moveTo>
                  <a:lnTo>
                    <a:pt x="562203" y="9867"/>
                  </a:lnTo>
                  <a:lnTo>
                    <a:pt x="562203" y="19735"/>
                  </a:lnTo>
                  <a:lnTo>
                    <a:pt x="572071" y="19735"/>
                  </a:lnTo>
                  <a:lnTo>
                    <a:pt x="572071" y="9867"/>
                  </a:lnTo>
                  <a:close/>
                </a:path>
                <a:path w="641350" h="29845">
                  <a:moveTo>
                    <a:pt x="611517" y="9867"/>
                  </a:moveTo>
                  <a:lnTo>
                    <a:pt x="601649" y="9867"/>
                  </a:lnTo>
                  <a:lnTo>
                    <a:pt x="601649" y="19735"/>
                  </a:lnTo>
                  <a:lnTo>
                    <a:pt x="611517" y="19735"/>
                  </a:lnTo>
                  <a:lnTo>
                    <a:pt x="611517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1009" y="554803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88773" y="9855"/>
                  </a:moveTo>
                  <a:lnTo>
                    <a:pt x="78917" y="9855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39458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59194" y="29591"/>
                  </a:lnTo>
                  <a:lnTo>
                    <a:pt x="59194" y="19723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57822" y="19723"/>
                  </a:moveTo>
                  <a:lnTo>
                    <a:pt x="147955" y="19723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28231" y="19723"/>
                  </a:lnTo>
                  <a:lnTo>
                    <a:pt x="118364" y="19723"/>
                  </a:lnTo>
                  <a:lnTo>
                    <a:pt x="118364" y="9855"/>
                  </a:lnTo>
                  <a:lnTo>
                    <a:pt x="108508" y="9855"/>
                  </a:lnTo>
                  <a:lnTo>
                    <a:pt x="98640" y="9855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57822" y="29591"/>
                  </a:lnTo>
                  <a:lnTo>
                    <a:pt x="157822" y="19723"/>
                  </a:lnTo>
                  <a:close/>
                </a:path>
                <a:path w="641350" h="29845">
                  <a:moveTo>
                    <a:pt x="216992" y="9855"/>
                  </a:moveTo>
                  <a:lnTo>
                    <a:pt x="207137" y="9855"/>
                  </a:lnTo>
                  <a:lnTo>
                    <a:pt x="197269" y="9855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41350" h="29845">
                  <a:moveTo>
                    <a:pt x="266306" y="19723"/>
                  </a:moveTo>
                  <a:lnTo>
                    <a:pt x="256451" y="19723"/>
                  </a:lnTo>
                  <a:lnTo>
                    <a:pt x="256451" y="9855"/>
                  </a:lnTo>
                  <a:lnTo>
                    <a:pt x="246583" y="9855"/>
                  </a:lnTo>
                  <a:lnTo>
                    <a:pt x="236728" y="9855"/>
                  </a:lnTo>
                  <a:lnTo>
                    <a:pt x="226860" y="9855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41350" h="29845">
                  <a:moveTo>
                    <a:pt x="295897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41350" h="29845">
                  <a:moveTo>
                    <a:pt x="325488" y="19723"/>
                  </a:moveTo>
                  <a:lnTo>
                    <a:pt x="315633" y="19723"/>
                  </a:lnTo>
                  <a:lnTo>
                    <a:pt x="315633" y="9855"/>
                  </a:lnTo>
                  <a:lnTo>
                    <a:pt x="305765" y="9855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29845">
                  <a:moveTo>
                    <a:pt x="345211" y="9855"/>
                  </a:moveTo>
                  <a:lnTo>
                    <a:pt x="335343" y="9855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55"/>
                  </a:lnTo>
                  <a:close/>
                </a:path>
                <a:path w="641350" h="29845">
                  <a:moveTo>
                    <a:pt x="355079" y="19723"/>
                  </a:moveTo>
                  <a:lnTo>
                    <a:pt x="345211" y="19723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23"/>
                  </a:lnTo>
                  <a:close/>
                </a:path>
                <a:path w="641350" h="29845">
                  <a:moveTo>
                    <a:pt x="374802" y="9855"/>
                  </a:moveTo>
                  <a:lnTo>
                    <a:pt x="364947" y="9855"/>
                  </a:lnTo>
                  <a:lnTo>
                    <a:pt x="355079" y="9855"/>
                  </a:lnTo>
                  <a:lnTo>
                    <a:pt x="355079" y="19723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55"/>
                  </a:lnTo>
                  <a:close/>
                </a:path>
                <a:path w="641350" h="29845">
                  <a:moveTo>
                    <a:pt x="414261" y="19723"/>
                  </a:moveTo>
                  <a:lnTo>
                    <a:pt x="404393" y="19723"/>
                  </a:lnTo>
                  <a:lnTo>
                    <a:pt x="404393" y="9855"/>
                  </a:lnTo>
                  <a:lnTo>
                    <a:pt x="394525" y="9855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14261" y="29591"/>
                  </a:lnTo>
                  <a:lnTo>
                    <a:pt x="414261" y="19723"/>
                  </a:lnTo>
                  <a:close/>
                </a:path>
                <a:path w="641350" h="29845">
                  <a:moveTo>
                    <a:pt x="433984" y="9855"/>
                  </a:moveTo>
                  <a:lnTo>
                    <a:pt x="424116" y="9855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lnTo>
                    <a:pt x="433984" y="9855"/>
                  </a:lnTo>
                  <a:close/>
                </a:path>
                <a:path w="641350" h="29845">
                  <a:moveTo>
                    <a:pt x="463575" y="9855"/>
                  </a:moveTo>
                  <a:lnTo>
                    <a:pt x="453707" y="9855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55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63575" y="19723"/>
                  </a:lnTo>
                  <a:lnTo>
                    <a:pt x="463575" y="9855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73430" y="0"/>
                  </a:lnTo>
                  <a:lnTo>
                    <a:pt x="473430" y="9855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55"/>
                  </a:lnTo>
                  <a:lnTo>
                    <a:pt x="542480" y="9855"/>
                  </a:lnTo>
                  <a:lnTo>
                    <a:pt x="503021" y="9855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611517" y="19723"/>
                  </a:moveTo>
                  <a:lnTo>
                    <a:pt x="601649" y="19723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11517" y="19723"/>
                  </a:lnTo>
                  <a:close/>
                </a:path>
                <a:path w="641350" h="29845">
                  <a:moveTo>
                    <a:pt x="641108" y="9855"/>
                  </a:moveTo>
                  <a:lnTo>
                    <a:pt x="631240" y="9855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621372" y="9855"/>
                  </a:lnTo>
                  <a:lnTo>
                    <a:pt x="611517" y="9855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55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581926" y="19723"/>
                  </a:lnTo>
                  <a:lnTo>
                    <a:pt x="581926" y="29591"/>
                  </a:lnTo>
                  <a:lnTo>
                    <a:pt x="591794" y="29591"/>
                  </a:lnTo>
                  <a:lnTo>
                    <a:pt x="591794" y="19723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11009" y="5567755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39458" y="29591"/>
                  </a:moveTo>
                  <a:lnTo>
                    <a:pt x="29603" y="29591"/>
                  </a:lnTo>
                  <a:lnTo>
                    <a:pt x="19735" y="29591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39458"/>
                  </a:lnTo>
                  <a:lnTo>
                    <a:pt x="19735" y="39458"/>
                  </a:lnTo>
                  <a:lnTo>
                    <a:pt x="29591" y="39458"/>
                  </a:lnTo>
                  <a:lnTo>
                    <a:pt x="39458" y="39458"/>
                  </a:lnTo>
                  <a:lnTo>
                    <a:pt x="39458" y="29591"/>
                  </a:lnTo>
                  <a:close/>
                </a:path>
                <a:path w="641350" h="40004">
                  <a:moveTo>
                    <a:pt x="98640" y="19723"/>
                  </a:moveTo>
                  <a:lnTo>
                    <a:pt x="88773" y="19723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41350" h="40004">
                  <a:moveTo>
                    <a:pt x="128231" y="9867"/>
                  </a:moveTo>
                  <a:lnTo>
                    <a:pt x="118364" y="9867"/>
                  </a:lnTo>
                  <a:lnTo>
                    <a:pt x="108496" y="9867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35"/>
                  </a:lnTo>
                  <a:lnTo>
                    <a:pt x="128231" y="19735"/>
                  </a:lnTo>
                  <a:lnTo>
                    <a:pt x="128231" y="9867"/>
                  </a:lnTo>
                  <a:close/>
                </a:path>
                <a:path w="641350" h="40004">
                  <a:moveTo>
                    <a:pt x="157822" y="9867"/>
                  </a:moveTo>
                  <a:lnTo>
                    <a:pt x="147955" y="9867"/>
                  </a:lnTo>
                  <a:lnTo>
                    <a:pt x="138087" y="9867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40004">
                  <a:moveTo>
                    <a:pt x="266306" y="9867"/>
                  </a:moveTo>
                  <a:lnTo>
                    <a:pt x="266306" y="9867"/>
                  </a:lnTo>
                  <a:lnTo>
                    <a:pt x="216992" y="9867"/>
                  </a:lnTo>
                  <a:lnTo>
                    <a:pt x="216992" y="19723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67678" y="19723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29591"/>
                  </a:lnTo>
                  <a:lnTo>
                    <a:pt x="256451" y="29591"/>
                  </a:lnTo>
                  <a:lnTo>
                    <a:pt x="256451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40004">
                  <a:moveTo>
                    <a:pt x="315633" y="19723"/>
                  </a:move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23"/>
                  </a:lnTo>
                  <a:close/>
                </a:path>
                <a:path w="641350" h="40004">
                  <a:moveTo>
                    <a:pt x="414261" y="9867"/>
                  </a:moveTo>
                  <a:lnTo>
                    <a:pt x="404393" y="9867"/>
                  </a:lnTo>
                  <a:lnTo>
                    <a:pt x="404393" y="19723"/>
                  </a:lnTo>
                  <a:lnTo>
                    <a:pt x="394525" y="19723"/>
                  </a:lnTo>
                  <a:lnTo>
                    <a:pt x="384670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35"/>
                  </a:lnTo>
                  <a:lnTo>
                    <a:pt x="374802" y="19735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close/>
                </a:path>
                <a:path w="641350" h="40004">
                  <a:moveTo>
                    <a:pt x="433984" y="9867"/>
                  </a:moveTo>
                  <a:lnTo>
                    <a:pt x="424116" y="9867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41350" h="40004">
                  <a:moveTo>
                    <a:pt x="522744" y="9867"/>
                  </a:moveTo>
                  <a:lnTo>
                    <a:pt x="512889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63562" y="29591"/>
                  </a:lnTo>
                  <a:lnTo>
                    <a:pt x="522744" y="29591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40004">
                  <a:moveTo>
                    <a:pt x="562203" y="9867"/>
                  </a:moveTo>
                  <a:lnTo>
                    <a:pt x="552335" y="9867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35"/>
                  </a:lnTo>
                  <a:lnTo>
                    <a:pt x="562203" y="9867"/>
                  </a:lnTo>
                  <a:close/>
                </a:path>
                <a:path w="641350" h="40004">
                  <a:moveTo>
                    <a:pt x="611517" y="0"/>
                  </a:move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40004">
                  <a:moveTo>
                    <a:pt x="631240" y="9867"/>
                  </a:moveTo>
                  <a:lnTo>
                    <a:pt x="621372" y="9867"/>
                  </a:lnTo>
                  <a:lnTo>
                    <a:pt x="621372" y="19723"/>
                  </a:lnTo>
                  <a:lnTo>
                    <a:pt x="611517" y="19723"/>
                  </a:lnTo>
                  <a:lnTo>
                    <a:pt x="601649" y="19723"/>
                  </a:lnTo>
                  <a:lnTo>
                    <a:pt x="591794" y="19723"/>
                  </a:lnTo>
                  <a:lnTo>
                    <a:pt x="591794" y="9867"/>
                  </a:lnTo>
                  <a:lnTo>
                    <a:pt x="581926" y="9867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91781" y="19735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21385" y="29591"/>
                  </a:lnTo>
                  <a:lnTo>
                    <a:pt x="621385" y="19735"/>
                  </a:lnTo>
                  <a:lnTo>
                    <a:pt x="631240" y="19735"/>
                  </a:lnTo>
                  <a:lnTo>
                    <a:pt x="631240" y="9867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20877" y="5597347"/>
              <a:ext cx="621665" cy="20320"/>
            </a:xfrm>
            <a:custGeom>
              <a:avLst/>
              <a:gdLst/>
              <a:ahLst/>
              <a:cxnLst/>
              <a:rect l="l" t="t" r="r" b="b"/>
              <a:pathLst>
                <a:path w="621665" h="20320">
                  <a:moveTo>
                    <a:pt x="39458" y="0"/>
                  </a:moveTo>
                  <a:lnTo>
                    <a:pt x="29591" y="0"/>
                  </a:lnTo>
                  <a:lnTo>
                    <a:pt x="19723" y="0"/>
                  </a:lnTo>
                  <a:lnTo>
                    <a:pt x="19723" y="9855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39458" y="0"/>
                  </a:lnTo>
                  <a:close/>
                </a:path>
                <a:path w="621665" h="20320">
                  <a:moveTo>
                    <a:pt x="59182" y="0"/>
                  </a:moveTo>
                  <a:lnTo>
                    <a:pt x="49314" y="0"/>
                  </a:lnTo>
                  <a:lnTo>
                    <a:pt x="49314" y="9867"/>
                  </a:lnTo>
                  <a:lnTo>
                    <a:pt x="59182" y="9867"/>
                  </a:lnTo>
                  <a:lnTo>
                    <a:pt x="59182" y="0"/>
                  </a:lnTo>
                  <a:close/>
                </a:path>
                <a:path w="621665" h="20320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21665" h="20320">
                  <a:moveTo>
                    <a:pt x="147955" y="0"/>
                  </a:moveTo>
                  <a:lnTo>
                    <a:pt x="147955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621665" h="20320">
                  <a:moveTo>
                    <a:pt x="167678" y="0"/>
                  </a:moveTo>
                  <a:lnTo>
                    <a:pt x="157810" y="0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0"/>
                  </a:lnTo>
                  <a:close/>
                </a:path>
                <a:path w="621665" h="20320">
                  <a:moveTo>
                    <a:pt x="236715" y="0"/>
                  </a:move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21665" h="20320">
                  <a:moveTo>
                    <a:pt x="266306" y="0"/>
                  </a:moveTo>
                  <a:lnTo>
                    <a:pt x="256438" y="0"/>
                  </a:lnTo>
                  <a:lnTo>
                    <a:pt x="246570" y="0"/>
                  </a:lnTo>
                  <a:lnTo>
                    <a:pt x="246570" y="9867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21665" h="20320">
                  <a:moveTo>
                    <a:pt x="325488" y="0"/>
                  </a:moveTo>
                  <a:lnTo>
                    <a:pt x="315620" y="0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305752" y="9867"/>
                  </a:lnTo>
                  <a:lnTo>
                    <a:pt x="315620" y="9867"/>
                  </a:lnTo>
                  <a:lnTo>
                    <a:pt x="325488" y="9867"/>
                  </a:lnTo>
                  <a:lnTo>
                    <a:pt x="325488" y="0"/>
                  </a:lnTo>
                  <a:close/>
                </a:path>
                <a:path w="621665" h="20320">
                  <a:moveTo>
                    <a:pt x="394525" y="0"/>
                  </a:moveTo>
                  <a:lnTo>
                    <a:pt x="394525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21665" h="20320">
                  <a:moveTo>
                    <a:pt x="483298" y="0"/>
                  </a:moveTo>
                  <a:lnTo>
                    <a:pt x="483298" y="0"/>
                  </a:lnTo>
                  <a:lnTo>
                    <a:pt x="414248" y="0"/>
                  </a:lnTo>
                  <a:lnTo>
                    <a:pt x="414248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21665" h="20320">
                  <a:moveTo>
                    <a:pt x="522744" y="0"/>
                  </a:moveTo>
                  <a:lnTo>
                    <a:pt x="512876" y="0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21665" h="20320">
                  <a:moveTo>
                    <a:pt x="591781" y="0"/>
                  </a:moveTo>
                  <a:lnTo>
                    <a:pt x="581914" y="0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0"/>
                  </a:lnTo>
                  <a:close/>
                </a:path>
                <a:path w="621665" h="20320">
                  <a:moveTo>
                    <a:pt x="621372" y="0"/>
                  </a:move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9663" y="5612131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219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1009" y="560720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19735"/>
                  </a:move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close/>
                </a:path>
                <a:path w="641350" h="29845">
                  <a:moveTo>
                    <a:pt x="29603" y="9867"/>
                  </a:moveTo>
                  <a:lnTo>
                    <a:pt x="19735" y="9867"/>
                  </a:lnTo>
                  <a:lnTo>
                    <a:pt x="9867" y="9867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19735" y="29603"/>
                  </a:lnTo>
                  <a:lnTo>
                    <a:pt x="29603" y="29603"/>
                  </a:lnTo>
                  <a:lnTo>
                    <a:pt x="29603" y="19735"/>
                  </a:lnTo>
                  <a:lnTo>
                    <a:pt x="29603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94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39458" y="19735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78917" y="19735"/>
                  </a:moveTo>
                  <a:lnTo>
                    <a:pt x="69049" y="19735"/>
                  </a:lnTo>
                  <a:lnTo>
                    <a:pt x="69049" y="29603"/>
                  </a:lnTo>
                  <a:lnTo>
                    <a:pt x="78917" y="29603"/>
                  </a:lnTo>
                  <a:lnTo>
                    <a:pt x="78917" y="19735"/>
                  </a:lnTo>
                  <a:close/>
                </a:path>
                <a:path w="641350" h="29845">
                  <a:moveTo>
                    <a:pt x="157822" y="9867"/>
                  </a:moveTo>
                  <a:lnTo>
                    <a:pt x="147955" y="9867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18364" y="19735"/>
                  </a:lnTo>
                  <a:lnTo>
                    <a:pt x="118364" y="9867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603"/>
                  </a:lnTo>
                  <a:lnTo>
                    <a:pt x="118364" y="29603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29603"/>
                  </a:lnTo>
                  <a:lnTo>
                    <a:pt x="157822" y="29603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01" y="9867"/>
                  </a:lnTo>
                  <a:lnTo>
                    <a:pt x="187401" y="19735"/>
                  </a:lnTo>
                  <a:lnTo>
                    <a:pt x="177546" y="19735"/>
                  </a:lnTo>
                  <a:lnTo>
                    <a:pt x="177546" y="9867"/>
                  </a:lnTo>
                  <a:lnTo>
                    <a:pt x="167678" y="9867"/>
                  </a:lnTo>
                  <a:lnTo>
                    <a:pt x="167678" y="19735"/>
                  </a:lnTo>
                  <a:lnTo>
                    <a:pt x="167678" y="29603"/>
                  </a:lnTo>
                  <a:lnTo>
                    <a:pt x="177546" y="29603"/>
                  </a:lnTo>
                  <a:lnTo>
                    <a:pt x="187413" y="29603"/>
                  </a:lnTo>
                  <a:lnTo>
                    <a:pt x="187413" y="19735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26860" y="19735"/>
                  </a:moveTo>
                  <a:lnTo>
                    <a:pt x="216992" y="19735"/>
                  </a:lnTo>
                  <a:lnTo>
                    <a:pt x="207124" y="19735"/>
                  </a:lnTo>
                  <a:lnTo>
                    <a:pt x="207124" y="29603"/>
                  </a:lnTo>
                  <a:lnTo>
                    <a:pt x="216992" y="29603"/>
                  </a:lnTo>
                  <a:lnTo>
                    <a:pt x="226860" y="29603"/>
                  </a:lnTo>
                  <a:lnTo>
                    <a:pt x="226860" y="19735"/>
                  </a:lnTo>
                  <a:close/>
                </a:path>
                <a:path w="641350" h="29845">
                  <a:moveTo>
                    <a:pt x="246583" y="19735"/>
                  </a:moveTo>
                  <a:lnTo>
                    <a:pt x="236715" y="19735"/>
                  </a:lnTo>
                  <a:lnTo>
                    <a:pt x="236715" y="29603"/>
                  </a:lnTo>
                  <a:lnTo>
                    <a:pt x="246583" y="29603"/>
                  </a:lnTo>
                  <a:lnTo>
                    <a:pt x="246583" y="19735"/>
                  </a:lnTo>
                  <a:close/>
                </a:path>
                <a:path w="641350" h="29845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56438" y="29603"/>
                  </a:lnTo>
                  <a:lnTo>
                    <a:pt x="266306" y="29603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41350" h="29845">
                  <a:moveTo>
                    <a:pt x="295897" y="0"/>
                  </a:moveTo>
                  <a:lnTo>
                    <a:pt x="286042" y="0"/>
                  </a:lnTo>
                  <a:lnTo>
                    <a:pt x="276174" y="0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86029" y="19735"/>
                  </a:lnTo>
                  <a:lnTo>
                    <a:pt x="276174" y="19735"/>
                  </a:lnTo>
                  <a:lnTo>
                    <a:pt x="276174" y="29603"/>
                  </a:lnTo>
                  <a:lnTo>
                    <a:pt x="286029" y="29603"/>
                  </a:lnTo>
                  <a:lnTo>
                    <a:pt x="295897" y="29603"/>
                  </a:lnTo>
                  <a:lnTo>
                    <a:pt x="295897" y="19735"/>
                  </a:lnTo>
                  <a:lnTo>
                    <a:pt x="295897" y="9867"/>
                  </a:lnTo>
                  <a:lnTo>
                    <a:pt x="295897" y="0"/>
                  </a:lnTo>
                  <a:close/>
                </a:path>
                <a:path w="641350" h="29845">
                  <a:moveTo>
                    <a:pt x="384670" y="9867"/>
                  </a:moveTo>
                  <a:lnTo>
                    <a:pt x="374802" y="9867"/>
                  </a:lnTo>
                  <a:lnTo>
                    <a:pt x="374802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0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25488" y="19735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305765" y="9867"/>
                  </a:lnTo>
                  <a:lnTo>
                    <a:pt x="315620" y="9867"/>
                  </a:lnTo>
                  <a:lnTo>
                    <a:pt x="315620" y="19735"/>
                  </a:lnTo>
                  <a:lnTo>
                    <a:pt x="305765" y="19735"/>
                  </a:lnTo>
                  <a:lnTo>
                    <a:pt x="305765" y="29603"/>
                  </a:lnTo>
                  <a:lnTo>
                    <a:pt x="315620" y="29603"/>
                  </a:lnTo>
                  <a:lnTo>
                    <a:pt x="325488" y="29603"/>
                  </a:lnTo>
                  <a:lnTo>
                    <a:pt x="335356" y="29603"/>
                  </a:lnTo>
                  <a:lnTo>
                    <a:pt x="335356" y="19735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29603"/>
                  </a:lnTo>
                  <a:lnTo>
                    <a:pt x="364934" y="29603"/>
                  </a:lnTo>
                  <a:lnTo>
                    <a:pt x="374802" y="29603"/>
                  </a:lnTo>
                  <a:lnTo>
                    <a:pt x="384670" y="29603"/>
                  </a:lnTo>
                  <a:lnTo>
                    <a:pt x="384670" y="19735"/>
                  </a:lnTo>
                  <a:lnTo>
                    <a:pt x="384670" y="9867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93166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67"/>
                  </a:lnTo>
                  <a:lnTo>
                    <a:pt x="503021" y="9867"/>
                  </a:lnTo>
                  <a:lnTo>
                    <a:pt x="503021" y="19735"/>
                  </a:lnTo>
                  <a:lnTo>
                    <a:pt x="512889" y="19735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41350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62203" y="9867"/>
                  </a:lnTo>
                  <a:lnTo>
                    <a:pt x="562203" y="19735"/>
                  </a:lnTo>
                  <a:lnTo>
                    <a:pt x="572071" y="19735"/>
                  </a:lnTo>
                  <a:lnTo>
                    <a:pt x="572071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01649" y="9867"/>
                  </a:move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close/>
                </a:path>
                <a:path w="641350" h="29845">
                  <a:moveTo>
                    <a:pt x="611517" y="0"/>
                  </a:move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1009" y="5626938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39458" y="19723"/>
                  </a:moveTo>
                  <a:lnTo>
                    <a:pt x="29603" y="19723"/>
                  </a:lnTo>
                  <a:lnTo>
                    <a:pt x="29603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0" y="19723"/>
                  </a:lnTo>
                  <a:lnTo>
                    <a:pt x="0" y="29578"/>
                  </a:lnTo>
                  <a:lnTo>
                    <a:pt x="0" y="39446"/>
                  </a:lnTo>
                  <a:lnTo>
                    <a:pt x="9867" y="39446"/>
                  </a:lnTo>
                  <a:lnTo>
                    <a:pt x="19735" y="39446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41350" h="40004">
                  <a:moveTo>
                    <a:pt x="69049" y="9855"/>
                  </a:move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40004">
                  <a:moveTo>
                    <a:pt x="88773" y="19723"/>
                  </a:move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close/>
                </a:path>
                <a:path w="641350" h="40004">
                  <a:moveTo>
                    <a:pt x="108508" y="19723"/>
                  </a:moveTo>
                  <a:lnTo>
                    <a:pt x="98640" y="19723"/>
                  </a:lnTo>
                  <a:lnTo>
                    <a:pt x="98640" y="29591"/>
                  </a:lnTo>
                  <a:lnTo>
                    <a:pt x="108508" y="29591"/>
                  </a:lnTo>
                  <a:lnTo>
                    <a:pt x="108508" y="19723"/>
                  </a:lnTo>
                  <a:close/>
                </a:path>
                <a:path w="641350" h="40004">
                  <a:moveTo>
                    <a:pt x="128231" y="19723"/>
                  </a:moveTo>
                  <a:lnTo>
                    <a:pt x="118364" y="19723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close/>
                </a:path>
                <a:path w="641350" h="40004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41350" h="40004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40004">
                  <a:moveTo>
                    <a:pt x="197269" y="19723"/>
                  </a:moveTo>
                  <a:lnTo>
                    <a:pt x="187413" y="19723"/>
                  </a:lnTo>
                  <a:lnTo>
                    <a:pt x="187413" y="9855"/>
                  </a:lnTo>
                  <a:lnTo>
                    <a:pt x="177546" y="9855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40004">
                  <a:moveTo>
                    <a:pt x="216992" y="19723"/>
                  </a:move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40004">
                  <a:moveTo>
                    <a:pt x="226860" y="9855"/>
                  </a:moveTo>
                  <a:lnTo>
                    <a:pt x="216992" y="9855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26860" y="9855"/>
                  </a:lnTo>
                  <a:close/>
                </a:path>
                <a:path w="641350" h="40004">
                  <a:moveTo>
                    <a:pt x="266306" y="9855"/>
                  </a:moveTo>
                  <a:lnTo>
                    <a:pt x="256451" y="9855"/>
                  </a:lnTo>
                  <a:lnTo>
                    <a:pt x="246583" y="9855"/>
                  </a:lnTo>
                  <a:lnTo>
                    <a:pt x="236715" y="9855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51" y="29591"/>
                  </a:lnTo>
                  <a:lnTo>
                    <a:pt x="256451" y="19723"/>
                  </a:lnTo>
                  <a:lnTo>
                    <a:pt x="266306" y="19723"/>
                  </a:lnTo>
                  <a:lnTo>
                    <a:pt x="266306" y="9855"/>
                  </a:lnTo>
                  <a:close/>
                </a:path>
                <a:path w="641350" h="40004">
                  <a:moveTo>
                    <a:pt x="305765" y="19723"/>
                  </a:moveTo>
                  <a:lnTo>
                    <a:pt x="295897" y="19723"/>
                  </a:lnTo>
                  <a:lnTo>
                    <a:pt x="286042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close/>
                </a:path>
                <a:path w="641350" h="40004">
                  <a:moveTo>
                    <a:pt x="325488" y="9855"/>
                  </a:moveTo>
                  <a:lnTo>
                    <a:pt x="315620" y="9855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41350" h="40004">
                  <a:moveTo>
                    <a:pt x="364947" y="9855"/>
                  </a:moveTo>
                  <a:lnTo>
                    <a:pt x="355079" y="9855"/>
                  </a:lnTo>
                  <a:lnTo>
                    <a:pt x="345211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56" y="29591"/>
                  </a:lnTo>
                  <a:lnTo>
                    <a:pt x="335356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55"/>
                  </a:lnTo>
                  <a:close/>
                </a:path>
                <a:path w="641350" h="40004">
                  <a:moveTo>
                    <a:pt x="414261" y="19723"/>
                  </a:moveTo>
                  <a:lnTo>
                    <a:pt x="404393" y="19723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14261" y="29591"/>
                  </a:lnTo>
                  <a:lnTo>
                    <a:pt x="414261" y="19723"/>
                  </a:lnTo>
                  <a:close/>
                </a:path>
                <a:path w="641350" h="40004">
                  <a:moveTo>
                    <a:pt x="414261" y="0"/>
                  </a:moveTo>
                  <a:lnTo>
                    <a:pt x="414261" y="0"/>
                  </a:ln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70" y="29591"/>
                  </a:lnTo>
                  <a:lnTo>
                    <a:pt x="384670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40004">
                  <a:moveTo>
                    <a:pt x="433984" y="19723"/>
                  </a:move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close/>
                </a:path>
                <a:path w="641350" h="40004">
                  <a:moveTo>
                    <a:pt x="453707" y="9855"/>
                  </a:moveTo>
                  <a:lnTo>
                    <a:pt x="443852" y="9855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23"/>
                  </a:lnTo>
                  <a:lnTo>
                    <a:pt x="453707" y="9855"/>
                  </a:lnTo>
                  <a:close/>
                </a:path>
                <a:path w="641350" h="40004">
                  <a:moveTo>
                    <a:pt x="483298" y="0"/>
                  </a:moveTo>
                  <a:lnTo>
                    <a:pt x="473430" y="0"/>
                  </a:lnTo>
                  <a:lnTo>
                    <a:pt x="473430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40004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55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lnTo>
                    <a:pt x="522744" y="19723"/>
                  </a:lnTo>
                  <a:lnTo>
                    <a:pt x="512889" y="19723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40004">
                  <a:moveTo>
                    <a:pt x="572071" y="9855"/>
                  </a:moveTo>
                  <a:lnTo>
                    <a:pt x="562203" y="9855"/>
                  </a:lnTo>
                  <a:lnTo>
                    <a:pt x="562203" y="19723"/>
                  </a:lnTo>
                  <a:lnTo>
                    <a:pt x="552335" y="19723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72071" y="29591"/>
                  </a:lnTo>
                  <a:lnTo>
                    <a:pt x="572071" y="19723"/>
                  </a:lnTo>
                  <a:lnTo>
                    <a:pt x="572071" y="9855"/>
                  </a:lnTo>
                  <a:close/>
                </a:path>
                <a:path w="641350" h="40004">
                  <a:moveTo>
                    <a:pt x="611517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55"/>
                  </a:lnTo>
                  <a:lnTo>
                    <a:pt x="581926" y="19723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11517" y="19723"/>
                  </a:lnTo>
                  <a:lnTo>
                    <a:pt x="611517" y="9855"/>
                  </a:lnTo>
                  <a:close/>
                </a:path>
                <a:path w="641350" h="40004">
                  <a:moveTo>
                    <a:pt x="631240" y="9855"/>
                  </a:moveTo>
                  <a:lnTo>
                    <a:pt x="621372" y="9855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55"/>
                  </a:lnTo>
                  <a:close/>
                </a:path>
                <a:path w="641350" h="40004">
                  <a:moveTo>
                    <a:pt x="641108" y="19723"/>
                  </a:moveTo>
                  <a:lnTo>
                    <a:pt x="631240" y="19723"/>
                  </a:lnTo>
                  <a:lnTo>
                    <a:pt x="631240" y="29591"/>
                  </a:lnTo>
                  <a:lnTo>
                    <a:pt x="641108" y="29591"/>
                  </a:lnTo>
                  <a:lnTo>
                    <a:pt x="641108" y="197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1009" y="565651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69049" y="19735"/>
                  </a:move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close/>
                </a:path>
                <a:path w="641350" h="29845">
                  <a:moveTo>
                    <a:pt x="98640" y="0"/>
                  </a:moveTo>
                  <a:lnTo>
                    <a:pt x="98640" y="0"/>
                  </a:lnTo>
                  <a:lnTo>
                    <a:pt x="39458" y="0"/>
                  </a:lnTo>
                  <a:lnTo>
                    <a:pt x="39458" y="9867"/>
                  </a:lnTo>
                  <a:lnTo>
                    <a:pt x="29603" y="9867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9867" y="0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19735" y="19735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49326" y="9867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41350" h="29845">
                  <a:moveTo>
                    <a:pt x="118364" y="0"/>
                  </a:moveTo>
                  <a:lnTo>
                    <a:pt x="108496" y="0"/>
                  </a:lnTo>
                  <a:lnTo>
                    <a:pt x="108496" y="9867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9867"/>
                  </a:lnTo>
                  <a:lnTo>
                    <a:pt x="118364" y="0"/>
                  </a:lnTo>
                  <a:close/>
                </a:path>
                <a:path w="641350" h="29845">
                  <a:moveTo>
                    <a:pt x="128231" y="19735"/>
                  </a:moveTo>
                  <a:lnTo>
                    <a:pt x="118364" y="19735"/>
                  </a:lnTo>
                  <a:lnTo>
                    <a:pt x="118364" y="29603"/>
                  </a:lnTo>
                  <a:lnTo>
                    <a:pt x="128231" y="29603"/>
                  </a:lnTo>
                  <a:lnTo>
                    <a:pt x="128231" y="19735"/>
                  </a:lnTo>
                  <a:close/>
                </a:path>
                <a:path w="641350" h="29845">
                  <a:moveTo>
                    <a:pt x="147955" y="9867"/>
                  </a:moveTo>
                  <a:lnTo>
                    <a:pt x="138087" y="9867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641350" h="29845">
                  <a:moveTo>
                    <a:pt x="167678" y="0"/>
                  </a:moveTo>
                  <a:lnTo>
                    <a:pt x="157810" y="0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lnTo>
                    <a:pt x="167678" y="0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97269" y="9867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46583" y="0"/>
                  </a:moveTo>
                  <a:lnTo>
                    <a:pt x="236715" y="0"/>
                  </a:lnTo>
                  <a:lnTo>
                    <a:pt x="236715" y="9867"/>
                  </a:lnTo>
                  <a:lnTo>
                    <a:pt x="226860" y="9867"/>
                  </a:lnTo>
                  <a:lnTo>
                    <a:pt x="226860" y="19735"/>
                  </a:lnTo>
                  <a:lnTo>
                    <a:pt x="236728" y="19735"/>
                  </a:lnTo>
                  <a:lnTo>
                    <a:pt x="236728" y="9867"/>
                  </a:lnTo>
                  <a:lnTo>
                    <a:pt x="246583" y="9867"/>
                  </a:lnTo>
                  <a:lnTo>
                    <a:pt x="246583" y="0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46583" y="19735"/>
                  </a:lnTo>
                  <a:lnTo>
                    <a:pt x="256451" y="19735"/>
                  </a:lnTo>
                  <a:lnTo>
                    <a:pt x="256451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345211" y="0"/>
                  </a:moveTo>
                  <a:lnTo>
                    <a:pt x="345211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86029" y="19735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lnTo>
                    <a:pt x="315620" y="9867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9845">
                  <a:moveTo>
                    <a:pt x="364947" y="0"/>
                  </a:moveTo>
                  <a:lnTo>
                    <a:pt x="355079" y="0"/>
                  </a:lnTo>
                  <a:lnTo>
                    <a:pt x="355079" y="9867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41350" h="29845">
                  <a:moveTo>
                    <a:pt x="384670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84670" y="9867"/>
                  </a:lnTo>
                  <a:lnTo>
                    <a:pt x="384670" y="0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83298" y="0"/>
                  </a:move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53707" y="9867"/>
                  </a:lnTo>
                  <a:lnTo>
                    <a:pt x="443852" y="9867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75" y="19735"/>
                  </a:lnTo>
                  <a:lnTo>
                    <a:pt x="463575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8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11009" y="567625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9845">
                  <a:moveTo>
                    <a:pt x="29603" y="19723"/>
                  </a:moveTo>
                  <a:lnTo>
                    <a:pt x="19735" y="19723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23"/>
                  </a:lnTo>
                  <a:close/>
                </a:path>
                <a:path w="641350" h="29845">
                  <a:moveTo>
                    <a:pt x="157822" y="0"/>
                  </a:moveTo>
                  <a:lnTo>
                    <a:pt x="147955" y="0"/>
                  </a:lnTo>
                  <a:lnTo>
                    <a:pt x="138087" y="0"/>
                  </a:lnTo>
                  <a:lnTo>
                    <a:pt x="138087" y="9855"/>
                  </a:lnTo>
                  <a:lnTo>
                    <a:pt x="128231" y="9855"/>
                  </a:lnTo>
                  <a:lnTo>
                    <a:pt x="128231" y="0"/>
                  </a:ln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18364" y="19723"/>
                  </a:lnTo>
                  <a:lnTo>
                    <a:pt x="108508" y="19723"/>
                  </a:lnTo>
                  <a:lnTo>
                    <a:pt x="108508" y="9855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59194" y="19723"/>
                  </a:lnTo>
                  <a:lnTo>
                    <a:pt x="49326" y="19723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19723"/>
                  </a:lnTo>
                  <a:lnTo>
                    <a:pt x="39458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23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57822" y="9867"/>
                  </a:lnTo>
                  <a:lnTo>
                    <a:pt x="157822" y="0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55"/>
                  </a:lnTo>
                  <a:lnTo>
                    <a:pt x="197269" y="9855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87401" y="9855"/>
                  </a:lnTo>
                  <a:lnTo>
                    <a:pt x="177546" y="9855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9845">
                  <a:moveTo>
                    <a:pt x="226860" y="19723"/>
                  </a:move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23"/>
                  </a:lnTo>
                  <a:close/>
                </a:path>
                <a:path w="641350" h="29845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29845">
                  <a:moveTo>
                    <a:pt x="266306" y="9855"/>
                  </a:moveTo>
                  <a:lnTo>
                    <a:pt x="256451" y="9855"/>
                  </a:lnTo>
                  <a:lnTo>
                    <a:pt x="256451" y="0"/>
                  </a:lnTo>
                  <a:lnTo>
                    <a:pt x="246583" y="0"/>
                  </a:lnTo>
                  <a:lnTo>
                    <a:pt x="246583" y="9855"/>
                  </a:lnTo>
                  <a:lnTo>
                    <a:pt x="246583" y="19723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55"/>
                  </a:lnTo>
                  <a:close/>
                </a:path>
                <a:path w="641350" h="29845">
                  <a:moveTo>
                    <a:pt x="286042" y="19723"/>
                  </a:moveTo>
                  <a:lnTo>
                    <a:pt x="276174" y="19723"/>
                  </a:lnTo>
                  <a:lnTo>
                    <a:pt x="266306" y="19723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86042" y="29591"/>
                  </a:lnTo>
                  <a:lnTo>
                    <a:pt x="286042" y="19723"/>
                  </a:lnTo>
                  <a:close/>
                </a:path>
                <a:path w="641350" h="29845">
                  <a:moveTo>
                    <a:pt x="325488" y="0"/>
                  </a:moveTo>
                  <a:lnTo>
                    <a:pt x="315620" y="0"/>
                  </a:lnTo>
                  <a:lnTo>
                    <a:pt x="315620" y="9867"/>
                  </a:lnTo>
                  <a:lnTo>
                    <a:pt x="325488" y="9867"/>
                  </a:lnTo>
                  <a:lnTo>
                    <a:pt x="325488" y="0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74802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15633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24116" y="0"/>
                  </a:moveTo>
                  <a:lnTo>
                    <a:pt x="414248" y="0"/>
                  </a:lnTo>
                  <a:lnTo>
                    <a:pt x="414248" y="9855"/>
                  </a:lnTo>
                  <a:lnTo>
                    <a:pt x="404393" y="9855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67"/>
                  </a:lnTo>
                  <a:lnTo>
                    <a:pt x="424116" y="9867"/>
                  </a:lnTo>
                  <a:lnTo>
                    <a:pt x="424116" y="0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93166" y="0"/>
                  </a:lnTo>
                  <a:lnTo>
                    <a:pt x="443839" y="0"/>
                  </a:lnTo>
                  <a:lnTo>
                    <a:pt x="443839" y="9855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55"/>
                  </a:lnTo>
                  <a:lnTo>
                    <a:pt x="522744" y="9855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11517" y="9855"/>
                  </a:lnTo>
                  <a:lnTo>
                    <a:pt x="601649" y="9855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55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11517" y="19723"/>
                  </a:lnTo>
                  <a:lnTo>
                    <a:pt x="621385" y="19723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11009" y="569597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9735" y="9867"/>
                  </a:move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35"/>
                  </a:lnTo>
                  <a:lnTo>
                    <a:pt x="19735" y="9867"/>
                  </a:lnTo>
                  <a:close/>
                </a:path>
                <a:path w="641350" h="29845">
                  <a:moveTo>
                    <a:pt x="78917" y="19723"/>
                  </a:moveTo>
                  <a:lnTo>
                    <a:pt x="69049" y="19723"/>
                  </a:lnTo>
                  <a:lnTo>
                    <a:pt x="59194" y="19723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close/>
                </a:path>
                <a:path w="641350" h="29845">
                  <a:moveTo>
                    <a:pt x="98640" y="19723"/>
                  </a:move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41350" h="29845">
                  <a:moveTo>
                    <a:pt x="118364" y="9867"/>
                  </a:moveTo>
                  <a:lnTo>
                    <a:pt x="108496" y="9867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9867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22" y="19723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38087" y="19723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187413" y="9867"/>
                  </a:moveTo>
                  <a:lnTo>
                    <a:pt x="177546" y="9867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87413" y="9867"/>
                  </a:lnTo>
                  <a:close/>
                </a:path>
                <a:path w="641350" h="29845">
                  <a:moveTo>
                    <a:pt x="256451" y="9867"/>
                  </a:moveTo>
                  <a:lnTo>
                    <a:pt x="246583" y="9867"/>
                  </a:lnTo>
                  <a:lnTo>
                    <a:pt x="246583" y="19723"/>
                  </a:lnTo>
                  <a:lnTo>
                    <a:pt x="236728" y="19723"/>
                  </a:lnTo>
                  <a:lnTo>
                    <a:pt x="236728" y="9867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16992" y="19723"/>
                  </a:lnTo>
                  <a:lnTo>
                    <a:pt x="207137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24" y="29591"/>
                  </a:lnTo>
                  <a:lnTo>
                    <a:pt x="207137" y="29591"/>
                  </a:lnTo>
                  <a:lnTo>
                    <a:pt x="256451" y="29591"/>
                  </a:lnTo>
                  <a:lnTo>
                    <a:pt x="256451" y="19735"/>
                  </a:lnTo>
                  <a:lnTo>
                    <a:pt x="256451" y="9867"/>
                  </a:lnTo>
                  <a:close/>
                </a:path>
                <a:path w="641350" h="29845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41350" h="29845">
                  <a:moveTo>
                    <a:pt x="364947" y="0"/>
                  </a:move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305765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41350" h="29845">
                  <a:moveTo>
                    <a:pt x="404393" y="9867"/>
                  </a:moveTo>
                  <a:lnTo>
                    <a:pt x="394525" y="9867"/>
                  </a:lnTo>
                  <a:lnTo>
                    <a:pt x="384670" y="9867"/>
                  </a:lnTo>
                  <a:lnTo>
                    <a:pt x="384670" y="0"/>
                  </a:ln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04393" y="9867"/>
                  </a:lnTo>
                  <a:close/>
                </a:path>
                <a:path w="641350" h="29845">
                  <a:moveTo>
                    <a:pt x="463575" y="9867"/>
                  </a:moveTo>
                  <a:lnTo>
                    <a:pt x="453707" y="9867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75" y="19735"/>
                  </a:lnTo>
                  <a:lnTo>
                    <a:pt x="463575" y="9867"/>
                  </a:lnTo>
                  <a:close/>
                </a:path>
                <a:path w="641350" h="29845">
                  <a:moveTo>
                    <a:pt x="483298" y="0"/>
                  </a:moveTo>
                  <a:lnTo>
                    <a:pt x="473430" y="0"/>
                  </a:ln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493153" y="0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601649" y="0"/>
                  </a:moveTo>
                  <a:lnTo>
                    <a:pt x="601649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19735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11517" y="19735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11009" y="5715698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0320">
                  <a:moveTo>
                    <a:pt x="256451" y="0"/>
                  </a:moveTo>
                  <a:lnTo>
                    <a:pt x="246583" y="0"/>
                  </a:lnTo>
                  <a:lnTo>
                    <a:pt x="246583" y="9867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  <a:path w="641350" h="20320">
                  <a:moveTo>
                    <a:pt x="305765" y="0"/>
                  </a:moveTo>
                  <a:lnTo>
                    <a:pt x="295897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0"/>
                  </a:lnTo>
                  <a:close/>
                </a:path>
                <a:path w="641350" h="20320">
                  <a:moveTo>
                    <a:pt x="335356" y="0"/>
                  </a:moveTo>
                  <a:lnTo>
                    <a:pt x="325488" y="0"/>
                  </a:lnTo>
                  <a:lnTo>
                    <a:pt x="325488" y="9867"/>
                  </a:lnTo>
                  <a:lnTo>
                    <a:pt x="335356" y="9867"/>
                  </a:lnTo>
                  <a:lnTo>
                    <a:pt x="335356" y="0"/>
                  </a:lnTo>
                  <a:close/>
                </a:path>
                <a:path w="641350" h="20320">
                  <a:moveTo>
                    <a:pt x="404393" y="0"/>
                  </a:moveTo>
                  <a:lnTo>
                    <a:pt x="404393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41350" h="20320">
                  <a:moveTo>
                    <a:pt x="532612" y="0"/>
                  </a:moveTo>
                  <a:lnTo>
                    <a:pt x="532612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0320">
                  <a:moveTo>
                    <a:pt x="572071" y="0"/>
                  </a:moveTo>
                  <a:lnTo>
                    <a:pt x="562203" y="0"/>
                  </a:lnTo>
                  <a:lnTo>
                    <a:pt x="562203" y="9867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41350" h="20320">
                  <a:moveTo>
                    <a:pt x="611517" y="0"/>
                  </a:move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0320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20890" y="5730495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0" y="0"/>
                  </a:moveTo>
                  <a:lnTo>
                    <a:pt x="236715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1009" y="572556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138087" y="9855"/>
                  </a:moveTo>
                  <a:lnTo>
                    <a:pt x="128231" y="9855"/>
                  </a:lnTo>
                  <a:lnTo>
                    <a:pt x="118364" y="9855"/>
                  </a:lnTo>
                  <a:lnTo>
                    <a:pt x="118364" y="19723"/>
                  </a:lnTo>
                  <a:lnTo>
                    <a:pt x="108508" y="19723"/>
                  </a:lnTo>
                  <a:lnTo>
                    <a:pt x="108508" y="9855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lnTo>
                    <a:pt x="138087" y="19723"/>
                  </a:lnTo>
                  <a:lnTo>
                    <a:pt x="138087" y="9855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187413" y="19723"/>
                  </a:move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23"/>
                  </a:lnTo>
                  <a:close/>
                </a:path>
                <a:path w="641350" h="29845">
                  <a:moveTo>
                    <a:pt x="216992" y="9855"/>
                  </a:moveTo>
                  <a:lnTo>
                    <a:pt x="207124" y="9855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41350" h="29845">
                  <a:moveTo>
                    <a:pt x="236728" y="19723"/>
                  </a:moveTo>
                  <a:lnTo>
                    <a:pt x="226860" y="19723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close/>
                </a:path>
                <a:path w="641350" h="29845">
                  <a:moveTo>
                    <a:pt x="266306" y="9855"/>
                  </a:moveTo>
                  <a:lnTo>
                    <a:pt x="256438" y="9855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55"/>
                  </a:lnTo>
                  <a:close/>
                </a:path>
                <a:path w="641350" h="29845">
                  <a:moveTo>
                    <a:pt x="364947" y="19723"/>
                  </a:moveTo>
                  <a:lnTo>
                    <a:pt x="355079" y="19723"/>
                  </a:lnTo>
                  <a:lnTo>
                    <a:pt x="345211" y="19723"/>
                  </a:lnTo>
                  <a:lnTo>
                    <a:pt x="345211" y="9855"/>
                  </a:lnTo>
                  <a:lnTo>
                    <a:pt x="335356" y="9855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295897" y="19723"/>
                  </a:lnTo>
                  <a:lnTo>
                    <a:pt x="286042" y="19723"/>
                  </a:lnTo>
                  <a:lnTo>
                    <a:pt x="286042" y="9867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86042" y="0"/>
                  </a:lnTo>
                  <a:lnTo>
                    <a:pt x="276174" y="0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23"/>
                  </a:lnTo>
                  <a:lnTo>
                    <a:pt x="325488" y="19723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close/>
                </a:path>
                <a:path w="641350" h="29845">
                  <a:moveTo>
                    <a:pt x="364947" y="0"/>
                  </a:moveTo>
                  <a:lnTo>
                    <a:pt x="355079" y="0"/>
                  </a:lnTo>
                  <a:lnTo>
                    <a:pt x="355079" y="9867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41350" h="29845">
                  <a:moveTo>
                    <a:pt x="443852" y="0"/>
                  </a:moveTo>
                  <a:lnTo>
                    <a:pt x="433984" y="0"/>
                  </a:lnTo>
                  <a:lnTo>
                    <a:pt x="433984" y="9855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14261" y="19723"/>
                  </a:lnTo>
                  <a:lnTo>
                    <a:pt x="414261" y="9867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404393" y="9867"/>
                  </a:lnTo>
                  <a:lnTo>
                    <a:pt x="404393" y="19723"/>
                  </a:lnTo>
                  <a:lnTo>
                    <a:pt x="394525" y="19723"/>
                  </a:lnTo>
                  <a:lnTo>
                    <a:pt x="384670" y="19723"/>
                  </a:lnTo>
                  <a:lnTo>
                    <a:pt x="384670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84657" y="29591"/>
                  </a:lnTo>
                  <a:lnTo>
                    <a:pt x="443852" y="29591"/>
                  </a:lnTo>
                  <a:lnTo>
                    <a:pt x="443852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641350" h="29845">
                  <a:moveTo>
                    <a:pt x="483298" y="19723"/>
                  </a:moveTo>
                  <a:lnTo>
                    <a:pt x="473430" y="19723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23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55"/>
                  </a:lnTo>
                  <a:lnTo>
                    <a:pt x="522744" y="19723"/>
                  </a:lnTo>
                  <a:lnTo>
                    <a:pt x="512889" y="19723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493166" y="9855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11517" y="9855"/>
                  </a:lnTo>
                  <a:lnTo>
                    <a:pt x="601649" y="9855"/>
                  </a:lnTo>
                  <a:lnTo>
                    <a:pt x="591794" y="9855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55"/>
                  </a:lnTo>
                  <a:lnTo>
                    <a:pt x="572071" y="9855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62203" y="9855"/>
                  </a:lnTo>
                  <a:lnTo>
                    <a:pt x="552335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29591"/>
                  </a:lnTo>
                  <a:lnTo>
                    <a:pt x="572071" y="29591"/>
                  </a:lnTo>
                  <a:lnTo>
                    <a:pt x="572071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9855"/>
                  </a:move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20877" y="5745289"/>
              <a:ext cx="572135" cy="20320"/>
            </a:xfrm>
            <a:custGeom>
              <a:avLst/>
              <a:gdLst/>
              <a:ahLst/>
              <a:cxnLst/>
              <a:rect l="l" t="t" r="r" b="b"/>
              <a:pathLst>
                <a:path w="572135" h="20320">
                  <a:moveTo>
                    <a:pt x="19735" y="9867"/>
                  </a:move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19735" y="9867"/>
                  </a:lnTo>
                  <a:close/>
                </a:path>
                <a:path w="572135" h="20320">
                  <a:moveTo>
                    <a:pt x="108496" y="9867"/>
                  </a:moveTo>
                  <a:lnTo>
                    <a:pt x="108496" y="9867"/>
                  </a:lnTo>
                  <a:lnTo>
                    <a:pt x="49314" y="9867"/>
                  </a:lnTo>
                  <a:lnTo>
                    <a:pt x="49314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572135" h="20320">
                  <a:moveTo>
                    <a:pt x="128219" y="9867"/>
                  </a:moveTo>
                  <a:lnTo>
                    <a:pt x="118351" y="9867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572135" h="20320">
                  <a:moveTo>
                    <a:pt x="572058" y="0"/>
                  </a:move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78700" y="5760086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>
                  <a:moveTo>
                    <a:pt x="0" y="0"/>
                  </a:moveTo>
                  <a:lnTo>
                    <a:pt x="118364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1009" y="5755157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19735" y="9855"/>
                  </a:move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19735" y="9855"/>
                  </a:lnTo>
                  <a:close/>
                </a:path>
                <a:path w="631825" h="29845">
                  <a:moveTo>
                    <a:pt x="69049" y="19723"/>
                  </a:move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31825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31825" h="29845">
                  <a:moveTo>
                    <a:pt x="138087" y="9855"/>
                  </a:moveTo>
                  <a:lnTo>
                    <a:pt x="128231" y="9855"/>
                  </a:lnTo>
                  <a:lnTo>
                    <a:pt x="118364" y="9855"/>
                  </a:lnTo>
                  <a:lnTo>
                    <a:pt x="118364" y="19723"/>
                  </a:lnTo>
                  <a:lnTo>
                    <a:pt x="108508" y="19723"/>
                  </a:lnTo>
                  <a:lnTo>
                    <a:pt x="98640" y="19723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lnTo>
                    <a:pt x="138087" y="19723"/>
                  </a:lnTo>
                  <a:lnTo>
                    <a:pt x="138087" y="9855"/>
                  </a:lnTo>
                  <a:close/>
                </a:path>
                <a:path w="631825" h="29845">
                  <a:moveTo>
                    <a:pt x="157822" y="19723"/>
                  </a:move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close/>
                </a:path>
                <a:path w="631825" h="29845">
                  <a:moveTo>
                    <a:pt x="207137" y="9855"/>
                  </a:moveTo>
                  <a:lnTo>
                    <a:pt x="207137" y="9855"/>
                  </a:ln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07137" y="9855"/>
                  </a:lnTo>
                  <a:close/>
                </a:path>
                <a:path w="631825" h="29845">
                  <a:moveTo>
                    <a:pt x="226860" y="9855"/>
                  </a:moveTo>
                  <a:lnTo>
                    <a:pt x="216992" y="9855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26860" y="9855"/>
                  </a:lnTo>
                  <a:close/>
                </a:path>
                <a:path w="631825" h="29845">
                  <a:moveTo>
                    <a:pt x="236728" y="19723"/>
                  </a:moveTo>
                  <a:lnTo>
                    <a:pt x="226860" y="19723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close/>
                </a:path>
                <a:path w="631825" h="29845">
                  <a:moveTo>
                    <a:pt x="266306" y="19723"/>
                  </a:move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31825" h="29845">
                  <a:moveTo>
                    <a:pt x="295897" y="19723"/>
                  </a:moveTo>
                  <a:lnTo>
                    <a:pt x="286042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close/>
                </a:path>
                <a:path w="631825" h="29845">
                  <a:moveTo>
                    <a:pt x="305765" y="9855"/>
                  </a:move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05765" y="9855"/>
                  </a:lnTo>
                  <a:close/>
                </a:path>
                <a:path w="631825" h="29845">
                  <a:moveTo>
                    <a:pt x="325488" y="9855"/>
                  </a:moveTo>
                  <a:lnTo>
                    <a:pt x="315620" y="9855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31825" h="29845">
                  <a:moveTo>
                    <a:pt x="453707" y="0"/>
                  </a:moveTo>
                  <a:lnTo>
                    <a:pt x="453707" y="0"/>
                  </a:lnTo>
                  <a:lnTo>
                    <a:pt x="404393" y="0"/>
                  </a:lnTo>
                  <a:lnTo>
                    <a:pt x="404393" y="9855"/>
                  </a:lnTo>
                  <a:lnTo>
                    <a:pt x="394525" y="9855"/>
                  </a:ln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74802" y="9855"/>
                  </a:lnTo>
                  <a:lnTo>
                    <a:pt x="364947" y="9855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19723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lnTo>
                    <a:pt x="374802" y="19723"/>
                  </a:lnTo>
                  <a:lnTo>
                    <a:pt x="384670" y="19723"/>
                  </a:lnTo>
                  <a:lnTo>
                    <a:pt x="384670" y="9867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67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19723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23"/>
                  </a:lnTo>
                  <a:lnTo>
                    <a:pt x="443852" y="19723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31825" h="29845">
                  <a:moveTo>
                    <a:pt x="522744" y="19723"/>
                  </a:moveTo>
                  <a:lnTo>
                    <a:pt x="512889" y="19723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493153" y="9855"/>
                  </a:lnTo>
                  <a:lnTo>
                    <a:pt x="493153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19723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93166" y="29591"/>
                  </a:lnTo>
                  <a:lnTo>
                    <a:pt x="493166" y="19723"/>
                  </a:lnTo>
                  <a:lnTo>
                    <a:pt x="503021" y="19723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31825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55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31825" h="29845">
                  <a:moveTo>
                    <a:pt x="562203" y="9855"/>
                  </a:moveTo>
                  <a:lnTo>
                    <a:pt x="552335" y="9855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55"/>
                  </a:lnTo>
                  <a:close/>
                </a:path>
                <a:path w="631825" h="29845">
                  <a:moveTo>
                    <a:pt x="601649" y="19723"/>
                  </a:moveTo>
                  <a:lnTo>
                    <a:pt x="591794" y="19723"/>
                  </a:lnTo>
                  <a:lnTo>
                    <a:pt x="591794" y="9867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62203" y="19723"/>
                  </a:lnTo>
                  <a:lnTo>
                    <a:pt x="562203" y="29591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01649" y="19723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72" y="0"/>
                  </a:lnTo>
                  <a:lnTo>
                    <a:pt x="621372" y="9855"/>
                  </a:lnTo>
                  <a:lnTo>
                    <a:pt x="611517" y="9855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1009" y="5774880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49326" y="19723"/>
                  </a:moveTo>
                  <a:lnTo>
                    <a:pt x="39458" y="19723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39458"/>
                  </a:lnTo>
                  <a:lnTo>
                    <a:pt x="29591" y="39458"/>
                  </a:lnTo>
                  <a:lnTo>
                    <a:pt x="39458" y="39458"/>
                  </a:lnTo>
                  <a:lnTo>
                    <a:pt x="49326" y="39458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40004">
                  <a:moveTo>
                    <a:pt x="69049" y="19723"/>
                  </a:move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40004">
                  <a:moveTo>
                    <a:pt x="98640" y="19723"/>
                  </a:moveTo>
                  <a:lnTo>
                    <a:pt x="88773" y="19723"/>
                  </a:lnTo>
                  <a:lnTo>
                    <a:pt x="88773" y="9855"/>
                  </a:lnTo>
                  <a:lnTo>
                    <a:pt x="78917" y="9855"/>
                  </a:lnTo>
                  <a:lnTo>
                    <a:pt x="69049" y="9855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78905" y="39458"/>
                  </a:lnTo>
                  <a:lnTo>
                    <a:pt x="88773" y="39458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41350" h="40004">
                  <a:moveTo>
                    <a:pt x="108508" y="9855"/>
                  </a:moveTo>
                  <a:lnTo>
                    <a:pt x="98640" y="9855"/>
                  </a:lnTo>
                  <a:lnTo>
                    <a:pt x="98640" y="19723"/>
                  </a:lnTo>
                  <a:lnTo>
                    <a:pt x="108508" y="19723"/>
                  </a:lnTo>
                  <a:lnTo>
                    <a:pt x="108508" y="9855"/>
                  </a:lnTo>
                  <a:close/>
                </a:path>
                <a:path w="641350" h="40004">
                  <a:moveTo>
                    <a:pt x="147955" y="9855"/>
                  </a:moveTo>
                  <a:lnTo>
                    <a:pt x="138087" y="9855"/>
                  </a:lnTo>
                  <a:lnTo>
                    <a:pt x="128231" y="9855"/>
                  </a:lnTo>
                  <a:lnTo>
                    <a:pt x="118364" y="9855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41350" h="40004">
                  <a:moveTo>
                    <a:pt x="187413" y="9855"/>
                  </a:moveTo>
                  <a:lnTo>
                    <a:pt x="177546" y="9855"/>
                  </a:ln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87413" y="19723"/>
                  </a:lnTo>
                  <a:lnTo>
                    <a:pt x="187413" y="9855"/>
                  </a:lnTo>
                  <a:close/>
                </a:path>
                <a:path w="641350" h="40004">
                  <a:moveTo>
                    <a:pt x="207137" y="9855"/>
                  </a:moveTo>
                  <a:lnTo>
                    <a:pt x="197269" y="9855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07137" y="9855"/>
                  </a:lnTo>
                  <a:close/>
                </a:path>
                <a:path w="641350" h="40004">
                  <a:moveTo>
                    <a:pt x="226860" y="19723"/>
                  </a:move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23"/>
                  </a:lnTo>
                  <a:close/>
                </a:path>
                <a:path w="641350" h="40004">
                  <a:moveTo>
                    <a:pt x="256451" y="9855"/>
                  </a:moveTo>
                  <a:lnTo>
                    <a:pt x="246583" y="9855"/>
                  </a:lnTo>
                  <a:lnTo>
                    <a:pt x="236728" y="9855"/>
                  </a:ln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lnTo>
                    <a:pt x="256451" y="19723"/>
                  </a:lnTo>
                  <a:lnTo>
                    <a:pt x="256451" y="9855"/>
                  </a:lnTo>
                  <a:close/>
                </a:path>
                <a:path w="641350" h="40004">
                  <a:moveTo>
                    <a:pt x="295897" y="9855"/>
                  </a:moveTo>
                  <a:lnTo>
                    <a:pt x="286042" y="9855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41350" h="40004">
                  <a:moveTo>
                    <a:pt x="315633" y="9855"/>
                  </a:moveTo>
                  <a:lnTo>
                    <a:pt x="305765" y="9855"/>
                  </a:lnTo>
                  <a:lnTo>
                    <a:pt x="305765" y="19723"/>
                  </a:lnTo>
                  <a:lnTo>
                    <a:pt x="315633" y="19723"/>
                  </a:lnTo>
                  <a:lnTo>
                    <a:pt x="315633" y="9855"/>
                  </a:lnTo>
                  <a:close/>
                </a:path>
                <a:path w="641350" h="40004">
                  <a:moveTo>
                    <a:pt x="522744" y="19723"/>
                  </a:moveTo>
                  <a:lnTo>
                    <a:pt x="512889" y="19723"/>
                  </a:lnTo>
                  <a:lnTo>
                    <a:pt x="503021" y="19723"/>
                  </a:lnTo>
                  <a:lnTo>
                    <a:pt x="503021" y="9855"/>
                  </a:lnTo>
                  <a:lnTo>
                    <a:pt x="493166" y="9855"/>
                  </a:lnTo>
                  <a:lnTo>
                    <a:pt x="483298" y="9855"/>
                  </a:lnTo>
                  <a:lnTo>
                    <a:pt x="473430" y="9855"/>
                  </a:lnTo>
                  <a:lnTo>
                    <a:pt x="473430" y="19723"/>
                  </a:lnTo>
                  <a:lnTo>
                    <a:pt x="463575" y="19723"/>
                  </a:lnTo>
                  <a:lnTo>
                    <a:pt x="453707" y="19723"/>
                  </a:lnTo>
                  <a:lnTo>
                    <a:pt x="443852" y="19723"/>
                  </a:lnTo>
                  <a:lnTo>
                    <a:pt x="443852" y="9855"/>
                  </a:lnTo>
                  <a:lnTo>
                    <a:pt x="394525" y="9855"/>
                  </a:lnTo>
                  <a:lnTo>
                    <a:pt x="394525" y="19723"/>
                  </a:lnTo>
                  <a:lnTo>
                    <a:pt x="384670" y="19723"/>
                  </a:lnTo>
                  <a:lnTo>
                    <a:pt x="384670" y="9855"/>
                  </a:lnTo>
                  <a:lnTo>
                    <a:pt x="374802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56" y="29591"/>
                  </a:lnTo>
                  <a:lnTo>
                    <a:pt x="335356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55079" y="29591"/>
                  </a:lnTo>
                  <a:lnTo>
                    <a:pt x="364934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41350" h="40004">
                  <a:moveTo>
                    <a:pt x="542480" y="9855"/>
                  </a:moveTo>
                  <a:lnTo>
                    <a:pt x="532612" y="9855"/>
                  </a:lnTo>
                  <a:lnTo>
                    <a:pt x="532612" y="19723"/>
                  </a:lnTo>
                  <a:lnTo>
                    <a:pt x="532612" y="29591"/>
                  </a:lnTo>
                  <a:lnTo>
                    <a:pt x="542480" y="29591"/>
                  </a:lnTo>
                  <a:lnTo>
                    <a:pt x="542480" y="19723"/>
                  </a:lnTo>
                  <a:lnTo>
                    <a:pt x="542480" y="9855"/>
                  </a:lnTo>
                  <a:close/>
                </a:path>
                <a:path w="641350" h="40004">
                  <a:moveTo>
                    <a:pt x="581926" y="9855"/>
                  </a:moveTo>
                  <a:lnTo>
                    <a:pt x="572058" y="9855"/>
                  </a:lnTo>
                  <a:lnTo>
                    <a:pt x="572058" y="19723"/>
                  </a:lnTo>
                  <a:lnTo>
                    <a:pt x="562203" y="19723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72071" y="29591"/>
                  </a:lnTo>
                  <a:lnTo>
                    <a:pt x="572071" y="19723"/>
                  </a:lnTo>
                  <a:lnTo>
                    <a:pt x="581926" y="19723"/>
                  </a:lnTo>
                  <a:lnTo>
                    <a:pt x="581926" y="9855"/>
                  </a:lnTo>
                  <a:close/>
                </a:path>
                <a:path w="641350" h="40004">
                  <a:moveTo>
                    <a:pt x="601649" y="0"/>
                  </a:moveTo>
                  <a:lnTo>
                    <a:pt x="591781" y="0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40004">
                  <a:moveTo>
                    <a:pt x="621385" y="19723"/>
                  </a:moveTo>
                  <a:lnTo>
                    <a:pt x="611517" y="19723"/>
                  </a:lnTo>
                  <a:lnTo>
                    <a:pt x="611517" y="29591"/>
                  </a:lnTo>
                  <a:lnTo>
                    <a:pt x="621385" y="29591"/>
                  </a:lnTo>
                  <a:lnTo>
                    <a:pt x="621385" y="19723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1009" y="5804471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49326" y="19723"/>
                  </a:moveTo>
                  <a:lnTo>
                    <a:pt x="39458" y="19723"/>
                  </a:lnTo>
                  <a:lnTo>
                    <a:pt x="39458" y="9855"/>
                  </a:lnTo>
                  <a:lnTo>
                    <a:pt x="29603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29845">
                  <a:moveTo>
                    <a:pt x="98640" y="0"/>
                  </a:moveTo>
                  <a:lnTo>
                    <a:pt x="88773" y="0"/>
                  </a:lnTo>
                  <a:lnTo>
                    <a:pt x="78905" y="0"/>
                  </a:lnTo>
                  <a:lnTo>
                    <a:pt x="78905" y="9855"/>
                  </a:lnTo>
                  <a:lnTo>
                    <a:pt x="69049" y="9855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78917" y="19723"/>
                  </a:lnTo>
                  <a:lnTo>
                    <a:pt x="78917" y="9867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41350" h="29845">
                  <a:moveTo>
                    <a:pt x="118364" y="19723"/>
                  </a:move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close/>
                </a:path>
                <a:path w="641350" h="29845">
                  <a:moveTo>
                    <a:pt x="128231" y="0"/>
                  </a:moveTo>
                  <a:lnTo>
                    <a:pt x="118364" y="0"/>
                  </a:lnTo>
                  <a:lnTo>
                    <a:pt x="118364" y="9867"/>
                  </a:lnTo>
                  <a:lnTo>
                    <a:pt x="128231" y="9867"/>
                  </a:lnTo>
                  <a:lnTo>
                    <a:pt x="128231" y="0"/>
                  </a:lnTo>
                  <a:close/>
                </a:path>
                <a:path w="641350" h="29845">
                  <a:moveTo>
                    <a:pt x="256451" y="9855"/>
                  </a:moveTo>
                  <a:lnTo>
                    <a:pt x="246583" y="9855"/>
                  </a:lnTo>
                  <a:lnTo>
                    <a:pt x="236728" y="9855"/>
                  </a:lnTo>
                  <a:lnTo>
                    <a:pt x="236728" y="0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55"/>
                  </a:lnTo>
                  <a:lnTo>
                    <a:pt x="207124" y="9855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97269" y="9867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87401" y="9855"/>
                  </a:lnTo>
                  <a:lnTo>
                    <a:pt x="177546" y="9855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57810" y="9855"/>
                  </a:lnTo>
                  <a:lnTo>
                    <a:pt x="147955" y="9855"/>
                  </a:lnTo>
                  <a:lnTo>
                    <a:pt x="147955" y="0"/>
                  </a:lnTo>
                  <a:lnTo>
                    <a:pt x="138087" y="0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57822" y="19723"/>
                  </a:lnTo>
                  <a:lnTo>
                    <a:pt x="157822" y="9867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87401" y="19723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26860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51" y="29591"/>
                  </a:lnTo>
                  <a:lnTo>
                    <a:pt x="256451" y="19723"/>
                  </a:lnTo>
                  <a:lnTo>
                    <a:pt x="256451" y="9855"/>
                  </a:lnTo>
                  <a:close/>
                </a:path>
                <a:path w="641350" h="29845">
                  <a:moveTo>
                    <a:pt x="276174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641350" h="29845">
                  <a:moveTo>
                    <a:pt x="345211" y="0"/>
                  </a:move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55"/>
                  </a:lnTo>
                  <a:lnTo>
                    <a:pt x="305765" y="9855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86029" y="0"/>
                  </a:lnTo>
                  <a:lnTo>
                    <a:pt x="286029" y="9855"/>
                  </a:lnTo>
                  <a:lnTo>
                    <a:pt x="286029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315633" y="19723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35356" y="19723"/>
                  </a:lnTo>
                  <a:lnTo>
                    <a:pt x="335356" y="9867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9845">
                  <a:moveTo>
                    <a:pt x="364947" y="0"/>
                  </a:moveTo>
                  <a:lnTo>
                    <a:pt x="355079" y="0"/>
                  </a:lnTo>
                  <a:lnTo>
                    <a:pt x="355079" y="9855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64947" y="0"/>
                  </a:lnTo>
                  <a:close/>
                </a:path>
                <a:path w="641350" h="29845">
                  <a:moveTo>
                    <a:pt x="414261" y="9855"/>
                  </a:moveTo>
                  <a:lnTo>
                    <a:pt x="404393" y="9855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55"/>
                  </a:lnTo>
                  <a:close/>
                </a:path>
                <a:path w="641350" h="29845">
                  <a:moveTo>
                    <a:pt x="443852" y="9855"/>
                  </a:moveTo>
                  <a:lnTo>
                    <a:pt x="433984" y="9855"/>
                  </a:lnTo>
                  <a:lnTo>
                    <a:pt x="433984" y="19723"/>
                  </a:lnTo>
                  <a:lnTo>
                    <a:pt x="443852" y="19723"/>
                  </a:lnTo>
                  <a:lnTo>
                    <a:pt x="443852" y="9855"/>
                  </a:lnTo>
                  <a:close/>
                </a:path>
                <a:path w="641350" h="29845">
                  <a:moveTo>
                    <a:pt x="473430" y="9855"/>
                  </a:moveTo>
                  <a:lnTo>
                    <a:pt x="463575" y="9855"/>
                  </a:lnTo>
                  <a:lnTo>
                    <a:pt x="453707" y="9855"/>
                  </a:lnTo>
                  <a:lnTo>
                    <a:pt x="453707" y="19723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73430" y="9855"/>
                  </a:lnTo>
                  <a:close/>
                </a:path>
                <a:path w="641350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41350" h="29845">
                  <a:moveTo>
                    <a:pt x="591794" y="0"/>
                  </a:moveTo>
                  <a:lnTo>
                    <a:pt x="581926" y="0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62203" y="9855"/>
                  </a:lnTo>
                  <a:lnTo>
                    <a:pt x="552335" y="9855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94" y="9867"/>
                  </a:lnTo>
                  <a:lnTo>
                    <a:pt x="591794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21385" y="9855"/>
                  </a:lnTo>
                  <a:lnTo>
                    <a:pt x="611517" y="9855"/>
                  </a:lnTo>
                  <a:lnTo>
                    <a:pt x="611517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20877" y="5824194"/>
              <a:ext cx="621665" cy="20320"/>
            </a:xfrm>
            <a:custGeom>
              <a:avLst/>
              <a:gdLst/>
              <a:ahLst/>
              <a:cxnLst/>
              <a:rect l="l" t="t" r="r" b="b"/>
              <a:pathLst>
                <a:path w="621665" h="20320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21665" h="20320">
                  <a:moveTo>
                    <a:pt x="335343" y="0"/>
                  </a:moveTo>
                  <a:lnTo>
                    <a:pt x="325475" y="0"/>
                  </a:lnTo>
                  <a:lnTo>
                    <a:pt x="325475" y="9867"/>
                  </a:lnTo>
                  <a:lnTo>
                    <a:pt x="335343" y="9867"/>
                  </a:lnTo>
                  <a:lnTo>
                    <a:pt x="335343" y="0"/>
                  </a:lnTo>
                  <a:close/>
                </a:path>
                <a:path w="621665" h="20320">
                  <a:moveTo>
                    <a:pt x="404393" y="0"/>
                  </a:moveTo>
                  <a:lnTo>
                    <a:pt x="404393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21665" h="20320">
                  <a:moveTo>
                    <a:pt x="443839" y="0"/>
                  </a:moveTo>
                  <a:lnTo>
                    <a:pt x="433984" y="0"/>
                  </a:lnTo>
                  <a:lnTo>
                    <a:pt x="424116" y="0"/>
                  </a:lnTo>
                  <a:lnTo>
                    <a:pt x="414248" y="0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21665" h="20320">
                  <a:moveTo>
                    <a:pt x="483298" y="0"/>
                  </a:move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21665" h="20320">
                  <a:moveTo>
                    <a:pt x="532612" y="0"/>
                  </a:moveTo>
                  <a:lnTo>
                    <a:pt x="532612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21665" h="20320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21665" h="20320">
                  <a:moveTo>
                    <a:pt x="621372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50481" y="5838991"/>
              <a:ext cx="256540" cy="0"/>
            </a:xfrm>
            <a:custGeom>
              <a:avLst/>
              <a:gdLst/>
              <a:ahLst/>
              <a:cxnLst/>
              <a:rect l="l" t="t" r="r" b="b"/>
              <a:pathLst>
                <a:path w="256540">
                  <a:moveTo>
                    <a:pt x="0" y="0"/>
                  </a:moveTo>
                  <a:lnTo>
                    <a:pt x="256438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1009" y="5834062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31825" h="29845">
                  <a:moveTo>
                    <a:pt x="98640" y="19723"/>
                  </a:moveTo>
                  <a:lnTo>
                    <a:pt x="98640" y="19723"/>
                  </a:ln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31825" h="29845">
                  <a:moveTo>
                    <a:pt x="118364" y="19723"/>
                  </a:move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close/>
                </a:path>
                <a:path w="631825" h="29845">
                  <a:moveTo>
                    <a:pt x="138087" y="19723"/>
                  </a:move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23"/>
                  </a:lnTo>
                  <a:close/>
                </a:path>
                <a:path w="631825" h="29845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31825" h="29845">
                  <a:moveTo>
                    <a:pt x="177546" y="19723"/>
                  </a:moveTo>
                  <a:lnTo>
                    <a:pt x="167678" y="19723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23"/>
                  </a:lnTo>
                  <a:close/>
                </a:path>
                <a:path w="631825" h="29845">
                  <a:moveTo>
                    <a:pt x="197269" y="9855"/>
                  </a:moveTo>
                  <a:lnTo>
                    <a:pt x="187401" y="9855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197269" y="9855"/>
                  </a:lnTo>
                  <a:close/>
                </a:path>
                <a:path w="631825" h="29845">
                  <a:moveTo>
                    <a:pt x="266306" y="19723"/>
                  </a:moveTo>
                  <a:lnTo>
                    <a:pt x="266306" y="19723"/>
                  </a:lnTo>
                  <a:lnTo>
                    <a:pt x="226860" y="19723"/>
                  </a:lnTo>
                  <a:lnTo>
                    <a:pt x="226860" y="9855"/>
                  </a:lnTo>
                  <a:lnTo>
                    <a:pt x="216992" y="9855"/>
                  </a:lnTo>
                  <a:lnTo>
                    <a:pt x="207124" y="9855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31825" h="29845">
                  <a:moveTo>
                    <a:pt x="295897" y="9855"/>
                  </a:moveTo>
                  <a:lnTo>
                    <a:pt x="286042" y="9855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31825" h="29845">
                  <a:moveTo>
                    <a:pt x="305765" y="19723"/>
                  </a:move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close/>
                </a:path>
                <a:path w="631825" h="29845">
                  <a:moveTo>
                    <a:pt x="315633" y="9855"/>
                  </a:moveTo>
                  <a:lnTo>
                    <a:pt x="305765" y="9855"/>
                  </a:lnTo>
                  <a:lnTo>
                    <a:pt x="305765" y="19723"/>
                  </a:lnTo>
                  <a:lnTo>
                    <a:pt x="315633" y="19723"/>
                  </a:lnTo>
                  <a:lnTo>
                    <a:pt x="315633" y="9855"/>
                  </a:lnTo>
                  <a:close/>
                </a:path>
                <a:path w="631825" h="29845">
                  <a:moveTo>
                    <a:pt x="374802" y="0"/>
                  </a:moveTo>
                  <a:lnTo>
                    <a:pt x="364947" y="0"/>
                  </a:lnTo>
                  <a:lnTo>
                    <a:pt x="364934" y="9867"/>
                  </a:lnTo>
                  <a:lnTo>
                    <a:pt x="364934" y="19723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55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31825" h="29845">
                  <a:moveTo>
                    <a:pt x="443852" y="0"/>
                  </a:moveTo>
                  <a:lnTo>
                    <a:pt x="443852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70" y="29591"/>
                  </a:lnTo>
                  <a:lnTo>
                    <a:pt x="384670" y="19723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631825" h="29845">
                  <a:moveTo>
                    <a:pt x="532612" y="0"/>
                  </a:moveTo>
                  <a:lnTo>
                    <a:pt x="532612" y="0"/>
                  </a:lnTo>
                  <a:lnTo>
                    <a:pt x="453707" y="0"/>
                  </a:lnTo>
                  <a:lnTo>
                    <a:pt x="453707" y="9855"/>
                  </a:lnTo>
                  <a:lnTo>
                    <a:pt x="453707" y="19723"/>
                  </a:lnTo>
                  <a:lnTo>
                    <a:pt x="463575" y="19723"/>
                  </a:lnTo>
                  <a:lnTo>
                    <a:pt x="463575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31825" h="29845">
                  <a:moveTo>
                    <a:pt x="591794" y="0"/>
                  </a:move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62203" y="9855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19723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91794" y="19723"/>
                  </a:lnTo>
                  <a:lnTo>
                    <a:pt x="591794" y="9867"/>
                  </a:lnTo>
                  <a:lnTo>
                    <a:pt x="591794" y="0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72" y="0"/>
                  </a:lnTo>
                  <a:lnTo>
                    <a:pt x="621372" y="9855"/>
                  </a:lnTo>
                  <a:lnTo>
                    <a:pt x="611517" y="9855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1009" y="585378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9735" y="9855"/>
                  </a:move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19735" y="9855"/>
                  </a:lnTo>
                  <a:close/>
                </a:path>
                <a:path w="641350" h="29845">
                  <a:moveTo>
                    <a:pt x="88773" y="9855"/>
                  </a:moveTo>
                  <a:lnTo>
                    <a:pt x="78917" y="9855"/>
                  </a:lnTo>
                  <a:lnTo>
                    <a:pt x="69049" y="9855"/>
                  </a:lnTo>
                  <a:lnTo>
                    <a:pt x="69049" y="19723"/>
                  </a:lnTo>
                  <a:lnTo>
                    <a:pt x="59194" y="19723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29603" y="29591"/>
                  </a:lnTo>
                  <a:lnTo>
                    <a:pt x="78917" y="29591"/>
                  </a:lnTo>
                  <a:lnTo>
                    <a:pt x="78917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28231" y="9855"/>
                  </a:moveTo>
                  <a:lnTo>
                    <a:pt x="118364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lnTo>
                    <a:pt x="128231" y="9855"/>
                  </a:lnTo>
                  <a:close/>
                </a:path>
                <a:path w="641350" h="29845">
                  <a:moveTo>
                    <a:pt x="167678" y="9855"/>
                  </a:moveTo>
                  <a:lnTo>
                    <a:pt x="157810" y="9855"/>
                  </a:lnTo>
                  <a:lnTo>
                    <a:pt x="157810" y="19723"/>
                  </a:lnTo>
                  <a:lnTo>
                    <a:pt x="147955" y="19723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41350" h="29845">
                  <a:moveTo>
                    <a:pt x="177546" y="19723"/>
                  </a:moveTo>
                  <a:lnTo>
                    <a:pt x="167678" y="19723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23"/>
                  </a:lnTo>
                  <a:close/>
                </a:path>
                <a:path w="641350" h="29845">
                  <a:moveTo>
                    <a:pt x="197269" y="19723"/>
                  </a:moveTo>
                  <a:lnTo>
                    <a:pt x="187401" y="19723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29845">
                  <a:moveTo>
                    <a:pt x="226860" y="9855"/>
                  </a:moveTo>
                  <a:lnTo>
                    <a:pt x="216992" y="9855"/>
                  </a:lnTo>
                  <a:lnTo>
                    <a:pt x="207137" y="9855"/>
                  </a:lnTo>
                  <a:lnTo>
                    <a:pt x="197269" y="9855"/>
                  </a:lnTo>
                  <a:lnTo>
                    <a:pt x="197269" y="19723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26860" y="9855"/>
                  </a:lnTo>
                  <a:close/>
                </a:path>
                <a:path w="641350" h="29845">
                  <a:moveTo>
                    <a:pt x="246583" y="9855"/>
                  </a:moveTo>
                  <a:lnTo>
                    <a:pt x="236715" y="9855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lnTo>
                    <a:pt x="246583" y="19723"/>
                  </a:lnTo>
                  <a:lnTo>
                    <a:pt x="246583" y="9855"/>
                  </a:lnTo>
                  <a:close/>
                </a:path>
                <a:path w="641350" h="29845">
                  <a:moveTo>
                    <a:pt x="295897" y="19723"/>
                  </a:moveTo>
                  <a:lnTo>
                    <a:pt x="286042" y="19723"/>
                  </a:lnTo>
                  <a:lnTo>
                    <a:pt x="276174" y="19723"/>
                  </a:lnTo>
                  <a:lnTo>
                    <a:pt x="276174" y="9855"/>
                  </a:ln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51" y="29591"/>
                  </a:lnTo>
                  <a:lnTo>
                    <a:pt x="256451" y="19723"/>
                  </a:lnTo>
                  <a:lnTo>
                    <a:pt x="266306" y="19723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close/>
                </a:path>
                <a:path w="641350" h="29845">
                  <a:moveTo>
                    <a:pt x="305765" y="9855"/>
                  </a:move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05765" y="9855"/>
                  </a:lnTo>
                  <a:close/>
                </a:path>
                <a:path w="641350" h="29845">
                  <a:moveTo>
                    <a:pt x="364947" y="9855"/>
                  </a:moveTo>
                  <a:lnTo>
                    <a:pt x="355079" y="9855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45211" y="9855"/>
                  </a:lnTo>
                  <a:lnTo>
                    <a:pt x="335356" y="9855"/>
                  </a:lnTo>
                  <a:lnTo>
                    <a:pt x="325488" y="9855"/>
                  </a:lnTo>
                  <a:lnTo>
                    <a:pt x="325488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23"/>
                  </a:lnTo>
                  <a:lnTo>
                    <a:pt x="364947" y="9855"/>
                  </a:lnTo>
                  <a:close/>
                </a:path>
                <a:path w="641350" h="29845">
                  <a:moveTo>
                    <a:pt x="394525" y="19723"/>
                  </a:moveTo>
                  <a:lnTo>
                    <a:pt x="384670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394525" y="19723"/>
                  </a:lnTo>
                  <a:close/>
                </a:path>
                <a:path w="641350" h="29845">
                  <a:moveTo>
                    <a:pt x="404393" y="0"/>
                  </a:moveTo>
                  <a:lnTo>
                    <a:pt x="394525" y="0"/>
                  </a:lnTo>
                  <a:lnTo>
                    <a:pt x="384670" y="0"/>
                  </a:ln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41350" h="29845">
                  <a:moveTo>
                    <a:pt x="424116" y="19723"/>
                  </a:moveTo>
                  <a:lnTo>
                    <a:pt x="414261" y="19723"/>
                  </a:lnTo>
                  <a:lnTo>
                    <a:pt x="404393" y="19723"/>
                  </a:lnTo>
                  <a:lnTo>
                    <a:pt x="404393" y="29591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24116" y="19723"/>
                  </a:lnTo>
                  <a:close/>
                </a:path>
                <a:path w="641350" h="29845">
                  <a:moveTo>
                    <a:pt x="443852" y="9855"/>
                  </a:moveTo>
                  <a:lnTo>
                    <a:pt x="433984" y="9855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33984" y="29591"/>
                  </a:lnTo>
                  <a:lnTo>
                    <a:pt x="443852" y="29591"/>
                  </a:lnTo>
                  <a:lnTo>
                    <a:pt x="443852" y="19723"/>
                  </a:lnTo>
                  <a:lnTo>
                    <a:pt x="443852" y="9855"/>
                  </a:lnTo>
                  <a:close/>
                </a:path>
                <a:path w="641350" h="29845">
                  <a:moveTo>
                    <a:pt x="542480" y="9855"/>
                  </a:move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55"/>
                  </a:lnTo>
                  <a:lnTo>
                    <a:pt x="512889" y="9855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73430" y="9855"/>
                  </a:lnTo>
                  <a:lnTo>
                    <a:pt x="463575" y="9855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80" y="19723"/>
                  </a:lnTo>
                  <a:lnTo>
                    <a:pt x="542480" y="9855"/>
                  </a:lnTo>
                  <a:close/>
                </a:path>
                <a:path w="641350" h="29845">
                  <a:moveTo>
                    <a:pt x="601649" y="9855"/>
                  </a:moveTo>
                  <a:lnTo>
                    <a:pt x="591794" y="9855"/>
                  </a:lnTo>
                  <a:lnTo>
                    <a:pt x="581926" y="9855"/>
                  </a:lnTo>
                  <a:lnTo>
                    <a:pt x="581926" y="0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01649" y="9855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30745" y="5873508"/>
              <a:ext cx="621665" cy="29845"/>
            </a:xfrm>
            <a:custGeom>
              <a:avLst/>
              <a:gdLst/>
              <a:ahLst/>
              <a:cxnLst/>
              <a:rect l="l" t="t" r="r" b="b"/>
              <a:pathLst>
                <a:path w="621665" h="29845">
                  <a:moveTo>
                    <a:pt x="177533" y="19723"/>
                  </a:moveTo>
                  <a:lnTo>
                    <a:pt x="167678" y="19723"/>
                  </a:lnTo>
                  <a:lnTo>
                    <a:pt x="167678" y="9867"/>
                  </a:lnTo>
                  <a:lnTo>
                    <a:pt x="157810" y="9867"/>
                  </a:lnTo>
                  <a:lnTo>
                    <a:pt x="157810" y="19723"/>
                  </a:lnTo>
                  <a:lnTo>
                    <a:pt x="147942" y="19723"/>
                  </a:lnTo>
                  <a:lnTo>
                    <a:pt x="138087" y="19723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18351" y="19723"/>
                  </a:lnTo>
                  <a:lnTo>
                    <a:pt x="118351" y="9867"/>
                  </a:lnTo>
                  <a:lnTo>
                    <a:pt x="108483" y="9867"/>
                  </a:lnTo>
                  <a:lnTo>
                    <a:pt x="108483" y="19723"/>
                  </a:lnTo>
                  <a:lnTo>
                    <a:pt x="98628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69037" y="9867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49314" y="19723"/>
                  </a:lnTo>
                  <a:lnTo>
                    <a:pt x="39458" y="19723"/>
                  </a:lnTo>
                  <a:lnTo>
                    <a:pt x="29591" y="19723"/>
                  </a:lnTo>
                  <a:lnTo>
                    <a:pt x="29591" y="9867"/>
                  </a:lnTo>
                  <a:lnTo>
                    <a:pt x="19723" y="9867"/>
                  </a:lnTo>
                  <a:lnTo>
                    <a:pt x="19723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19723" y="29591"/>
                  </a:lnTo>
                  <a:lnTo>
                    <a:pt x="19723" y="19735"/>
                  </a:lnTo>
                  <a:lnTo>
                    <a:pt x="29591" y="19735"/>
                  </a:lnTo>
                  <a:lnTo>
                    <a:pt x="29591" y="29591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59169" y="29591"/>
                  </a:lnTo>
                  <a:lnTo>
                    <a:pt x="69037" y="29591"/>
                  </a:lnTo>
                  <a:lnTo>
                    <a:pt x="69037" y="19735"/>
                  </a:lnTo>
                  <a:lnTo>
                    <a:pt x="78905" y="19735"/>
                  </a:lnTo>
                  <a:lnTo>
                    <a:pt x="88760" y="19735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08496" y="19735"/>
                  </a:lnTo>
                  <a:lnTo>
                    <a:pt x="118351" y="19735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77533" y="29591"/>
                  </a:lnTo>
                  <a:lnTo>
                    <a:pt x="177533" y="19723"/>
                  </a:lnTo>
                  <a:close/>
                </a:path>
                <a:path w="621665" h="29845">
                  <a:moveTo>
                    <a:pt x="246570" y="9867"/>
                  </a:moveTo>
                  <a:lnTo>
                    <a:pt x="236715" y="9867"/>
                  </a:lnTo>
                  <a:lnTo>
                    <a:pt x="226847" y="9867"/>
                  </a:lnTo>
                  <a:lnTo>
                    <a:pt x="216979" y="9867"/>
                  </a:lnTo>
                  <a:lnTo>
                    <a:pt x="216979" y="19723"/>
                  </a:lnTo>
                  <a:lnTo>
                    <a:pt x="207124" y="19723"/>
                  </a:lnTo>
                  <a:lnTo>
                    <a:pt x="207124" y="9867"/>
                  </a:lnTo>
                  <a:lnTo>
                    <a:pt x="197256" y="9867"/>
                  </a:lnTo>
                  <a:lnTo>
                    <a:pt x="187388" y="9867"/>
                  </a:lnTo>
                  <a:lnTo>
                    <a:pt x="187388" y="19723"/>
                  </a:lnTo>
                  <a:lnTo>
                    <a:pt x="187388" y="29591"/>
                  </a:lnTo>
                  <a:lnTo>
                    <a:pt x="197256" y="29591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35"/>
                  </a:lnTo>
                  <a:lnTo>
                    <a:pt x="226847" y="19735"/>
                  </a:lnTo>
                  <a:lnTo>
                    <a:pt x="226847" y="29591"/>
                  </a:lnTo>
                  <a:lnTo>
                    <a:pt x="236702" y="29591"/>
                  </a:lnTo>
                  <a:lnTo>
                    <a:pt x="246570" y="29591"/>
                  </a:lnTo>
                  <a:lnTo>
                    <a:pt x="246570" y="19735"/>
                  </a:lnTo>
                  <a:lnTo>
                    <a:pt x="246570" y="9867"/>
                  </a:lnTo>
                  <a:close/>
                </a:path>
                <a:path w="621665" h="29845">
                  <a:moveTo>
                    <a:pt x="276161" y="19723"/>
                  </a:moveTo>
                  <a:lnTo>
                    <a:pt x="266293" y="19723"/>
                  </a:lnTo>
                  <a:lnTo>
                    <a:pt x="266293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21665" h="29845">
                  <a:moveTo>
                    <a:pt x="345211" y="19723"/>
                  </a:moveTo>
                  <a:lnTo>
                    <a:pt x="335343" y="19723"/>
                  </a:lnTo>
                  <a:lnTo>
                    <a:pt x="335343" y="9867"/>
                  </a:lnTo>
                  <a:lnTo>
                    <a:pt x="325475" y="9867"/>
                  </a:lnTo>
                  <a:lnTo>
                    <a:pt x="315607" y="9867"/>
                  </a:lnTo>
                  <a:lnTo>
                    <a:pt x="315607" y="19723"/>
                  </a:lnTo>
                  <a:lnTo>
                    <a:pt x="305752" y="19723"/>
                  </a:lnTo>
                  <a:lnTo>
                    <a:pt x="305752" y="9867"/>
                  </a:lnTo>
                  <a:lnTo>
                    <a:pt x="295884" y="9867"/>
                  </a:lnTo>
                  <a:lnTo>
                    <a:pt x="295884" y="19723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35"/>
                  </a:lnTo>
                  <a:lnTo>
                    <a:pt x="305752" y="19735"/>
                  </a:lnTo>
                  <a:lnTo>
                    <a:pt x="305752" y="29591"/>
                  </a:lnTo>
                  <a:lnTo>
                    <a:pt x="315607" y="29591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close/>
                </a:path>
                <a:path w="621665" h="29845">
                  <a:moveTo>
                    <a:pt x="384657" y="9867"/>
                  </a:moveTo>
                  <a:lnTo>
                    <a:pt x="374789" y="9867"/>
                  </a:lnTo>
                  <a:lnTo>
                    <a:pt x="364934" y="9867"/>
                  </a:lnTo>
                  <a:lnTo>
                    <a:pt x="355066" y="9867"/>
                  </a:lnTo>
                  <a:lnTo>
                    <a:pt x="355066" y="19735"/>
                  </a:lnTo>
                  <a:lnTo>
                    <a:pt x="364921" y="19735"/>
                  </a:lnTo>
                  <a:lnTo>
                    <a:pt x="374789" y="19735"/>
                  </a:lnTo>
                  <a:lnTo>
                    <a:pt x="374789" y="29591"/>
                  </a:lnTo>
                  <a:lnTo>
                    <a:pt x="384657" y="29591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21665" h="29845">
                  <a:moveTo>
                    <a:pt x="424116" y="19723"/>
                  </a:moveTo>
                  <a:lnTo>
                    <a:pt x="414248" y="19723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24116" y="19723"/>
                  </a:lnTo>
                  <a:close/>
                </a:path>
                <a:path w="621665" h="29845">
                  <a:moveTo>
                    <a:pt x="424116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24116" y="0"/>
                  </a:lnTo>
                  <a:close/>
                </a:path>
                <a:path w="621665" h="29845">
                  <a:moveTo>
                    <a:pt x="463562" y="19723"/>
                  </a:moveTo>
                  <a:lnTo>
                    <a:pt x="453694" y="19723"/>
                  </a:lnTo>
                  <a:lnTo>
                    <a:pt x="443826" y="19723"/>
                  </a:lnTo>
                  <a:lnTo>
                    <a:pt x="443826" y="29591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23"/>
                  </a:lnTo>
                  <a:close/>
                </a:path>
                <a:path w="621665" h="29845">
                  <a:moveTo>
                    <a:pt x="483285" y="9867"/>
                  </a:moveTo>
                  <a:lnTo>
                    <a:pt x="473430" y="9867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53694" y="0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433971" y="9867"/>
                  </a:ln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21665" h="29845">
                  <a:moveTo>
                    <a:pt x="532599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03008" y="0"/>
                  </a:lnTo>
                  <a:lnTo>
                    <a:pt x="503008" y="9867"/>
                  </a:lnTo>
                  <a:lnTo>
                    <a:pt x="493153" y="9867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83285" y="9867"/>
                  </a:lnTo>
                  <a:lnTo>
                    <a:pt x="493141" y="9867"/>
                  </a:lnTo>
                  <a:lnTo>
                    <a:pt x="493141" y="19723"/>
                  </a:lnTo>
                  <a:lnTo>
                    <a:pt x="493141" y="29591"/>
                  </a:lnTo>
                  <a:lnTo>
                    <a:pt x="503008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22732" y="9867"/>
                  </a:lnTo>
                  <a:lnTo>
                    <a:pt x="532599" y="9867"/>
                  </a:lnTo>
                  <a:lnTo>
                    <a:pt x="532599" y="0"/>
                  </a:lnTo>
                  <a:close/>
                </a:path>
                <a:path w="621665" h="29845">
                  <a:moveTo>
                    <a:pt x="572058" y="9867"/>
                  </a:moveTo>
                  <a:lnTo>
                    <a:pt x="562190" y="9867"/>
                  </a:lnTo>
                  <a:lnTo>
                    <a:pt x="562190" y="19723"/>
                  </a:lnTo>
                  <a:lnTo>
                    <a:pt x="552335" y="19723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23" y="29591"/>
                  </a:lnTo>
                  <a:lnTo>
                    <a:pt x="562190" y="29591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72058" y="9867"/>
                  </a:lnTo>
                  <a:close/>
                </a:path>
                <a:path w="621665" h="29845">
                  <a:moveTo>
                    <a:pt x="621372" y="0"/>
                  </a:moveTo>
                  <a:lnTo>
                    <a:pt x="611505" y="0"/>
                  </a:lnTo>
                  <a:lnTo>
                    <a:pt x="601637" y="0"/>
                  </a:lnTo>
                  <a:lnTo>
                    <a:pt x="601637" y="9867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1009" y="5893231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49326" y="19723"/>
                  </a:move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35"/>
                  </a:lnTo>
                  <a:lnTo>
                    <a:pt x="39458" y="19735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29845">
                  <a:moveTo>
                    <a:pt x="157822" y="9867"/>
                  </a:moveTo>
                  <a:lnTo>
                    <a:pt x="147955" y="9867"/>
                  </a:lnTo>
                  <a:lnTo>
                    <a:pt x="147955" y="19723"/>
                  </a:lnTo>
                  <a:lnTo>
                    <a:pt x="138087" y="19723"/>
                  </a:lnTo>
                  <a:lnTo>
                    <a:pt x="128231" y="19723"/>
                  </a:lnTo>
                  <a:lnTo>
                    <a:pt x="128231" y="9867"/>
                  </a:lnTo>
                  <a:lnTo>
                    <a:pt x="118364" y="9867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508" y="29591"/>
                  </a:lnTo>
                  <a:lnTo>
                    <a:pt x="108508" y="19735"/>
                  </a:lnTo>
                  <a:lnTo>
                    <a:pt x="118364" y="19735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29845">
                  <a:moveTo>
                    <a:pt x="246583" y="9867"/>
                  </a:moveTo>
                  <a:lnTo>
                    <a:pt x="236728" y="9867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16992" y="19723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41350" h="29845">
                  <a:moveTo>
                    <a:pt x="345211" y="19723"/>
                  </a:moveTo>
                  <a:lnTo>
                    <a:pt x="335356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15620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45211" y="29591"/>
                  </a:lnTo>
                  <a:lnTo>
                    <a:pt x="345211" y="19723"/>
                  </a:lnTo>
                  <a:close/>
                </a:path>
                <a:path w="641350" h="29845">
                  <a:moveTo>
                    <a:pt x="424116" y="9867"/>
                  </a:moveTo>
                  <a:lnTo>
                    <a:pt x="414261" y="9867"/>
                  </a:lnTo>
                  <a:lnTo>
                    <a:pt x="404393" y="9867"/>
                  </a:lnTo>
                  <a:lnTo>
                    <a:pt x="404393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384670" y="9867"/>
                  </a:lnTo>
                  <a:lnTo>
                    <a:pt x="355079" y="9867"/>
                  </a:lnTo>
                  <a:lnTo>
                    <a:pt x="355079" y="19723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35"/>
                  </a:lnTo>
                  <a:lnTo>
                    <a:pt x="374802" y="19735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424116" y="29591"/>
                  </a:lnTo>
                  <a:lnTo>
                    <a:pt x="424116" y="19735"/>
                  </a:lnTo>
                  <a:lnTo>
                    <a:pt x="424116" y="9867"/>
                  </a:lnTo>
                  <a:close/>
                </a:path>
                <a:path w="641350" h="29845">
                  <a:moveTo>
                    <a:pt x="522744" y="19723"/>
                  </a:moveTo>
                  <a:lnTo>
                    <a:pt x="512889" y="19723"/>
                  </a:lnTo>
                  <a:lnTo>
                    <a:pt x="512889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73430" y="9867"/>
                  </a:lnTo>
                  <a:lnTo>
                    <a:pt x="433984" y="9867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35"/>
                  </a:lnTo>
                  <a:lnTo>
                    <a:pt x="512876" y="19735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62203" y="9867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32612" y="19723"/>
                  </a:lnTo>
                  <a:lnTo>
                    <a:pt x="532612" y="29591"/>
                  </a:lnTo>
                  <a:lnTo>
                    <a:pt x="542480" y="29591"/>
                  </a:lnTo>
                  <a:lnTo>
                    <a:pt x="542480" y="19735"/>
                  </a:lnTo>
                  <a:lnTo>
                    <a:pt x="552335" y="19735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35"/>
                  </a:lnTo>
                  <a:lnTo>
                    <a:pt x="572071" y="19735"/>
                  </a:lnTo>
                  <a:lnTo>
                    <a:pt x="572071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01649" y="9867"/>
                  </a:move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close/>
                </a:path>
                <a:path w="641350" h="29845">
                  <a:moveTo>
                    <a:pt x="631240" y="9867"/>
                  </a:moveTo>
                  <a:lnTo>
                    <a:pt x="621385" y="9867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31240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1009" y="5912954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69049" y="19735"/>
                  </a:moveTo>
                  <a:lnTo>
                    <a:pt x="69049" y="19735"/>
                  </a:lnTo>
                  <a:lnTo>
                    <a:pt x="0" y="19735"/>
                  </a:lnTo>
                  <a:lnTo>
                    <a:pt x="0" y="29591"/>
                  </a:lnTo>
                  <a:lnTo>
                    <a:pt x="0" y="39458"/>
                  </a:lnTo>
                  <a:lnTo>
                    <a:pt x="9867" y="39458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59182" y="29603"/>
                  </a:lnTo>
                  <a:lnTo>
                    <a:pt x="59182" y="39458"/>
                  </a:lnTo>
                  <a:lnTo>
                    <a:pt x="69049" y="39458"/>
                  </a:lnTo>
                  <a:lnTo>
                    <a:pt x="69049" y="29603"/>
                  </a:lnTo>
                  <a:lnTo>
                    <a:pt x="69049" y="19735"/>
                  </a:lnTo>
                  <a:close/>
                </a:path>
                <a:path w="641350" h="40004">
                  <a:moveTo>
                    <a:pt x="108508" y="9867"/>
                  </a:moveTo>
                  <a:lnTo>
                    <a:pt x="98640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78905" y="29591"/>
                  </a:lnTo>
                  <a:lnTo>
                    <a:pt x="78905" y="39458"/>
                  </a:lnTo>
                  <a:lnTo>
                    <a:pt x="88773" y="39458"/>
                  </a:lnTo>
                  <a:lnTo>
                    <a:pt x="88773" y="29603"/>
                  </a:lnTo>
                  <a:lnTo>
                    <a:pt x="98640" y="29603"/>
                  </a:lnTo>
                  <a:lnTo>
                    <a:pt x="108508" y="29603"/>
                  </a:lnTo>
                  <a:lnTo>
                    <a:pt x="108508" y="19735"/>
                  </a:lnTo>
                  <a:lnTo>
                    <a:pt x="108508" y="9867"/>
                  </a:lnTo>
                  <a:close/>
                </a:path>
                <a:path w="641350" h="40004">
                  <a:moveTo>
                    <a:pt x="138087" y="29591"/>
                  </a:moveTo>
                  <a:lnTo>
                    <a:pt x="128231" y="29591"/>
                  </a:lnTo>
                  <a:lnTo>
                    <a:pt x="118364" y="29591"/>
                  </a:lnTo>
                  <a:lnTo>
                    <a:pt x="118364" y="39458"/>
                  </a:lnTo>
                  <a:lnTo>
                    <a:pt x="128219" y="39458"/>
                  </a:lnTo>
                  <a:lnTo>
                    <a:pt x="138087" y="39458"/>
                  </a:lnTo>
                  <a:lnTo>
                    <a:pt x="138087" y="29591"/>
                  </a:lnTo>
                  <a:close/>
                </a:path>
                <a:path w="641350" h="40004">
                  <a:moveTo>
                    <a:pt x="157822" y="9867"/>
                  </a:moveTo>
                  <a:lnTo>
                    <a:pt x="147955" y="9867"/>
                  </a:lnTo>
                  <a:lnTo>
                    <a:pt x="147955" y="19735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40004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19735"/>
                  </a:lnTo>
                  <a:lnTo>
                    <a:pt x="167678" y="29591"/>
                  </a:lnTo>
                  <a:lnTo>
                    <a:pt x="157822" y="29591"/>
                  </a:lnTo>
                  <a:lnTo>
                    <a:pt x="147955" y="29591"/>
                  </a:lnTo>
                  <a:lnTo>
                    <a:pt x="147955" y="39458"/>
                  </a:lnTo>
                  <a:lnTo>
                    <a:pt x="157810" y="39458"/>
                  </a:lnTo>
                  <a:lnTo>
                    <a:pt x="167678" y="39458"/>
                  </a:lnTo>
                  <a:lnTo>
                    <a:pt x="167678" y="29603"/>
                  </a:lnTo>
                  <a:lnTo>
                    <a:pt x="177546" y="29603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40004">
                  <a:moveTo>
                    <a:pt x="216992" y="9867"/>
                  </a:moveTo>
                  <a:lnTo>
                    <a:pt x="207124" y="9867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197269" y="29591"/>
                  </a:lnTo>
                  <a:lnTo>
                    <a:pt x="187401" y="29591"/>
                  </a:lnTo>
                  <a:lnTo>
                    <a:pt x="187401" y="39458"/>
                  </a:lnTo>
                  <a:lnTo>
                    <a:pt x="197269" y="39458"/>
                  </a:lnTo>
                  <a:lnTo>
                    <a:pt x="207137" y="39458"/>
                  </a:lnTo>
                  <a:lnTo>
                    <a:pt x="207137" y="29603"/>
                  </a:lnTo>
                  <a:lnTo>
                    <a:pt x="216992" y="29603"/>
                  </a:lnTo>
                  <a:lnTo>
                    <a:pt x="216992" y="19735"/>
                  </a:lnTo>
                  <a:lnTo>
                    <a:pt x="216992" y="9867"/>
                  </a:lnTo>
                  <a:close/>
                </a:path>
                <a:path w="641350" h="40004">
                  <a:moveTo>
                    <a:pt x="256451" y="19735"/>
                  </a:moveTo>
                  <a:lnTo>
                    <a:pt x="246583" y="19735"/>
                  </a:lnTo>
                  <a:lnTo>
                    <a:pt x="236728" y="19735"/>
                  </a:lnTo>
                  <a:lnTo>
                    <a:pt x="236728" y="9867"/>
                  </a:lnTo>
                  <a:lnTo>
                    <a:pt x="226860" y="9867"/>
                  </a:lnTo>
                  <a:lnTo>
                    <a:pt x="226860" y="19735"/>
                  </a:lnTo>
                  <a:lnTo>
                    <a:pt x="226860" y="29603"/>
                  </a:lnTo>
                  <a:lnTo>
                    <a:pt x="236715" y="29603"/>
                  </a:lnTo>
                  <a:lnTo>
                    <a:pt x="236715" y="39458"/>
                  </a:lnTo>
                  <a:lnTo>
                    <a:pt x="246583" y="39458"/>
                  </a:lnTo>
                  <a:lnTo>
                    <a:pt x="246583" y="29603"/>
                  </a:lnTo>
                  <a:lnTo>
                    <a:pt x="256451" y="29603"/>
                  </a:lnTo>
                  <a:lnTo>
                    <a:pt x="256451" y="19735"/>
                  </a:lnTo>
                  <a:close/>
                </a:path>
                <a:path w="641350" h="40004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41350" h="40004">
                  <a:moveTo>
                    <a:pt x="305765" y="9867"/>
                  </a:moveTo>
                  <a:lnTo>
                    <a:pt x="295897" y="9867"/>
                  </a:lnTo>
                  <a:lnTo>
                    <a:pt x="295897" y="19735"/>
                  </a:lnTo>
                  <a:lnTo>
                    <a:pt x="295897" y="29603"/>
                  </a:lnTo>
                  <a:lnTo>
                    <a:pt x="305765" y="29603"/>
                  </a:lnTo>
                  <a:lnTo>
                    <a:pt x="305765" y="19735"/>
                  </a:lnTo>
                  <a:lnTo>
                    <a:pt x="305765" y="9867"/>
                  </a:lnTo>
                  <a:close/>
                </a:path>
                <a:path w="641350" h="40004">
                  <a:moveTo>
                    <a:pt x="325488" y="19735"/>
                  </a:moveTo>
                  <a:lnTo>
                    <a:pt x="315620" y="19735"/>
                  </a:lnTo>
                  <a:lnTo>
                    <a:pt x="315620" y="29603"/>
                  </a:lnTo>
                  <a:lnTo>
                    <a:pt x="325488" y="29603"/>
                  </a:lnTo>
                  <a:lnTo>
                    <a:pt x="325488" y="19735"/>
                  </a:lnTo>
                  <a:close/>
                </a:path>
                <a:path w="641350" h="40004">
                  <a:moveTo>
                    <a:pt x="355079" y="19735"/>
                  </a:moveTo>
                  <a:lnTo>
                    <a:pt x="345211" y="19735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35343" y="29603"/>
                  </a:lnTo>
                  <a:lnTo>
                    <a:pt x="345211" y="29603"/>
                  </a:lnTo>
                  <a:lnTo>
                    <a:pt x="355079" y="29603"/>
                  </a:lnTo>
                  <a:lnTo>
                    <a:pt x="355079" y="19735"/>
                  </a:lnTo>
                  <a:close/>
                </a:path>
                <a:path w="641350" h="40004">
                  <a:moveTo>
                    <a:pt x="404393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84657" y="29603"/>
                  </a:lnTo>
                  <a:lnTo>
                    <a:pt x="394525" y="29603"/>
                  </a:lnTo>
                  <a:lnTo>
                    <a:pt x="404393" y="29603"/>
                  </a:lnTo>
                  <a:lnTo>
                    <a:pt x="404393" y="19735"/>
                  </a:lnTo>
                  <a:lnTo>
                    <a:pt x="404393" y="9867"/>
                  </a:lnTo>
                  <a:close/>
                </a:path>
                <a:path w="641350" h="40004">
                  <a:moveTo>
                    <a:pt x="443852" y="9867"/>
                  </a:move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14248" y="19735"/>
                  </a:lnTo>
                  <a:lnTo>
                    <a:pt x="414248" y="29603"/>
                  </a:lnTo>
                  <a:lnTo>
                    <a:pt x="424116" y="29603"/>
                  </a:lnTo>
                  <a:lnTo>
                    <a:pt x="433984" y="29603"/>
                  </a:lnTo>
                  <a:lnTo>
                    <a:pt x="443852" y="29603"/>
                  </a:lnTo>
                  <a:lnTo>
                    <a:pt x="443852" y="19735"/>
                  </a:lnTo>
                  <a:lnTo>
                    <a:pt x="443852" y="9867"/>
                  </a:lnTo>
                  <a:close/>
                </a:path>
                <a:path w="641350" h="40004">
                  <a:moveTo>
                    <a:pt x="493166" y="19735"/>
                  </a:moveTo>
                  <a:lnTo>
                    <a:pt x="483298" y="19735"/>
                  </a:lnTo>
                  <a:lnTo>
                    <a:pt x="473430" y="19735"/>
                  </a:lnTo>
                  <a:lnTo>
                    <a:pt x="463562" y="19735"/>
                  </a:lnTo>
                  <a:lnTo>
                    <a:pt x="463562" y="29603"/>
                  </a:lnTo>
                  <a:lnTo>
                    <a:pt x="473430" y="29603"/>
                  </a:lnTo>
                  <a:lnTo>
                    <a:pt x="483298" y="29603"/>
                  </a:lnTo>
                  <a:lnTo>
                    <a:pt x="493166" y="29603"/>
                  </a:lnTo>
                  <a:lnTo>
                    <a:pt x="493166" y="19735"/>
                  </a:lnTo>
                  <a:close/>
                </a:path>
                <a:path w="641350" h="40004">
                  <a:moveTo>
                    <a:pt x="512889" y="19735"/>
                  </a:moveTo>
                  <a:lnTo>
                    <a:pt x="503021" y="19735"/>
                  </a:lnTo>
                  <a:lnTo>
                    <a:pt x="503021" y="29603"/>
                  </a:lnTo>
                  <a:lnTo>
                    <a:pt x="512889" y="29603"/>
                  </a:lnTo>
                  <a:lnTo>
                    <a:pt x="512889" y="19735"/>
                  </a:lnTo>
                  <a:close/>
                </a:path>
                <a:path w="641350" h="40004">
                  <a:moveTo>
                    <a:pt x="532612" y="19735"/>
                  </a:moveTo>
                  <a:lnTo>
                    <a:pt x="522744" y="19735"/>
                  </a:lnTo>
                  <a:lnTo>
                    <a:pt x="522744" y="29603"/>
                  </a:lnTo>
                  <a:lnTo>
                    <a:pt x="532612" y="29603"/>
                  </a:lnTo>
                  <a:lnTo>
                    <a:pt x="532612" y="19735"/>
                  </a:lnTo>
                  <a:close/>
                </a:path>
                <a:path w="641350" h="40004">
                  <a:moveTo>
                    <a:pt x="581926" y="19735"/>
                  </a:moveTo>
                  <a:lnTo>
                    <a:pt x="572058" y="19735"/>
                  </a:lnTo>
                  <a:lnTo>
                    <a:pt x="572058" y="29603"/>
                  </a:lnTo>
                  <a:lnTo>
                    <a:pt x="581926" y="29603"/>
                  </a:lnTo>
                  <a:lnTo>
                    <a:pt x="581926" y="19735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21385" y="9867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29603"/>
                  </a:lnTo>
                  <a:lnTo>
                    <a:pt x="562203" y="29603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591781" y="29603"/>
                  </a:lnTo>
                  <a:lnTo>
                    <a:pt x="601649" y="29603"/>
                  </a:lnTo>
                  <a:lnTo>
                    <a:pt x="601649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11517" y="19735"/>
                  </a:lnTo>
                  <a:lnTo>
                    <a:pt x="611517" y="29603"/>
                  </a:lnTo>
                  <a:lnTo>
                    <a:pt x="621372" y="29603"/>
                  </a:lnTo>
                  <a:lnTo>
                    <a:pt x="631240" y="29603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1009" y="594254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9845">
                  <a:moveTo>
                    <a:pt x="49326" y="9867"/>
                  </a:moveTo>
                  <a:lnTo>
                    <a:pt x="39458" y="9867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19735" y="29603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49326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98640" y="19735"/>
                  </a:moveTo>
                  <a:lnTo>
                    <a:pt x="88773" y="19735"/>
                  </a:lnTo>
                  <a:lnTo>
                    <a:pt x="78905" y="19735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98640" y="29603"/>
                  </a:lnTo>
                  <a:lnTo>
                    <a:pt x="98640" y="19735"/>
                  </a:lnTo>
                  <a:close/>
                </a:path>
                <a:path w="641350" h="29845">
                  <a:moveTo>
                    <a:pt x="108508" y="9867"/>
                  </a:moveTo>
                  <a:lnTo>
                    <a:pt x="98640" y="9867"/>
                  </a:lnTo>
                  <a:lnTo>
                    <a:pt x="98640" y="19735"/>
                  </a:lnTo>
                  <a:lnTo>
                    <a:pt x="108508" y="19735"/>
                  </a:lnTo>
                  <a:lnTo>
                    <a:pt x="108508" y="9867"/>
                  </a:lnTo>
                  <a:close/>
                </a:path>
                <a:path w="641350" h="29845">
                  <a:moveTo>
                    <a:pt x="128231" y="19735"/>
                  </a:moveTo>
                  <a:lnTo>
                    <a:pt x="118364" y="19735"/>
                  </a:lnTo>
                  <a:lnTo>
                    <a:pt x="118364" y="29603"/>
                  </a:lnTo>
                  <a:lnTo>
                    <a:pt x="128231" y="29603"/>
                  </a:lnTo>
                  <a:lnTo>
                    <a:pt x="128231" y="19735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56451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56451" y="19735"/>
                  </a:lnTo>
                  <a:lnTo>
                    <a:pt x="256451" y="9867"/>
                  </a:lnTo>
                  <a:lnTo>
                    <a:pt x="256451" y="0"/>
                  </a:lnTo>
                  <a:close/>
                </a:path>
                <a:path w="641350" h="29845">
                  <a:moveTo>
                    <a:pt x="404393" y="0"/>
                  </a:moveTo>
                  <a:lnTo>
                    <a:pt x="404393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286042" y="9867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374802" y="19735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03021" y="9867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73430" y="9867"/>
                  </a:lnTo>
                  <a:lnTo>
                    <a:pt x="463575" y="9867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522744" y="19735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601649" y="0"/>
                  </a:moveTo>
                  <a:lnTo>
                    <a:pt x="591781" y="0"/>
                  </a:lnTo>
                  <a:lnTo>
                    <a:pt x="591781" y="9867"/>
                  </a:lnTo>
                  <a:lnTo>
                    <a:pt x="581926" y="9867"/>
                  </a:lnTo>
                  <a:lnTo>
                    <a:pt x="572071" y="9867"/>
                  </a:lnTo>
                  <a:lnTo>
                    <a:pt x="562203" y="9867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52335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1009" y="5962281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0320">
                  <a:moveTo>
                    <a:pt x="49326" y="9855"/>
                  </a:moveTo>
                  <a:lnTo>
                    <a:pt x="39458" y="9855"/>
                  </a:lnTo>
                  <a:lnTo>
                    <a:pt x="29603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49326" y="9855"/>
                  </a:lnTo>
                  <a:close/>
                </a:path>
                <a:path w="641350" h="20320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0320">
                  <a:moveTo>
                    <a:pt x="128231" y="0"/>
                  </a:moveTo>
                  <a:lnTo>
                    <a:pt x="118364" y="0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28231" y="19723"/>
                  </a:lnTo>
                  <a:lnTo>
                    <a:pt x="128231" y="9867"/>
                  </a:lnTo>
                  <a:lnTo>
                    <a:pt x="128231" y="0"/>
                  </a:lnTo>
                  <a:close/>
                </a:path>
                <a:path w="641350" h="20320">
                  <a:moveTo>
                    <a:pt x="157822" y="0"/>
                  </a:moveTo>
                  <a:lnTo>
                    <a:pt x="147955" y="0"/>
                  </a:lnTo>
                  <a:lnTo>
                    <a:pt x="138087" y="0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9867"/>
                  </a:lnTo>
                  <a:lnTo>
                    <a:pt x="157822" y="9867"/>
                  </a:lnTo>
                  <a:lnTo>
                    <a:pt x="157822" y="0"/>
                  </a:lnTo>
                  <a:close/>
                </a:path>
                <a:path w="641350" h="20320">
                  <a:moveTo>
                    <a:pt x="216992" y="0"/>
                  </a:moveTo>
                  <a:lnTo>
                    <a:pt x="207137" y="0"/>
                  </a:lnTo>
                  <a:lnTo>
                    <a:pt x="197269" y="0"/>
                  </a:lnTo>
                  <a:lnTo>
                    <a:pt x="197269" y="9855"/>
                  </a:lnTo>
                  <a:lnTo>
                    <a:pt x="187401" y="9855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0320">
                  <a:moveTo>
                    <a:pt x="246583" y="9855"/>
                  </a:moveTo>
                  <a:lnTo>
                    <a:pt x="236728" y="9855"/>
                  </a:lnTo>
                  <a:lnTo>
                    <a:pt x="236728" y="0"/>
                  </a:lnTo>
                  <a:lnTo>
                    <a:pt x="226860" y="0"/>
                  </a:ln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9855"/>
                  </a:lnTo>
                  <a:close/>
                </a:path>
                <a:path w="641350" h="20320">
                  <a:moveTo>
                    <a:pt x="345211" y="0"/>
                  </a:moveTo>
                  <a:lnTo>
                    <a:pt x="335356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55"/>
                  </a:lnTo>
                  <a:lnTo>
                    <a:pt x="305765" y="9855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315633" y="19723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25488" y="19723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0320">
                  <a:moveTo>
                    <a:pt x="374802" y="0"/>
                  </a:move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0320">
                  <a:moveTo>
                    <a:pt x="394525" y="0"/>
                  </a:moveTo>
                  <a:lnTo>
                    <a:pt x="384657" y="0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41350" h="20320">
                  <a:moveTo>
                    <a:pt x="493166" y="0"/>
                  </a:moveTo>
                  <a:lnTo>
                    <a:pt x="493166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0320">
                  <a:moveTo>
                    <a:pt x="562203" y="0"/>
                  </a:move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0320">
                  <a:moveTo>
                    <a:pt x="641108" y="0"/>
                  </a:moveTo>
                  <a:lnTo>
                    <a:pt x="641108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85824" y="5977065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30">
                  <a:moveTo>
                    <a:pt x="0" y="0"/>
                  </a:moveTo>
                  <a:lnTo>
                    <a:pt x="226847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1009" y="597213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23"/>
                  </a:lnTo>
                  <a:lnTo>
                    <a:pt x="49326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69049" y="29591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138087" y="19723"/>
                  </a:moveTo>
                  <a:lnTo>
                    <a:pt x="128231" y="19723"/>
                  </a:lnTo>
                  <a:lnTo>
                    <a:pt x="128231" y="9867"/>
                  </a:lnTo>
                  <a:lnTo>
                    <a:pt x="118364" y="9867"/>
                  </a:lnTo>
                  <a:lnTo>
                    <a:pt x="108508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23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23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01" y="9867"/>
                  </a:lnTo>
                  <a:lnTo>
                    <a:pt x="187401" y="19723"/>
                  </a:lnTo>
                  <a:lnTo>
                    <a:pt x="177546" y="19723"/>
                  </a:lnTo>
                  <a:lnTo>
                    <a:pt x="177546" y="9867"/>
                  </a:lnTo>
                  <a:lnTo>
                    <a:pt x="167678" y="9867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36728" y="19723"/>
                  </a:moveTo>
                  <a:lnTo>
                    <a:pt x="226860" y="19723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28" y="29591"/>
                  </a:lnTo>
                  <a:lnTo>
                    <a:pt x="236728" y="19723"/>
                  </a:lnTo>
                  <a:close/>
                </a:path>
                <a:path w="641350" h="29845">
                  <a:moveTo>
                    <a:pt x="256451" y="9867"/>
                  </a:moveTo>
                  <a:lnTo>
                    <a:pt x="246583" y="9867"/>
                  </a:lnTo>
                  <a:lnTo>
                    <a:pt x="246583" y="19735"/>
                  </a:lnTo>
                  <a:lnTo>
                    <a:pt x="256451" y="19735"/>
                  </a:lnTo>
                  <a:lnTo>
                    <a:pt x="256451" y="9867"/>
                  </a:lnTo>
                  <a:close/>
                </a:path>
                <a:path w="641350" h="29845">
                  <a:moveTo>
                    <a:pt x="276174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41350" h="29845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23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41350" h="29845">
                  <a:moveTo>
                    <a:pt x="355079" y="9867"/>
                  </a:moveTo>
                  <a:lnTo>
                    <a:pt x="345211" y="9867"/>
                  </a:lnTo>
                  <a:lnTo>
                    <a:pt x="345211" y="19723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35"/>
                  </a:lnTo>
                  <a:lnTo>
                    <a:pt x="355079" y="9867"/>
                  </a:lnTo>
                  <a:close/>
                </a:path>
                <a:path w="641350" h="29845">
                  <a:moveTo>
                    <a:pt x="404393" y="19723"/>
                  </a:moveTo>
                  <a:lnTo>
                    <a:pt x="394525" y="19723"/>
                  </a:lnTo>
                  <a:lnTo>
                    <a:pt x="394525" y="9867"/>
                  </a:lnTo>
                  <a:lnTo>
                    <a:pt x="384670" y="9867"/>
                  </a:lnTo>
                  <a:lnTo>
                    <a:pt x="374802" y="9867"/>
                  </a:lnTo>
                  <a:lnTo>
                    <a:pt x="374802" y="19723"/>
                  </a:lnTo>
                  <a:lnTo>
                    <a:pt x="364934" y="19723"/>
                  </a:lnTo>
                  <a:lnTo>
                    <a:pt x="364934" y="29591"/>
                  </a:lnTo>
                  <a:lnTo>
                    <a:pt x="374802" y="29591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close/>
                </a:path>
                <a:path w="641350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14248" y="9867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41350" h="29845">
                  <a:moveTo>
                    <a:pt x="473430" y="9867"/>
                  </a:moveTo>
                  <a:lnTo>
                    <a:pt x="463575" y="9867"/>
                  </a:lnTo>
                  <a:lnTo>
                    <a:pt x="453707" y="9867"/>
                  </a:lnTo>
                  <a:lnTo>
                    <a:pt x="453707" y="19723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41350" h="29845">
                  <a:moveTo>
                    <a:pt x="522744" y="19723"/>
                  </a:moveTo>
                  <a:lnTo>
                    <a:pt x="512889" y="19723"/>
                  </a:lnTo>
                  <a:lnTo>
                    <a:pt x="512889" y="9867"/>
                  </a:lnTo>
                  <a:lnTo>
                    <a:pt x="503021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483298" y="19723"/>
                  </a:lnTo>
                  <a:lnTo>
                    <a:pt x="483298" y="29591"/>
                  </a:lnTo>
                  <a:lnTo>
                    <a:pt x="493166" y="29591"/>
                  </a:lnTo>
                  <a:lnTo>
                    <a:pt x="493166" y="19735"/>
                  </a:lnTo>
                  <a:lnTo>
                    <a:pt x="503021" y="19735"/>
                  </a:lnTo>
                  <a:lnTo>
                    <a:pt x="503021" y="29591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41350" h="29845">
                  <a:moveTo>
                    <a:pt x="542480" y="9867"/>
                  </a:moveTo>
                  <a:lnTo>
                    <a:pt x="532612" y="9867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close/>
                </a:path>
                <a:path w="641350" h="29845">
                  <a:moveTo>
                    <a:pt x="611517" y="19723"/>
                  </a:moveTo>
                  <a:lnTo>
                    <a:pt x="601649" y="19723"/>
                  </a:lnTo>
                  <a:lnTo>
                    <a:pt x="591794" y="19723"/>
                  </a:lnTo>
                  <a:lnTo>
                    <a:pt x="591794" y="9867"/>
                  </a:lnTo>
                  <a:lnTo>
                    <a:pt x="581926" y="9867"/>
                  </a:lnTo>
                  <a:lnTo>
                    <a:pt x="581926" y="19723"/>
                  </a:lnTo>
                  <a:lnTo>
                    <a:pt x="572071" y="19723"/>
                  </a:lnTo>
                  <a:lnTo>
                    <a:pt x="572071" y="9867"/>
                  </a:lnTo>
                  <a:lnTo>
                    <a:pt x="562203" y="9867"/>
                  </a:lnTo>
                  <a:lnTo>
                    <a:pt x="562203" y="19723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35"/>
                  </a:lnTo>
                  <a:lnTo>
                    <a:pt x="572058" y="19735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35"/>
                  </a:lnTo>
                  <a:lnTo>
                    <a:pt x="591781" y="19735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11517" y="29591"/>
                  </a:lnTo>
                  <a:lnTo>
                    <a:pt x="611517" y="19723"/>
                  </a:lnTo>
                  <a:close/>
                </a:path>
                <a:path w="641350" h="29845">
                  <a:moveTo>
                    <a:pt x="631240" y="9867"/>
                  </a:moveTo>
                  <a:lnTo>
                    <a:pt x="621372" y="9867"/>
                  </a:lnTo>
                  <a:lnTo>
                    <a:pt x="621372" y="19723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35"/>
                  </a:lnTo>
                  <a:lnTo>
                    <a:pt x="631240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27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121963F-C911-AE7E-F689-F8EED42BAAC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84205968"/>
              </p:ext>
            </p:extLst>
          </p:nvPr>
        </p:nvGraphicFramePr>
        <p:xfrm>
          <a:off x="1447800" y="5344666"/>
          <a:ext cx="6819618" cy="21870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121963F-C911-AE7E-F689-F8EED42BAAC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447800" y="5344666"/>
                        <a:ext cx="6819618" cy="218701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D2C3559-4217-AF21-9EF8-4A0F3E6B3F9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126623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7364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7364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7364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7364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7364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7364" y="3602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7364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7364" y="3945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7364" y="4173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07364" y="4288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28600" y="1114324"/>
            <a:ext cx="3199765" cy="38318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5" dirty="0">
                <a:latin typeface="Arial"/>
                <a:cs typeface="Arial"/>
              </a:rPr>
              <a:t>ATMORE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lang="en-US" sz="1200" b="1" spc="50" dirty="0">
                <a:latin typeface="Arial"/>
                <a:cs typeface="Arial"/>
              </a:rPr>
              <a:t>7</a:t>
            </a:r>
            <a:r>
              <a:rPr sz="1200" b="1" spc="50" dirty="0">
                <a:latin typeface="Arial"/>
                <a:cs typeface="Arial"/>
              </a:rPr>
              <a:t>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96"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Elements of industrial and rustic design mix with Mid-Century accents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rustic finish application for a collection of furniture as unique as </a:t>
            </a:r>
            <a:r>
              <a:rPr sz="750" spc="-25" dirty="0">
                <a:latin typeface="Raleway"/>
                <a:cs typeface="Raleway"/>
              </a:rPr>
              <a:t>you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are. A Dark Driftwood finish and wood score distressing highlight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grain and character of the wood, adding the the casual charm of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set. The fully-extended table reaches a full 96-inches for </a:t>
            </a:r>
            <a:r>
              <a:rPr sz="750" spc="-10" dirty="0">
                <a:latin typeface="Raleway"/>
                <a:cs typeface="Raleway"/>
              </a:rPr>
              <a:t>seating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crowd (up to 10 people comfortably) so you will never have to </a:t>
            </a:r>
            <a:r>
              <a:rPr sz="750" spc="-10" dirty="0">
                <a:latin typeface="Raleway"/>
                <a:cs typeface="Raleway"/>
              </a:rPr>
              <a:t>skimp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 your invites. Beautiful...functional...casual, the Atmore packs a lot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into a beautiful package to please </a:t>
            </a:r>
            <a:r>
              <a:rPr sz="750" spc="-10" dirty="0">
                <a:latin typeface="Raleway"/>
                <a:cs typeface="Raleway"/>
              </a:rPr>
              <a:t>everyone.</a:t>
            </a:r>
            <a:endParaRPr sz="750" dirty="0">
              <a:latin typeface="Raleway"/>
              <a:cs typeface="Raleway"/>
            </a:endParaRPr>
          </a:p>
          <a:p>
            <a:pPr marL="393700" marR="2832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Asian hardwoods, pine veneers,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woods and iron </a:t>
            </a:r>
            <a:r>
              <a:rPr sz="750" spc="-10" dirty="0">
                <a:latin typeface="Raleway"/>
                <a:cs typeface="Raleway"/>
              </a:rPr>
              <a:t>accents</a:t>
            </a:r>
            <a:endParaRPr sz="750" dirty="0">
              <a:latin typeface="Raleway"/>
              <a:cs typeface="Raleway"/>
            </a:endParaRPr>
          </a:p>
          <a:p>
            <a:pPr marL="393700" marR="679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2127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80-inch table extends to 96 inches with the insertion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included 16-inch leaf to seat 10 people </a:t>
            </a:r>
            <a:r>
              <a:rPr sz="750" spc="-10" dirty="0">
                <a:latin typeface="Raleway"/>
                <a:cs typeface="Raleway"/>
              </a:rPr>
              <a:t>comfortably</a:t>
            </a:r>
            <a:endParaRPr sz="750" dirty="0">
              <a:latin typeface="Raleway"/>
              <a:cs typeface="Raleway"/>
            </a:endParaRPr>
          </a:p>
          <a:p>
            <a:pPr marL="393700" marR="863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on Chair, Table and Server help prevent mars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Charcoal leatherette chair is easy care and super plush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look and feel of real </a:t>
            </a:r>
            <a:r>
              <a:rPr sz="750" spc="-10" dirty="0">
                <a:latin typeface="Raleway"/>
                <a:cs typeface="Raleway"/>
              </a:rPr>
              <a:t>leather</a:t>
            </a:r>
            <a:endParaRPr sz="750" dirty="0">
              <a:latin typeface="Raleway"/>
              <a:cs typeface="Raleway"/>
            </a:endParaRPr>
          </a:p>
          <a:p>
            <a:pPr marL="393700" marR="149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Mortise-and-tenon joinery is reinforced with screwed </a:t>
            </a:r>
            <a:r>
              <a:rPr sz="750" spc="-10" dirty="0">
                <a:latin typeface="Raleway"/>
                <a:cs typeface="Raleway"/>
              </a:rPr>
              <a:t>corner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blocks for exceptional structural </a:t>
            </a:r>
            <a:r>
              <a:rPr sz="750" spc="-10" dirty="0">
                <a:latin typeface="Raleway"/>
                <a:cs typeface="Raleway"/>
              </a:rPr>
              <a:t>integrity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endParaRPr sz="750" dirty="0">
              <a:latin typeface="Raleway"/>
              <a:cs typeface="Raleway"/>
            </a:endParaRPr>
          </a:p>
          <a:p>
            <a:pPr marL="393700" marR="1314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Wood scoring and saw rasp distressing lends a casual, </a:t>
            </a:r>
            <a:r>
              <a:rPr sz="750" spc="-10" dirty="0">
                <a:latin typeface="Raleway"/>
                <a:cs typeface="Raleway"/>
              </a:rPr>
              <a:t>rustic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heirloom aesthetic to the </a:t>
            </a:r>
            <a:r>
              <a:rPr sz="750" spc="-10" dirty="0">
                <a:latin typeface="Raleway"/>
                <a:cs typeface="Raleway"/>
              </a:rPr>
              <a:t>collection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Black metal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106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wood is hand-stained in a natural multi-step </a:t>
            </a:r>
            <a:r>
              <a:rPr sz="750" spc="-20" dirty="0">
                <a:latin typeface="Raleway"/>
                <a:cs typeface="Raleway"/>
              </a:rPr>
              <a:t>Dark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Driftwood finish to highlight the natural grain and knots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$629.00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44024" y="5013890"/>
            <a:ext cx="727710" cy="727710"/>
            <a:chOff x="44024" y="5013890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50174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50647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508830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512371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24129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24129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6641" y="514142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14732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18273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20633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524174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26535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30076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3361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3597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39518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41879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45420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18681" y="35420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4896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66547" y="23596"/>
                  </a:move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51322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83273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83273" y="3542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14" y="47218"/>
                  </a:lnTo>
                  <a:lnTo>
                    <a:pt x="436714" y="35420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35420"/>
                  </a:moveTo>
                  <a:lnTo>
                    <a:pt x="460324" y="35420"/>
                  </a:lnTo>
                  <a:lnTo>
                    <a:pt x="460324" y="47218"/>
                  </a:lnTo>
                  <a:lnTo>
                    <a:pt x="472122" y="47218"/>
                  </a:lnTo>
                  <a:lnTo>
                    <a:pt x="472122" y="3542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54864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58405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60765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14045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14045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14045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14045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64306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811"/>
                  </a:lnTo>
                  <a:lnTo>
                    <a:pt x="106222" y="11811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811"/>
                  </a:lnTo>
                  <a:lnTo>
                    <a:pt x="118021" y="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811"/>
                  </a:lnTo>
                  <a:lnTo>
                    <a:pt x="212432" y="11811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811"/>
                  </a:lnTo>
                  <a:lnTo>
                    <a:pt x="247853" y="11811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811"/>
                  </a:lnTo>
                  <a:lnTo>
                    <a:pt x="259651" y="11811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811"/>
                  </a:lnTo>
                  <a:lnTo>
                    <a:pt x="271462" y="11811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811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811"/>
                  </a:lnTo>
                  <a:lnTo>
                    <a:pt x="566547" y="11811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811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811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8440" y="5678474"/>
              <a:ext cx="590550" cy="12065"/>
            </a:xfrm>
            <a:custGeom>
              <a:avLst/>
              <a:gdLst/>
              <a:ahLst/>
              <a:cxnLst/>
              <a:rect l="l" t="t" r="r" b="b"/>
              <a:pathLst>
                <a:path w="59055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590550" h="12064">
                  <a:moveTo>
                    <a:pt x="35407" y="0"/>
                  </a:moveTo>
                  <a:lnTo>
                    <a:pt x="23609" y="0"/>
                  </a:lnTo>
                  <a:lnTo>
                    <a:pt x="11811" y="0"/>
                  </a:lnTo>
                  <a:lnTo>
                    <a:pt x="11811" y="11798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35407" y="0"/>
                  </a:lnTo>
                  <a:close/>
                </a:path>
                <a:path w="590550" h="12064">
                  <a:moveTo>
                    <a:pt x="59016" y="0"/>
                  </a:moveTo>
                  <a:lnTo>
                    <a:pt x="47218" y="0"/>
                  </a:lnTo>
                  <a:lnTo>
                    <a:pt x="35420" y="0"/>
                  </a:lnTo>
                  <a:lnTo>
                    <a:pt x="35420" y="11798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59016" y="0"/>
                  </a:lnTo>
                  <a:close/>
                </a:path>
                <a:path w="590550" h="12064">
                  <a:moveTo>
                    <a:pt x="106210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70827" y="0"/>
                  </a:lnTo>
                  <a:lnTo>
                    <a:pt x="70827" y="11798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59055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590550" h="12064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12064">
                  <a:moveTo>
                    <a:pt x="236054" y="0"/>
                  </a:moveTo>
                  <a:lnTo>
                    <a:pt x="224269" y="0"/>
                  </a:lnTo>
                  <a:lnTo>
                    <a:pt x="224269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12064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  <a:path w="590550" h="12064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590550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  <a:path w="590550" h="12064">
                  <a:moveTo>
                    <a:pt x="342290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590550" h="12064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90550" h="12064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590550" h="12064">
                  <a:moveTo>
                    <a:pt x="413118" y="0"/>
                  </a:moveTo>
                  <a:lnTo>
                    <a:pt x="401320" y="0"/>
                  </a:lnTo>
                  <a:lnTo>
                    <a:pt x="401320" y="11798"/>
                  </a:lnTo>
                  <a:lnTo>
                    <a:pt x="413118" y="11798"/>
                  </a:lnTo>
                  <a:lnTo>
                    <a:pt x="413118" y="0"/>
                  </a:lnTo>
                  <a:close/>
                </a:path>
                <a:path w="590550" h="12064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590550" h="12064">
                  <a:moveTo>
                    <a:pt x="483933" y="0"/>
                  </a:move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590550" h="12064">
                  <a:moveTo>
                    <a:pt x="507542" y="0"/>
                  </a:moveTo>
                  <a:lnTo>
                    <a:pt x="495744" y="0"/>
                  </a:lnTo>
                  <a:lnTo>
                    <a:pt x="495744" y="11798"/>
                  </a:lnTo>
                  <a:lnTo>
                    <a:pt x="507542" y="11798"/>
                  </a:lnTo>
                  <a:lnTo>
                    <a:pt x="507542" y="0"/>
                  </a:lnTo>
                  <a:close/>
                </a:path>
                <a:path w="590550" h="12064">
                  <a:moveTo>
                    <a:pt x="531152" y="0"/>
                  </a:moveTo>
                  <a:lnTo>
                    <a:pt x="519353" y="0"/>
                  </a:lnTo>
                  <a:lnTo>
                    <a:pt x="519353" y="11798"/>
                  </a:lnTo>
                  <a:lnTo>
                    <a:pt x="531152" y="11798"/>
                  </a:lnTo>
                  <a:lnTo>
                    <a:pt x="531152" y="0"/>
                  </a:lnTo>
                  <a:close/>
                </a:path>
                <a:path w="590550" h="12064">
                  <a:moveTo>
                    <a:pt x="590169" y="0"/>
                  </a:move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5901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>
            <a:hlinkClick r:id="rId2"/>
          </p:cNvPr>
          <p:cNvPicPr/>
          <p:nvPr/>
        </p:nvPicPr>
        <p:blipFill rotWithShape="1">
          <a:blip r:embed="rId3" cstate="print"/>
          <a:srcRect l="288" t="6463" r="-288" b="3991"/>
          <a:stretch/>
        </p:blipFill>
        <p:spPr>
          <a:xfrm>
            <a:off x="3756025" y="990600"/>
            <a:ext cx="5715000" cy="3982085"/>
          </a:xfrm>
          <a:prstGeom prst="rect">
            <a:avLst/>
          </a:prstGeom>
        </p:spPr>
      </p:pic>
      <p:sp>
        <p:nvSpPr>
          <p:cNvPr id="41" name="object 41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28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AE77004-1901-B261-4541-AE11421599C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57877126"/>
              </p:ext>
            </p:extLst>
          </p:nvPr>
        </p:nvGraphicFramePr>
        <p:xfrm>
          <a:off x="914400" y="5075666"/>
          <a:ext cx="7696200" cy="246813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578100" progId="Excel.Sheet.12">
                  <p:embed/>
                </p:oleObj>
              </mc:Choice>
              <mc:Fallback>
                <p:oleObj name="Worksheet" r:id="rId4" imgW="8039100" imgH="2578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AE77004-1901-B261-4541-AE11421599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914400" y="5075666"/>
                        <a:ext cx="7696200" cy="246813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47A65C0-5BD9-D2EE-3383-CAA4156A3C2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34763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99744" y="2595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99744" y="27099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99744" y="29385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9744" y="31671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99744" y="35100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99744" y="3738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9744" y="38529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31359" y="1078256"/>
            <a:ext cx="3207385" cy="3172663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734060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ABACUS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209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Abacus presents a bold new step in casual styling in this casually </a:t>
            </a:r>
            <a:r>
              <a:rPr sz="750" spc="-10" dirty="0">
                <a:latin typeface="Raleway"/>
                <a:cs typeface="Raleway"/>
              </a:rPr>
              <a:t>styled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set. The centerpiece is the 48-inch table that expands to </a:t>
            </a:r>
            <a:r>
              <a:rPr sz="750" spc="-25" dirty="0">
                <a:latin typeface="Raleway"/>
                <a:cs typeface="Raleway"/>
              </a:rPr>
              <a:t>60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inches with the 12-inch Butterfly Leaf inserted for seating of up to </a:t>
            </a:r>
            <a:r>
              <a:rPr sz="750" spc="-20" dirty="0">
                <a:latin typeface="Raleway"/>
                <a:cs typeface="Raleway"/>
              </a:rPr>
              <a:t>six.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casual styling of Abacus fits with farmhouse, contemporary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traditional styles with a design that is clean but with touches such </a:t>
            </a:r>
            <a:r>
              <a:rPr sz="750" spc="-25" dirty="0">
                <a:latin typeface="Raleway"/>
                <a:cs typeface="Raleway"/>
              </a:rPr>
              <a:t>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tapered legs and framed apron. The Side Chair has a modern </a:t>
            </a:r>
            <a:r>
              <a:rPr sz="750" spc="-10" dirty="0">
                <a:latin typeface="Raleway"/>
                <a:cs typeface="Raleway"/>
              </a:rPr>
              <a:t>farmhouse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feel and can be used with the table or a standalone guest or desk </a:t>
            </a:r>
            <a:r>
              <a:rPr sz="750" spc="-10" dirty="0">
                <a:latin typeface="Raleway"/>
                <a:cs typeface="Raleway"/>
              </a:rPr>
              <a:t>chair.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acacia, Asian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2705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tapered legs, wooden seat, </a:t>
            </a:r>
            <a:r>
              <a:rPr sz="750" spc="-10" dirty="0">
                <a:latin typeface="Raleway"/>
                <a:cs typeface="Raleway"/>
              </a:rPr>
              <a:t>framed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apron, and multi-step neutral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765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12-inch Butterfly leaf stores in table eliminating the need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extra leaf room in your </a:t>
            </a:r>
            <a:r>
              <a:rPr sz="750" spc="-20" dirty="0">
                <a:latin typeface="Raleway"/>
                <a:cs typeface="Raleway"/>
              </a:rPr>
              <a:t>home</a:t>
            </a:r>
            <a:endParaRPr sz="750" dirty="0">
              <a:latin typeface="Raleway"/>
              <a:cs typeface="Raleway"/>
            </a:endParaRPr>
          </a:p>
          <a:p>
            <a:pPr marL="393700" marR="17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48-inch rectangular table expands with the 12-inch </a:t>
            </a:r>
            <a:r>
              <a:rPr sz="750" spc="-10" dirty="0">
                <a:latin typeface="Raleway"/>
                <a:cs typeface="Raleway"/>
              </a:rPr>
              <a:t>butterfly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leaf to 60 inches square for comfortable seating up to </a:t>
            </a:r>
            <a:r>
              <a:rPr sz="750" spc="-25" dirty="0">
                <a:latin typeface="Raleway"/>
                <a:cs typeface="Raleway"/>
              </a:rPr>
              <a:t>six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people</a:t>
            </a:r>
            <a:endParaRPr sz="750" dirty="0">
              <a:latin typeface="Raleway"/>
              <a:cs typeface="Raleway"/>
            </a:endParaRPr>
          </a:p>
          <a:p>
            <a:pPr marL="393700" marR="914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Chair features a curved back with a shaped wooden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60-inch table seats up to six </a:t>
            </a:r>
            <a:r>
              <a:rPr sz="750" spc="-10" dirty="0">
                <a:latin typeface="Raleway"/>
                <a:cs typeface="Raleway"/>
              </a:rPr>
              <a:t>guests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smoky alabaster and smoky honey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44024" y="4651622"/>
            <a:ext cx="727710" cy="727710"/>
            <a:chOff x="44024" y="4651622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47625" y="465522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69953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35317" y="4721694"/>
              <a:ext cx="288290" cy="11430"/>
            </a:xfrm>
            <a:custGeom>
              <a:avLst/>
              <a:gdLst/>
              <a:ahLst/>
              <a:cxnLst/>
              <a:rect l="l" t="t" r="r" b="b"/>
              <a:pathLst>
                <a:path w="288290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288290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288290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44310" y="0"/>
                  </a:lnTo>
                  <a:close/>
                </a:path>
                <a:path w="28829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0"/>
                  </a:lnTo>
                  <a:close/>
                </a:path>
                <a:path w="288290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288290" h="11429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288290" h="11429">
                  <a:moveTo>
                    <a:pt x="143992" y="0"/>
                  </a:moveTo>
                  <a:lnTo>
                    <a:pt x="132918" y="0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288290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288290" h="11429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288290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288290" h="11429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288290" h="11429">
                  <a:moveTo>
                    <a:pt x="265849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288290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1935" y="473830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732769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68236" y="4749380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4754917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3009" y="477152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1935" y="4777079"/>
              <a:ext cx="542925" cy="22225"/>
            </a:xfrm>
            <a:custGeom>
              <a:avLst/>
              <a:gdLst/>
              <a:ahLst/>
              <a:cxnLst/>
              <a:rect l="l" t="t" r="r" b="b"/>
              <a:pathLst>
                <a:path w="5429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5429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54292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542925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5429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5429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542925" h="22225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429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54292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542925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5429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5429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5429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5429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5429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429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542925" h="22225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5429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429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542925" h="22225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42925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23938" y="4793691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79922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1935" y="482137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44450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44450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44450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64921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87070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85461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25158" y="4876761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598170" h="33654">
                  <a:moveTo>
                    <a:pt x="22161" y="11087"/>
                  </a:moveTo>
                  <a:lnTo>
                    <a:pt x="11087" y="11087"/>
                  </a:lnTo>
                  <a:lnTo>
                    <a:pt x="11087" y="22161"/>
                  </a:lnTo>
                  <a:lnTo>
                    <a:pt x="11087" y="33235"/>
                  </a:lnTo>
                  <a:lnTo>
                    <a:pt x="22161" y="33235"/>
                  </a:lnTo>
                  <a:lnTo>
                    <a:pt x="22161" y="22174"/>
                  </a:lnTo>
                  <a:lnTo>
                    <a:pt x="22161" y="11087"/>
                  </a:lnTo>
                  <a:close/>
                </a:path>
                <a:path w="598170" h="33654">
                  <a:moveTo>
                    <a:pt x="44310" y="22161"/>
                  </a:moveTo>
                  <a:lnTo>
                    <a:pt x="33235" y="22161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61"/>
                  </a:lnTo>
                  <a:close/>
                </a:path>
                <a:path w="598170" h="33654">
                  <a:moveTo>
                    <a:pt x="66459" y="11087"/>
                  </a:moveTo>
                  <a:lnTo>
                    <a:pt x="55384" y="11087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74"/>
                  </a:lnTo>
                  <a:lnTo>
                    <a:pt x="66459" y="11087"/>
                  </a:lnTo>
                  <a:close/>
                </a:path>
                <a:path w="598170" h="33654">
                  <a:moveTo>
                    <a:pt x="121831" y="11087"/>
                  </a:moveTo>
                  <a:lnTo>
                    <a:pt x="121831" y="11087"/>
                  </a:lnTo>
                  <a:lnTo>
                    <a:pt x="66471" y="11087"/>
                  </a:lnTo>
                  <a:lnTo>
                    <a:pt x="66471" y="22174"/>
                  </a:lnTo>
                  <a:lnTo>
                    <a:pt x="77546" y="22174"/>
                  </a:lnTo>
                  <a:lnTo>
                    <a:pt x="88620" y="22174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10769" y="33235"/>
                  </a:lnTo>
                  <a:lnTo>
                    <a:pt x="121831" y="33235"/>
                  </a:lnTo>
                  <a:lnTo>
                    <a:pt x="121831" y="22174"/>
                  </a:lnTo>
                  <a:lnTo>
                    <a:pt x="121831" y="11087"/>
                  </a:lnTo>
                  <a:close/>
                </a:path>
                <a:path w="598170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11087"/>
                  </a:lnTo>
                  <a:lnTo>
                    <a:pt x="144005" y="11087"/>
                  </a:lnTo>
                  <a:lnTo>
                    <a:pt x="132930" y="11087"/>
                  </a:lnTo>
                  <a:lnTo>
                    <a:pt x="132930" y="22161"/>
                  </a:lnTo>
                  <a:lnTo>
                    <a:pt x="121856" y="22161"/>
                  </a:lnTo>
                  <a:lnTo>
                    <a:pt x="121856" y="33235"/>
                  </a:lnTo>
                  <a:lnTo>
                    <a:pt x="132930" y="33235"/>
                  </a:lnTo>
                  <a:lnTo>
                    <a:pt x="144005" y="33235"/>
                  </a:lnTo>
                  <a:lnTo>
                    <a:pt x="144005" y="22174"/>
                  </a:lnTo>
                  <a:lnTo>
                    <a:pt x="155079" y="22174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598170" h="33654">
                  <a:moveTo>
                    <a:pt x="188315" y="11087"/>
                  </a:moveTo>
                  <a:lnTo>
                    <a:pt x="177241" y="11087"/>
                  </a:lnTo>
                  <a:lnTo>
                    <a:pt x="177241" y="22161"/>
                  </a:lnTo>
                  <a:lnTo>
                    <a:pt x="177241" y="33235"/>
                  </a:lnTo>
                  <a:lnTo>
                    <a:pt x="188315" y="33235"/>
                  </a:lnTo>
                  <a:lnTo>
                    <a:pt x="188315" y="22174"/>
                  </a:lnTo>
                  <a:lnTo>
                    <a:pt x="188315" y="11087"/>
                  </a:lnTo>
                  <a:close/>
                </a:path>
                <a:path w="598170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199390" y="11087"/>
                  </a:lnTo>
                  <a:lnTo>
                    <a:pt x="199390" y="22174"/>
                  </a:lnTo>
                  <a:lnTo>
                    <a:pt x="210464" y="22174"/>
                  </a:lnTo>
                  <a:lnTo>
                    <a:pt x="221538" y="22174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74"/>
                  </a:lnTo>
                  <a:lnTo>
                    <a:pt x="232613" y="11087"/>
                  </a:lnTo>
                  <a:close/>
                </a:path>
                <a:path w="598170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54774" y="22161"/>
                  </a:lnTo>
                  <a:lnTo>
                    <a:pt x="254774" y="11087"/>
                  </a:lnTo>
                  <a:lnTo>
                    <a:pt x="243700" y="11087"/>
                  </a:lnTo>
                  <a:lnTo>
                    <a:pt x="243700" y="22161"/>
                  </a:lnTo>
                  <a:lnTo>
                    <a:pt x="243700" y="33235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74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598170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598170" h="33654">
                  <a:moveTo>
                    <a:pt x="343382" y="0"/>
                  </a:moveTo>
                  <a:lnTo>
                    <a:pt x="343382" y="0"/>
                  </a:lnTo>
                  <a:lnTo>
                    <a:pt x="288010" y="0"/>
                  </a:lnTo>
                  <a:lnTo>
                    <a:pt x="288010" y="11087"/>
                  </a:lnTo>
                  <a:lnTo>
                    <a:pt x="288010" y="22174"/>
                  </a:lnTo>
                  <a:lnTo>
                    <a:pt x="299085" y="22174"/>
                  </a:lnTo>
                  <a:lnTo>
                    <a:pt x="299085" y="11087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598170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11087"/>
                  </a:lnTo>
                  <a:lnTo>
                    <a:pt x="365544" y="11087"/>
                  </a:lnTo>
                  <a:lnTo>
                    <a:pt x="354469" y="11087"/>
                  </a:lnTo>
                  <a:lnTo>
                    <a:pt x="343395" y="11087"/>
                  </a:lnTo>
                  <a:lnTo>
                    <a:pt x="343395" y="22161"/>
                  </a:lnTo>
                  <a:lnTo>
                    <a:pt x="343395" y="33235"/>
                  </a:lnTo>
                  <a:lnTo>
                    <a:pt x="354469" y="33235"/>
                  </a:lnTo>
                  <a:lnTo>
                    <a:pt x="354469" y="22174"/>
                  </a:lnTo>
                  <a:lnTo>
                    <a:pt x="365544" y="22174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598170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598170" h="33654">
                  <a:moveTo>
                    <a:pt x="409854" y="22161"/>
                  </a:moveTo>
                  <a:lnTo>
                    <a:pt x="398780" y="22161"/>
                  </a:lnTo>
                  <a:lnTo>
                    <a:pt x="398780" y="33235"/>
                  </a:lnTo>
                  <a:lnTo>
                    <a:pt x="409854" y="33235"/>
                  </a:lnTo>
                  <a:lnTo>
                    <a:pt x="409854" y="22161"/>
                  </a:lnTo>
                  <a:close/>
                </a:path>
                <a:path w="598170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74"/>
                  </a:lnTo>
                  <a:lnTo>
                    <a:pt x="432003" y="22174"/>
                  </a:lnTo>
                  <a:lnTo>
                    <a:pt x="432003" y="11087"/>
                  </a:lnTo>
                  <a:close/>
                </a:path>
                <a:path w="598170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598170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598170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76313" y="11087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54164" y="0"/>
                  </a:lnTo>
                  <a:lnTo>
                    <a:pt x="454164" y="11087"/>
                  </a:lnTo>
                  <a:lnTo>
                    <a:pt x="465239" y="11087"/>
                  </a:lnTo>
                  <a:lnTo>
                    <a:pt x="465239" y="22161"/>
                  </a:lnTo>
                  <a:lnTo>
                    <a:pt x="454164" y="22161"/>
                  </a:lnTo>
                  <a:lnTo>
                    <a:pt x="454164" y="33235"/>
                  </a:lnTo>
                  <a:lnTo>
                    <a:pt x="465239" y="33235"/>
                  </a:lnTo>
                  <a:lnTo>
                    <a:pt x="465239" y="22174"/>
                  </a:lnTo>
                  <a:lnTo>
                    <a:pt x="476313" y="22174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598170" h="33654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87"/>
                  </a:lnTo>
                  <a:lnTo>
                    <a:pt x="531698" y="22161"/>
                  </a:lnTo>
                  <a:lnTo>
                    <a:pt x="520623" y="22161"/>
                  </a:lnTo>
                  <a:lnTo>
                    <a:pt x="520623" y="11087"/>
                  </a:lnTo>
                  <a:lnTo>
                    <a:pt x="520623" y="0"/>
                  </a:lnTo>
                  <a:lnTo>
                    <a:pt x="509549" y="0"/>
                  </a:lnTo>
                  <a:lnTo>
                    <a:pt x="509549" y="11087"/>
                  </a:lnTo>
                  <a:lnTo>
                    <a:pt x="509549" y="22161"/>
                  </a:lnTo>
                  <a:lnTo>
                    <a:pt x="509549" y="33235"/>
                  </a:lnTo>
                  <a:lnTo>
                    <a:pt x="520623" y="33235"/>
                  </a:lnTo>
                  <a:lnTo>
                    <a:pt x="531698" y="33235"/>
                  </a:lnTo>
                  <a:lnTo>
                    <a:pt x="531698" y="22174"/>
                  </a:lnTo>
                  <a:lnTo>
                    <a:pt x="542772" y="22174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59817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598170" h="33654">
                  <a:moveTo>
                    <a:pt x="576008" y="0"/>
                  </a:moveTo>
                  <a:lnTo>
                    <a:pt x="564934" y="0"/>
                  </a:lnTo>
                  <a:lnTo>
                    <a:pt x="564934" y="11087"/>
                  </a:lnTo>
                  <a:lnTo>
                    <a:pt x="576008" y="11087"/>
                  </a:lnTo>
                  <a:lnTo>
                    <a:pt x="576008" y="0"/>
                  </a:lnTo>
                  <a:close/>
                </a:path>
                <a:path w="598170" h="33654">
                  <a:moveTo>
                    <a:pt x="598157" y="11087"/>
                  </a:moveTo>
                  <a:lnTo>
                    <a:pt x="587082" y="11087"/>
                  </a:lnTo>
                  <a:lnTo>
                    <a:pt x="587082" y="22174"/>
                  </a:lnTo>
                  <a:lnTo>
                    <a:pt x="598157" y="22174"/>
                  </a:lnTo>
                  <a:lnTo>
                    <a:pt x="598157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8989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23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55384" y="33223"/>
                  </a:move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33223"/>
                  </a:moveTo>
                  <a:lnTo>
                    <a:pt x="77533" y="33223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23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87997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33223"/>
                  </a:moveTo>
                  <a:lnTo>
                    <a:pt x="321233" y="33223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23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1935" y="493214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22148" y="33235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31825" h="44450">
                  <a:moveTo>
                    <a:pt x="132918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44450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44450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11087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87070" y="33248"/>
                  </a:lnTo>
                  <a:lnTo>
                    <a:pt x="598144" y="33248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935" y="496538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9875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33223" y="22174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74"/>
                  </a:lnTo>
                  <a:lnTo>
                    <a:pt x="55384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74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10769" y="11087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74"/>
                  </a:lnTo>
                  <a:lnTo>
                    <a:pt x="155054" y="22174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74"/>
                  </a:lnTo>
                  <a:lnTo>
                    <a:pt x="188302" y="22174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74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74"/>
                  </a:lnTo>
                  <a:lnTo>
                    <a:pt x="243687" y="22174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299072" y="11087"/>
                  </a:lnTo>
                  <a:close/>
                </a:path>
                <a:path w="62039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74"/>
                  </a:lnTo>
                  <a:lnTo>
                    <a:pt x="343382" y="22174"/>
                  </a:lnTo>
                  <a:lnTo>
                    <a:pt x="343382" y="11087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74"/>
                  </a:lnTo>
                  <a:lnTo>
                    <a:pt x="365531" y="22174"/>
                  </a:lnTo>
                  <a:lnTo>
                    <a:pt x="376605" y="22174"/>
                  </a:lnTo>
                  <a:lnTo>
                    <a:pt x="376605" y="11087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74"/>
                  </a:lnTo>
                  <a:lnTo>
                    <a:pt x="398767" y="22174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74"/>
                  </a:lnTo>
                  <a:lnTo>
                    <a:pt x="420916" y="22174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74"/>
                  </a:lnTo>
                  <a:lnTo>
                    <a:pt x="454152" y="22174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65226" y="22174"/>
                  </a:lnTo>
                  <a:lnTo>
                    <a:pt x="476300" y="22174"/>
                  </a:lnTo>
                  <a:lnTo>
                    <a:pt x="487375" y="22174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498462" y="11087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74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74"/>
                  </a:lnTo>
                  <a:lnTo>
                    <a:pt x="609231" y="22174"/>
                  </a:lnTo>
                  <a:lnTo>
                    <a:pt x="620306" y="22174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7784" y="501523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1935" y="50096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935" y="503184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6245" y="5065077"/>
              <a:ext cx="576580" cy="33655"/>
            </a:xfrm>
            <a:custGeom>
              <a:avLst/>
              <a:gdLst/>
              <a:ahLst/>
              <a:cxnLst/>
              <a:rect l="l" t="t" r="r" b="b"/>
              <a:pathLst>
                <a:path w="576580" h="33654">
                  <a:moveTo>
                    <a:pt x="55372" y="22148"/>
                  </a:moveTo>
                  <a:lnTo>
                    <a:pt x="44297" y="22148"/>
                  </a:lnTo>
                  <a:lnTo>
                    <a:pt x="44297" y="11074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55372" y="33223"/>
                  </a:lnTo>
                  <a:lnTo>
                    <a:pt x="55372" y="22148"/>
                  </a:lnTo>
                  <a:close/>
                </a:path>
                <a:path w="576580" h="33654">
                  <a:moveTo>
                    <a:pt x="110744" y="22148"/>
                  </a:moveTo>
                  <a:lnTo>
                    <a:pt x="99682" y="22148"/>
                  </a:ln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110744" y="33223"/>
                  </a:lnTo>
                  <a:lnTo>
                    <a:pt x="110744" y="22148"/>
                  </a:lnTo>
                  <a:close/>
                </a:path>
                <a:path w="576580" h="33654">
                  <a:moveTo>
                    <a:pt x="166141" y="11074"/>
                  </a:moveTo>
                  <a:lnTo>
                    <a:pt x="155067" y="11074"/>
                  </a:ln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66141" y="22161"/>
                  </a:lnTo>
                  <a:lnTo>
                    <a:pt x="166141" y="11074"/>
                  </a:lnTo>
                  <a:close/>
                </a:path>
                <a:path w="576580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576580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576580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576580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576580" h="33654">
                  <a:moveTo>
                    <a:pt x="276910" y="11074"/>
                  </a:moveTo>
                  <a:lnTo>
                    <a:pt x="265836" y="11074"/>
                  </a:lnTo>
                  <a:lnTo>
                    <a:pt x="265836" y="22148"/>
                  </a:lnTo>
                  <a:lnTo>
                    <a:pt x="265836" y="33223"/>
                  </a:lnTo>
                  <a:lnTo>
                    <a:pt x="276910" y="33223"/>
                  </a:lnTo>
                  <a:lnTo>
                    <a:pt x="276910" y="22161"/>
                  </a:lnTo>
                  <a:lnTo>
                    <a:pt x="276910" y="11074"/>
                  </a:lnTo>
                  <a:close/>
                </a:path>
                <a:path w="576580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576580" h="33654">
                  <a:moveTo>
                    <a:pt x="332295" y="22148"/>
                  </a:moveTo>
                  <a:lnTo>
                    <a:pt x="321221" y="22148"/>
                  </a:lnTo>
                  <a:lnTo>
                    <a:pt x="321221" y="11074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32295" y="33223"/>
                  </a:lnTo>
                  <a:lnTo>
                    <a:pt x="332295" y="22148"/>
                  </a:lnTo>
                  <a:close/>
                </a:path>
                <a:path w="576580" h="33654">
                  <a:moveTo>
                    <a:pt x="387680" y="11074"/>
                  </a:moveTo>
                  <a:lnTo>
                    <a:pt x="376605" y="11074"/>
                  </a:lnTo>
                  <a:lnTo>
                    <a:pt x="376605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87680" y="22161"/>
                  </a:lnTo>
                  <a:lnTo>
                    <a:pt x="387680" y="11074"/>
                  </a:lnTo>
                  <a:close/>
                </a:path>
                <a:path w="576580" h="33654">
                  <a:moveTo>
                    <a:pt x="443064" y="0"/>
                  </a:moveTo>
                  <a:lnTo>
                    <a:pt x="431990" y="0"/>
                  </a:ln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43064" y="33223"/>
                  </a:lnTo>
                  <a:lnTo>
                    <a:pt x="443064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576580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76580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576580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576580" h="33654">
                  <a:moveTo>
                    <a:pt x="553834" y="0"/>
                  </a:moveTo>
                  <a:lnTo>
                    <a:pt x="542759" y="0"/>
                  </a:lnTo>
                  <a:lnTo>
                    <a:pt x="542759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57658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576580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508722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close/>
                </a:path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88607" y="33235"/>
                  </a:moveTo>
                  <a:lnTo>
                    <a:pt x="77533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88607" y="44323"/>
                  </a:lnTo>
                  <a:lnTo>
                    <a:pt x="88607" y="33235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2039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23"/>
                  </a:lnTo>
                  <a:lnTo>
                    <a:pt x="166154" y="44323"/>
                  </a:lnTo>
                  <a:lnTo>
                    <a:pt x="166154" y="33235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287997" y="33235"/>
                  </a:moveTo>
                  <a:lnTo>
                    <a:pt x="276923" y="33235"/>
                  </a:lnTo>
                  <a:lnTo>
                    <a:pt x="265849" y="33235"/>
                  </a:lnTo>
                  <a:lnTo>
                    <a:pt x="265849" y="44323"/>
                  </a:lnTo>
                  <a:lnTo>
                    <a:pt x="276923" y="44323"/>
                  </a:lnTo>
                  <a:lnTo>
                    <a:pt x="287997" y="44323"/>
                  </a:lnTo>
                  <a:lnTo>
                    <a:pt x="287997" y="33235"/>
                  </a:lnTo>
                  <a:close/>
                </a:path>
                <a:path w="62039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44450">
                  <a:moveTo>
                    <a:pt x="332308" y="33235"/>
                  </a:moveTo>
                  <a:lnTo>
                    <a:pt x="321233" y="33235"/>
                  </a:lnTo>
                  <a:lnTo>
                    <a:pt x="321233" y="44323"/>
                  </a:lnTo>
                  <a:lnTo>
                    <a:pt x="332308" y="44323"/>
                  </a:lnTo>
                  <a:lnTo>
                    <a:pt x="332308" y="33235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43382" y="33235"/>
                  </a:lnTo>
                  <a:lnTo>
                    <a:pt x="343382" y="44323"/>
                  </a:lnTo>
                  <a:lnTo>
                    <a:pt x="354457" y="44323"/>
                  </a:lnTo>
                  <a:lnTo>
                    <a:pt x="365531" y="44323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98767" y="33235"/>
                  </a:moveTo>
                  <a:lnTo>
                    <a:pt x="387692" y="33235"/>
                  </a:lnTo>
                  <a:lnTo>
                    <a:pt x="387692" y="44323"/>
                  </a:lnTo>
                  <a:lnTo>
                    <a:pt x="398767" y="44323"/>
                  </a:lnTo>
                  <a:lnTo>
                    <a:pt x="398767" y="33235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09841" y="44323"/>
                  </a:lnTo>
                  <a:lnTo>
                    <a:pt x="420916" y="44323"/>
                  </a:lnTo>
                  <a:lnTo>
                    <a:pt x="431990" y="44323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2039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5120462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22225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22225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2039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02399" y="5137073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5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03009" y="513153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61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43979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61"/>
                  </a:lnTo>
                  <a:lnTo>
                    <a:pt x="143979" y="11074"/>
                  </a:lnTo>
                  <a:close/>
                </a:path>
                <a:path w="620395" h="33654">
                  <a:moveTo>
                    <a:pt x="155079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61"/>
                  </a:lnTo>
                  <a:lnTo>
                    <a:pt x="155079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61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61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20395" h="33654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515368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66459" y="22174"/>
                  </a:lnTo>
                  <a:lnTo>
                    <a:pt x="77533" y="22174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55054" y="33235"/>
                  </a:moveTo>
                  <a:lnTo>
                    <a:pt x="143992" y="33235"/>
                  </a:lnTo>
                  <a:lnTo>
                    <a:pt x="143992" y="22174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74"/>
                  </a:lnTo>
                  <a:lnTo>
                    <a:pt x="210451" y="22174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74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87997" y="33235"/>
                  </a:moveTo>
                  <a:lnTo>
                    <a:pt x="276923" y="33235"/>
                  </a:lnTo>
                  <a:lnTo>
                    <a:pt x="276923" y="44323"/>
                  </a:lnTo>
                  <a:lnTo>
                    <a:pt x="287997" y="44323"/>
                  </a:lnTo>
                  <a:lnTo>
                    <a:pt x="287997" y="33235"/>
                  </a:lnTo>
                  <a:close/>
                </a:path>
                <a:path w="631825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74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299072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74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74"/>
                  </a:lnTo>
                  <a:lnTo>
                    <a:pt x="354457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74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74"/>
                  </a:lnTo>
                  <a:lnTo>
                    <a:pt x="443077" y="22174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74"/>
                  </a:lnTo>
                  <a:lnTo>
                    <a:pt x="609231" y="22174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518692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520906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74"/>
                  </a:lnTo>
                  <a:lnTo>
                    <a:pt x="11074" y="22174"/>
                  </a:lnTo>
                  <a:lnTo>
                    <a:pt x="22148" y="22174"/>
                  </a:lnTo>
                  <a:lnTo>
                    <a:pt x="33223" y="22174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11087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74"/>
                  </a:lnTo>
                  <a:lnTo>
                    <a:pt x="88607" y="22174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21843" y="22174"/>
                  </a:lnTo>
                  <a:lnTo>
                    <a:pt x="121843" y="33235"/>
                  </a:ln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43992" y="33235"/>
                  </a:lnTo>
                  <a:lnTo>
                    <a:pt x="143992" y="22174"/>
                  </a:lnTo>
                  <a:lnTo>
                    <a:pt x="143992" y="11087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74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32613" y="22174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74"/>
                  </a:lnTo>
                  <a:lnTo>
                    <a:pt x="265836" y="22174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74"/>
                  </a:lnTo>
                  <a:lnTo>
                    <a:pt x="276923" y="22174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74"/>
                  </a:lnTo>
                  <a:lnTo>
                    <a:pt x="365531" y="22174"/>
                  </a:lnTo>
                  <a:lnTo>
                    <a:pt x="365531" y="11087"/>
                  </a:lnTo>
                  <a:close/>
                </a:path>
                <a:path w="631825" h="44450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74"/>
                  </a:lnTo>
                  <a:lnTo>
                    <a:pt x="387692" y="11087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74"/>
                  </a:lnTo>
                  <a:lnTo>
                    <a:pt x="431990" y="22174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42759" y="11087"/>
                  </a:lnTo>
                  <a:lnTo>
                    <a:pt x="487387" y="11087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509536" y="22174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74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74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524230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1935" y="526445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2039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2039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48"/>
                  </a:lnTo>
                  <a:lnTo>
                    <a:pt x="598144" y="33248"/>
                  </a:lnTo>
                  <a:lnTo>
                    <a:pt x="598144" y="22161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20306" y="22161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01166" y="528661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1935" y="5303227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1935" y="529769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35012" y="5319839"/>
              <a:ext cx="166370" cy="11430"/>
            </a:xfrm>
            <a:custGeom>
              <a:avLst/>
              <a:gdLst/>
              <a:ahLst/>
              <a:cxnLst/>
              <a:rect l="l" t="t" r="r" b="b"/>
              <a:pathLst>
                <a:path w="16637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66370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166370" h="11429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166370" h="11429">
                  <a:moveTo>
                    <a:pt x="155067" y="0"/>
                  </a:moveTo>
                  <a:lnTo>
                    <a:pt x="155067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166370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1" name="object 51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914400"/>
            <a:ext cx="5715000" cy="4446270"/>
          </a:xfrm>
          <a:prstGeom prst="rect">
            <a:avLst/>
          </a:prstGeom>
        </p:spPr>
      </p:pic>
      <p:sp>
        <p:nvSpPr>
          <p:cNvPr id="52" name="object 52"/>
          <p:cNvSpPr txBox="1"/>
          <p:nvPr/>
        </p:nvSpPr>
        <p:spPr>
          <a:xfrm>
            <a:off x="4762182" y="7521740"/>
            <a:ext cx="53403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282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78719EA-FBC3-CED0-9C19-2BBD1A0C938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2084237"/>
              </p:ext>
            </p:extLst>
          </p:nvPr>
        </p:nvGraphicFramePr>
        <p:xfrm>
          <a:off x="225285" y="5570189"/>
          <a:ext cx="8039100" cy="179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78719EA-FBC3-CED0-9C19-2BBD1A0C93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25285" y="5570189"/>
                        <a:ext cx="8039100" cy="179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A39C83D-7CC6-FD66-1E5E-2FD937505FB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510332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1066800"/>
            <a:ext cx="3151505" cy="2213426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355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90" dirty="0">
                <a:latin typeface="Arial"/>
                <a:cs typeface="Arial"/>
              </a:rPr>
              <a:t>KING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95" dirty="0">
                <a:latin typeface="Arial"/>
                <a:cs typeface="Arial"/>
              </a:rPr>
              <a:t>(KING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rustic, farmhouse-inspired bedroom, Bear Creek features a </a:t>
            </a:r>
            <a:r>
              <a:rPr sz="750" spc="-10" dirty="0">
                <a:latin typeface="Raleway"/>
                <a:cs typeface="Raleway"/>
              </a:rPr>
              <a:t>white-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smoke finish that contrasts beautifully with honey-smoke stained </a:t>
            </a:r>
            <a:r>
              <a:rPr sz="750" spc="-20" dirty="0">
                <a:latin typeface="Raleway"/>
                <a:cs typeface="Raleway"/>
              </a:rPr>
              <a:t>tops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cap rails. The chevron patterned headboard and footboard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offered in King and Queen sizes and the bedroom collection offers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variety of storage items with ultra-deep drawers supported by </a:t>
            </a:r>
            <a:r>
              <a:rPr sz="750" spc="-20" dirty="0">
                <a:latin typeface="Raleway"/>
                <a:cs typeface="Raleway"/>
              </a:rPr>
              <a:t>side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glides for easy </a:t>
            </a:r>
            <a:r>
              <a:rPr sz="750" spc="-10" dirty="0">
                <a:latin typeface="Raleway"/>
                <a:cs typeface="Raleway"/>
              </a:rPr>
              <a:t>operation.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Beds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in 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  <a:p>
            <a:pPr marL="393700" marR="2000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chevron patterned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footboard with planked-effect drawer fronts and </a:t>
            </a:r>
            <a:r>
              <a:rPr sz="750" spc="-10" dirty="0">
                <a:latin typeface="Raleway"/>
                <a:cs typeface="Raleway"/>
              </a:rPr>
              <a:t>antiqued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Nightstand, Dresser and Chest feature deep, double-</a:t>
            </a:r>
            <a:r>
              <a:rPr sz="750" spc="-10" dirty="0">
                <a:latin typeface="Raleway"/>
                <a:cs typeface="Raleway"/>
              </a:rPr>
              <a:t>stacked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for functional storage of clothing or other bulky </a:t>
            </a:r>
            <a:r>
              <a:rPr sz="750" spc="-10" dirty="0">
                <a:latin typeface="Raleway"/>
                <a:cs typeface="Raleway"/>
              </a:rPr>
              <a:t>items.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White-smoke finish with honey-smoke accent tops and </a:t>
            </a:r>
            <a:r>
              <a:rPr sz="750" spc="-25" dirty="0">
                <a:latin typeface="Raleway"/>
                <a:cs typeface="Raleway"/>
              </a:rPr>
              <a:t>cap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rails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98515" y="3578796"/>
            <a:ext cx="94234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$899.00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936612"/>
            <a:ext cx="727710" cy="727710"/>
            <a:chOff x="5907614" y="393661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9402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5525" y="398452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11087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5525" y="400667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55067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5525" y="402883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6599" y="405651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06205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5525" y="408421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22148" y="33223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33223"/>
                  </a:move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77228" y="33223"/>
                  </a:lnTo>
                  <a:lnTo>
                    <a:pt x="166154" y="33223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23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33223"/>
                  </a:moveTo>
                  <a:lnTo>
                    <a:pt x="265849" y="33223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76923" y="33223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287997" y="33223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32308" y="33223"/>
                  </a:moveTo>
                  <a:lnTo>
                    <a:pt x="321233" y="33223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23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11744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61"/>
                  </a:moveTo>
                  <a:lnTo>
                    <a:pt x="11074" y="22161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5525" y="415067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409677" y="4178363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17282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20606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22821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23"/>
                  </a:lnTo>
                  <a:lnTo>
                    <a:pt x="155067" y="44323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44323"/>
                  </a:lnTo>
                  <a:lnTo>
                    <a:pt x="310146" y="44323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398767" y="44323"/>
                  </a:lnTo>
                  <a:lnTo>
                    <a:pt x="409841" y="44323"/>
                  </a:lnTo>
                  <a:lnTo>
                    <a:pt x="420916" y="44323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426144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87833" y="4289133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>
                  <a:moveTo>
                    <a:pt x="0" y="0"/>
                  </a:moveTo>
                  <a:lnTo>
                    <a:pt x="166154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28359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3168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99682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5525" y="433898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44450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077369" y="437221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121679" y="4377753"/>
              <a:ext cx="454659" cy="0"/>
            </a:xfrm>
            <a:custGeom>
              <a:avLst/>
              <a:gdLst/>
              <a:ahLst/>
              <a:cxnLst/>
              <a:rect l="l" t="t" r="r" b="b"/>
              <a:pathLst>
                <a:path w="454659">
                  <a:moveTo>
                    <a:pt x="0" y="0"/>
                  </a:moveTo>
                  <a:lnTo>
                    <a:pt x="45415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4383290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598170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598170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87"/>
                  </a:ln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598170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598170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598170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598170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598170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598170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598170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598170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598170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59817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598170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598170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98170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59817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59817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598170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598170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598170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598170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40543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43867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87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46082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449406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51622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61"/>
                  </a:lnTo>
                  <a:close/>
                </a:path>
                <a:path w="631825" h="33654">
                  <a:moveTo>
                    <a:pt x="155067" y="11061"/>
                  </a:moveTo>
                  <a:lnTo>
                    <a:pt x="143992" y="11061"/>
                  </a:lnTo>
                  <a:lnTo>
                    <a:pt x="132918" y="11061"/>
                  </a:lnTo>
                  <a:lnTo>
                    <a:pt x="121843" y="11061"/>
                  </a:lnTo>
                  <a:lnTo>
                    <a:pt x="110769" y="11061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61"/>
                  </a:lnTo>
                  <a:close/>
                </a:path>
                <a:path w="631825" h="33654">
                  <a:moveTo>
                    <a:pt x="210451" y="11061"/>
                  </a:moveTo>
                  <a:lnTo>
                    <a:pt x="199377" y="11061"/>
                  </a:lnTo>
                  <a:lnTo>
                    <a:pt x="188302" y="11061"/>
                  </a:lnTo>
                  <a:lnTo>
                    <a:pt x="177228" y="11061"/>
                  </a:lnTo>
                  <a:lnTo>
                    <a:pt x="166154" y="11061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61"/>
                  </a:lnTo>
                  <a:close/>
                </a:path>
                <a:path w="631825" h="33654">
                  <a:moveTo>
                    <a:pt x="221538" y="11061"/>
                  </a:moveTo>
                  <a:lnTo>
                    <a:pt x="210464" y="11061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61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54762" y="11061"/>
                  </a:moveTo>
                  <a:lnTo>
                    <a:pt x="243687" y="11061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61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61"/>
                  </a:lnTo>
                  <a:lnTo>
                    <a:pt x="287997" y="11061"/>
                  </a:lnTo>
                  <a:lnTo>
                    <a:pt x="276923" y="11061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61"/>
                  </a:lnTo>
                  <a:lnTo>
                    <a:pt x="354457" y="11061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11061"/>
                  </a:moveTo>
                  <a:lnTo>
                    <a:pt x="420916" y="11061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61"/>
                  </a:lnTo>
                  <a:close/>
                </a:path>
                <a:path w="63182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11061"/>
                  </a:lnTo>
                  <a:lnTo>
                    <a:pt x="432003" y="11061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61"/>
                  </a:moveTo>
                  <a:lnTo>
                    <a:pt x="498462" y="11061"/>
                  </a:lnTo>
                  <a:lnTo>
                    <a:pt x="487387" y="11061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61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5525" y="453837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88748" y="4571593"/>
              <a:ext cx="266065" cy="11430"/>
            </a:xfrm>
            <a:custGeom>
              <a:avLst/>
              <a:gdLst/>
              <a:ahLst/>
              <a:cxnLst/>
              <a:rect l="l" t="t" r="r" b="b"/>
              <a:pathLst>
                <a:path w="26606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266064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266064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266064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266064" h="11429">
                  <a:moveTo>
                    <a:pt x="121843" y="0"/>
                  </a:moveTo>
                  <a:lnTo>
                    <a:pt x="121843" y="0"/>
                  </a:lnTo>
                  <a:lnTo>
                    <a:pt x="66471" y="0"/>
                  </a:lnTo>
                  <a:lnTo>
                    <a:pt x="66471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266064" h="11429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266064" h="11429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266064" h="11429">
                  <a:moveTo>
                    <a:pt x="188315" y="0"/>
                  </a:moveTo>
                  <a:lnTo>
                    <a:pt x="177241" y="0"/>
                  </a:lnTo>
                  <a:lnTo>
                    <a:pt x="177241" y="11074"/>
                  </a:lnTo>
                  <a:lnTo>
                    <a:pt x="188315" y="11074"/>
                  </a:lnTo>
                  <a:lnTo>
                    <a:pt x="188315" y="0"/>
                  </a:lnTo>
                  <a:close/>
                </a:path>
                <a:path w="266064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266064" h="11429">
                  <a:moveTo>
                    <a:pt x="265849" y="0"/>
                  </a:moveTo>
                  <a:lnTo>
                    <a:pt x="254774" y="0"/>
                  </a:lnTo>
                  <a:lnTo>
                    <a:pt x="243700" y="0"/>
                  </a:lnTo>
                  <a:lnTo>
                    <a:pt x="243700" y="11074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298907" y="457713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57159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88443" y="4604829"/>
              <a:ext cx="476884" cy="11430"/>
            </a:xfrm>
            <a:custGeom>
              <a:avLst/>
              <a:gdLst/>
              <a:ahLst/>
              <a:cxnLst/>
              <a:rect l="l" t="t" r="r" b="b"/>
              <a:pathLst>
                <a:path w="476884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476884" h="11429">
                  <a:moveTo>
                    <a:pt x="33235" y="0"/>
                  </a:moveTo>
                  <a:lnTo>
                    <a:pt x="22161" y="0"/>
                  </a:lnTo>
                  <a:lnTo>
                    <a:pt x="22161" y="11087"/>
                  </a:lnTo>
                  <a:lnTo>
                    <a:pt x="33235" y="11087"/>
                  </a:lnTo>
                  <a:lnTo>
                    <a:pt x="33235" y="0"/>
                  </a:lnTo>
                  <a:close/>
                </a:path>
                <a:path w="476884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476884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476884" h="11429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476884" h="11429">
                  <a:moveTo>
                    <a:pt x="155079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87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476884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476884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476884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476884" h="11429">
                  <a:moveTo>
                    <a:pt x="265849" y="0"/>
                  </a:moveTo>
                  <a:lnTo>
                    <a:pt x="254774" y="0"/>
                  </a:lnTo>
                  <a:lnTo>
                    <a:pt x="243700" y="0"/>
                  </a:lnTo>
                  <a:lnTo>
                    <a:pt x="243700" y="11087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476884" h="11429">
                  <a:moveTo>
                    <a:pt x="321233" y="0"/>
                  </a:moveTo>
                  <a:lnTo>
                    <a:pt x="310159" y="0"/>
                  </a:lnTo>
                  <a:lnTo>
                    <a:pt x="299085" y="0"/>
                  </a:lnTo>
                  <a:lnTo>
                    <a:pt x="299085" y="11087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21233" y="0"/>
                  </a:lnTo>
                  <a:close/>
                </a:path>
                <a:path w="476884" h="11429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476884" h="11429">
                  <a:moveTo>
                    <a:pt x="398767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476884" h="11429">
                  <a:moveTo>
                    <a:pt x="431990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409854" y="11087"/>
                  </a:lnTo>
                  <a:lnTo>
                    <a:pt x="420928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476884" h="11429">
                  <a:moveTo>
                    <a:pt x="454139" y="0"/>
                  </a:moveTo>
                  <a:lnTo>
                    <a:pt x="443077" y="0"/>
                  </a:lnTo>
                  <a:lnTo>
                    <a:pt x="443077" y="11087"/>
                  </a:lnTo>
                  <a:lnTo>
                    <a:pt x="454139" y="11087"/>
                  </a:lnTo>
                  <a:lnTo>
                    <a:pt x="454139" y="0"/>
                  </a:lnTo>
                  <a:close/>
                </a:path>
                <a:path w="476884" h="11429">
                  <a:moveTo>
                    <a:pt x="476300" y="0"/>
                  </a:moveTo>
                  <a:lnTo>
                    <a:pt x="465239" y="0"/>
                  </a:lnTo>
                  <a:lnTo>
                    <a:pt x="465239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3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2434D006-0916-A8AD-E0B1-9CACCDFEEE1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37381817"/>
              </p:ext>
            </p:extLst>
          </p:nvPr>
        </p:nvGraphicFramePr>
        <p:xfrm>
          <a:off x="685800" y="5504218"/>
          <a:ext cx="7543800" cy="1719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10312400" imgH="2349500" progId="Excel.Sheet.12">
                  <p:embed/>
                </p:oleObj>
              </mc:Choice>
              <mc:Fallback>
                <p:oleObj name="Worksheet" r:id="rId5" imgW="10312400" imgH="23495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2434D006-0916-A8AD-E0B1-9CACCDFEEE1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85800" y="5504218"/>
                        <a:ext cx="7543800" cy="17192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" name="Picture 47" descr="A picture containing logo&#10;&#10;Description automatically generated">
            <a:extLst>
              <a:ext uri="{FF2B5EF4-FFF2-40B4-BE49-F238E27FC236}">
                <a16:creationId xmlns:a16="http://schemas.microsoft.com/office/drawing/2014/main" id="{18BBA00B-CE21-3A49-1688-0817B3E67F6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039711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5519" y="27757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5519" y="30043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5519" y="33472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5519" y="35758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5519" y="36901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5519" y="39187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5519" y="403306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09945" y="943976"/>
            <a:ext cx="3201035" cy="3495829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98450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ABACUS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DROP- </a:t>
            </a:r>
            <a:r>
              <a:rPr sz="1200" b="1" dirty="0">
                <a:latin typeface="Arial"/>
                <a:cs typeface="Arial"/>
              </a:rPr>
              <a:t>LEAF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7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270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Casually styled and easy to live with, the Abacus Dropleaf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features a great style with extra-special function. A </a:t>
            </a:r>
            <a:r>
              <a:rPr sz="750" spc="-10" dirty="0">
                <a:latin typeface="Raleway"/>
                <a:cs typeface="Raleway"/>
              </a:rPr>
              <a:t>smoky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alabaster and smokey honey two-tone finish presents a fashion-</a:t>
            </a:r>
            <a:r>
              <a:rPr sz="750" spc="-10" dirty="0">
                <a:latin typeface="Raleway"/>
                <a:cs typeface="Raleway"/>
              </a:rPr>
              <a:t>forward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footprint that is enhanced by the Double Drop-Leaf Table that </a:t>
            </a:r>
            <a:r>
              <a:rPr sz="750" spc="-10" dirty="0">
                <a:latin typeface="Raleway"/>
                <a:cs typeface="Raleway"/>
              </a:rPr>
              <a:t>converts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42-inch square to a 59-inch round table just by lifting the </a:t>
            </a:r>
            <a:r>
              <a:rPr sz="750" spc="-10" dirty="0">
                <a:latin typeface="Raleway"/>
                <a:cs typeface="Raleway"/>
              </a:rPr>
              <a:t>leaves.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built-in lazy susan top makes serving a breeze and you will love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 and look of the Counter Chair for the collection. Add </a:t>
            </a:r>
            <a:r>
              <a:rPr sz="750" spc="-10" dirty="0">
                <a:latin typeface="Raleway"/>
                <a:cs typeface="Raleway"/>
              </a:rPr>
              <a:t>additional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and serving area with the Abacus Server for the finest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casually styled </a:t>
            </a:r>
            <a:r>
              <a:rPr sz="750" spc="-10" dirty="0">
                <a:latin typeface="Raleway"/>
                <a:cs typeface="Raleway"/>
              </a:rPr>
              <a:t>dining!</a:t>
            </a:r>
            <a:endParaRPr sz="750" dirty="0">
              <a:latin typeface="Raleway"/>
              <a:cs typeface="Raleway"/>
            </a:endParaRPr>
          </a:p>
          <a:p>
            <a:pPr marL="393700" marR="45085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acacia veneers, Asian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1066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Chair styling details include ladderback design </a:t>
            </a:r>
            <a:r>
              <a:rPr sz="750" spc="-10" dirty="0">
                <a:latin typeface="Raleway"/>
                <a:cs typeface="Raleway"/>
              </a:rPr>
              <a:t>chair,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wooden seat, tapered legs and stretchers that </a:t>
            </a:r>
            <a:r>
              <a:rPr sz="750" spc="-25" dirty="0">
                <a:latin typeface="Raleway"/>
                <a:cs typeface="Raleway"/>
              </a:rPr>
              <a:t>add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strength and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 marR="1054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Double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Drop-Down leaf converts from a 42-inch square </a:t>
            </a:r>
            <a:r>
              <a:rPr sz="750" spc="-2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a 59-inch round table by lifting </a:t>
            </a:r>
            <a:r>
              <a:rPr sz="750" spc="-10" dirty="0">
                <a:latin typeface="Raleway"/>
                <a:cs typeface="Raleway"/>
              </a:rPr>
              <a:t>leaves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Lazy Susan built-in to top for easy </a:t>
            </a:r>
            <a:r>
              <a:rPr sz="750" spc="-10" dirty="0">
                <a:latin typeface="Raleway"/>
                <a:cs typeface="Raleway"/>
              </a:rPr>
              <a:t>serving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Storage Base features a drawer for hidden storage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shelf for display or </a:t>
            </a:r>
            <a:r>
              <a:rPr sz="750" spc="-10" dirty="0">
                <a:latin typeface="Raleway"/>
                <a:cs typeface="Raleway"/>
              </a:rPr>
              <a:t>storage</a:t>
            </a:r>
            <a:endParaRPr sz="750" dirty="0">
              <a:latin typeface="Raleway"/>
              <a:cs typeface="Raleway"/>
            </a:endParaRPr>
          </a:p>
          <a:p>
            <a:pPr marL="393700" marR="543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Smoky alabaster and smoky honey </a:t>
            </a:r>
            <a:r>
              <a:rPr sz="750" spc="-10" dirty="0">
                <a:latin typeface="Raleway"/>
                <a:cs typeface="Raleway"/>
              </a:rPr>
              <a:t>finish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Part of the Abacus dining </a:t>
            </a:r>
            <a:r>
              <a:rPr sz="750" spc="-10" dirty="0">
                <a:latin typeface="Raleway"/>
                <a:cs typeface="Raleway"/>
              </a:rPr>
              <a:t>collection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$519.00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18947" y="4532092"/>
            <a:ext cx="727710" cy="727710"/>
            <a:chOff x="44024" y="467099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6745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716322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20954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20954">
                  <a:moveTo>
                    <a:pt x="375653" y="0"/>
                  </a:move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47267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69569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15645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00671" y="475284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475806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20954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91"/>
                  </a:lnTo>
                  <a:lnTo>
                    <a:pt x="73025" y="20891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91"/>
                  </a:lnTo>
                  <a:lnTo>
                    <a:pt x="93903" y="20891"/>
                  </a:lnTo>
                  <a:lnTo>
                    <a:pt x="104330" y="20891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91"/>
                  </a:lnTo>
                  <a:lnTo>
                    <a:pt x="114782" y="20891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35648" y="20891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87820" y="0"/>
                  </a:moveTo>
                  <a:lnTo>
                    <a:pt x="187820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91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77393" y="20891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20954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91"/>
                  </a:lnTo>
                  <a:lnTo>
                    <a:pt x="219125" y="20891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7128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91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91"/>
                  </a:lnTo>
                  <a:lnTo>
                    <a:pt x="281736" y="20891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91"/>
                  </a:lnTo>
                  <a:lnTo>
                    <a:pt x="375640" y="20891"/>
                  </a:lnTo>
                  <a:lnTo>
                    <a:pt x="386080" y="20891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91"/>
                  </a:lnTo>
                  <a:lnTo>
                    <a:pt x="406958" y="20891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38264" y="20891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91"/>
                  </a:lnTo>
                  <a:lnTo>
                    <a:pt x="532168" y="20891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4784153"/>
              <a:ext cx="636905" cy="0"/>
            </a:xfrm>
            <a:custGeom>
              <a:avLst/>
              <a:gdLst/>
              <a:ahLst/>
              <a:cxnLst/>
              <a:rect l="l" t="t" r="r" b="b"/>
              <a:pathLst>
                <a:path w="636905">
                  <a:moveTo>
                    <a:pt x="0" y="0"/>
                  </a:moveTo>
                  <a:lnTo>
                    <a:pt x="63652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478937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52"/>
                  </a:lnTo>
                  <a:lnTo>
                    <a:pt x="104330" y="10452"/>
                  </a:lnTo>
                  <a:lnTo>
                    <a:pt x="104330" y="0"/>
                  </a:lnTo>
                  <a:close/>
                </a:path>
                <a:path w="636905" h="4191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52"/>
                  </a:lnTo>
                  <a:lnTo>
                    <a:pt x="146075" y="10452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52"/>
                  </a:lnTo>
                  <a:lnTo>
                    <a:pt x="187820" y="10452"/>
                  </a:lnTo>
                  <a:lnTo>
                    <a:pt x="198259" y="10452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52"/>
                  </a:lnTo>
                  <a:lnTo>
                    <a:pt x="219125" y="0"/>
                  </a:lnTo>
                  <a:close/>
                </a:path>
                <a:path w="636905" h="4191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52"/>
                  </a:lnTo>
                  <a:lnTo>
                    <a:pt x="239991" y="10452"/>
                  </a:lnTo>
                  <a:lnTo>
                    <a:pt x="250431" y="10452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4191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65213" y="10452"/>
                  </a:lnTo>
                  <a:lnTo>
                    <a:pt x="365213" y="0"/>
                  </a:lnTo>
                  <a:close/>
                </a:path>
                <a:path w="636905" h="4191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0"/>
                  </a:lnTo>
                  <a:close/>
                </a:path>
                <a:path w="636905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41910">
                  <a:moveTo>
                    <a:pt x="448691" y="0"/>
                  </a:moveTo>
                  <a:lnTo>
                    <a:pt x="438251" y="0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469569" y="0"/>
                  </a:moveTo>
                  <a:lnTo>
                    <a:pt x="459130" y="0"/>
                  </a:lnTo>
                  <a:lnTo>
                    <a:pt x="459130" y="10452"/>
                  </a:lnTo>
                  <a:lnTo>
                    <a:pt x="469569" y="10452"/>
                  </a:lnTo>
                  <a:lnTo>
                    <a:pt x="469569" y="0"/>
                  </a:lnTo>
                  <a:close/>
                </a:path>
                <a:path w="636905" h="4191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52"/>
                  </a:lnTo>
                  <a:lnTo>
                    <a:pt x="500862" y="10452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4191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4191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5" h="41910">
                  <a:moveTo>
                    <a:pt x="605218" y="20866"/>
                  </a:move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482067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26"/>
                  </a:lnTo>
                  <a:lnTo>
                    <a:pt x="240004" y="10426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13042" y="10426"/>
                  </a:moveTo>
                  <a:lnTo>
                    <a:pt x="302602" y="10426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86080" y="10426"/>
                  </a:move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58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84154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6956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75640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75653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32168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486241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4191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4191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41910">
                  <a:moveTo>
                    <a:pt x="208699" y="31305"/>
                  </a:moveTo>
                  <a:lnTo>
                    <a:pt x="198259" y="31305"/>
                  </a:lnTo>
                  <a:lnTo>
                    <a:pt x="198259" y="20878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66954" y="41744"/>
                  </a:lnTo>
                  <a:lnTo>
                    <a:pt x="177380" y="41744"/>
                  </a:lnTo>
                  <a:lnTo>
                    <a:pt x="187820" y="41744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41744"/>
                  </a:lnTo>
                  <a:lnTo>
                    <a:pt x="208699" y="41744"/>
                  </a:lnTo>
                  <a:lnTo>
                    <a:pt x="208699" y="31305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60858" y="41744"/>
                  </a:lnTo>
                  <a:lnTo>
                    <a:pt x="271284" y="41744"/>
                  </a:lnTo>
                  <a:lnTo>
                    <a:pt x="271284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13042" y="31305"/>
                  </a:moveTo>
                  <a:lnTo>
                    <a:pt x="302602" y="31305"/>
                  </a:lnTo>
                  <a:lnTo>
                    <a:pt x="302602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41744"/>
                  </a:lnTo>
                  <a:lnTo>
                    <a:pt x="313042" y="41744"/>
                  </a:lnTo>
                  <a:lnTo>
                    <a:pt x="313042" y="31305"/>
                  </a:lnTo>
                  <a:close/>
                </a:path>
                <a:path w="636905" h="41910">
                  <a:moveTo>
                    <a:pt x="333908" y="31305"/>
                  </a:moveTo>
                  <a:lnTo>
                    <a:pt x="323456" y="31305"/>
                  </a:lnTo>
                  <a:lnTo>
                    <a:pt x="323456" y="41744"/>
                  </a:lnTo>
                  <a:lnTo>
                    <a:pt x="333908" y="41744"/>
                  </a:lnTo>
                  <a:lnTo>
                    <a:pt x="333908" y="31305"/>
                  </a:lnTo>
                  <a:close/>
                </a:path>
                <a:path w="636905" h="41910">
                  <a:moveTo>
                    <a:pt x="448691" y="20878"/>
                  </a:moveTo>
                  <a:lnTo>
                    <a:pt x="438264" y="20878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396519" y="20878"/>
                  </a:lnTo>
                  <a:lnTo>
                    <a:pt x="396519" y="31305"/>
                  </a:lnTo>
                  <a:lnTo>
                    <a:pt x="386080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75640" y="41744"/>
                  </a:lnTo>
                  <a:lnTo>
                    <a:pt x="386080" y="41744"/>
                  </a:lnTo>
                  <a:lnTo>
                    <a:pt x="396519" y="41744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48691" y="31318"/>
                  </a:lnTo>
                  <a:lnTo>
                    <a:pt x="448691" y="20878"/>
                  </a:lnTo>
                  <a:close/>
                </a:path>
                <a:path w="636905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41910">
                  <a:moveTo>
                    <a:pt x="479996" y="10439"/>
                  </a:moveTo>
                  <a:lnTo>
                    <a:pt x="469557" y="10439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4191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41910">
                  <a:moveTo>
                    <a:pt x="573913" y="20878"/>
                  </a:moveTo>
                  <a:lnTo>
                    <a:pt x="573913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26084" y="20878"/>
                  </a:moveTo>
                  <a:lnTo>
                    <a:pt x="615645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26084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9796" y="489371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31750">
                  <a:moveTo>
                    <a:pt x="41744" y="20878"/>
                  </a:move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95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26110" h="31750">
                  <a:moveTo>
                    <a:pt x="198272" y="10439"/>
                  </a:moveTo>
                  <a:lnTo>
                    <a:pt x="187833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98272" y="20878"/>
                  </a:lnTo>
                  <a:lnTo>
                    <a:pt x="198272" y="10439"/>
                  </a:lnTo>
                  <a:close/>
                </a:path>
                <a:path w="626110" h="31750">
                  <a:moveTo>
                    <a:pt x="229577" y="10439"/>
                  </a:moveTo>
                  <a:lnTo>
                    <a:pt x="219138" y="10439"/>
                  </a:lnTo>
                  <a:lnTo>
                    <a:pt x="219138" y="20878"/>
                  </a:lnTo>
                  <a:lnTo>
                    <a:pt x="229577" y="20878"/>
                  </a:lnTo>
                  <a:lnTo>
                    <a:pt x="229577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33921" y="10439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65226" y="10439"/>
                  </a:moveTo>
                  <a:lnTo>
                    <a:pt x="354787" y="10439"/>
                  </a:lnTo>
                  <a:lnTo>
                    <a:pt x="354787" y="20878"/>
                  </a:lnTo>
                  <a:lnTo>
                    <a:pt x="365226" y="20878"/>
                  </a:lnTo>
                  <a:lnTo>
                    <a:pt x="365226" y="10439"/>
                  </a:lnTo>
                  <a:close/>
                </a:path>
                <a:path w="626110" h="31750">
                  <a:moveTo>
                    <a:pt x="427837" y="0"/>
                  </a:moveTo>
                  <a:lnTo>
                    <a:pt x="427837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  <a:path w="626110" h="31750">
                  <a:moveTo>
                    <a:pt x="448703" y="0"/>
                  </a:moveTo>
                  <a:lnTo>
                    <a:pt x="438264" y="0"/>
                  </a:lnTo>
                  <a:lnTo>
                    <a:pt x="438264" y="10439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26110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10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26110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25018" y="4919814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91459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02602" y="10426"/>
                  </a:moveTo>
                  <a:lnTo>
                    <a:pt x="292176" y="1042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31750">
                  <a:moveTo>
                    <a:pt x="542607" y="10426"/>
                  </a:moveTo>
                  <a:lnTo>
                    <a:pt x="532168" y="10426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35" y="20866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93713" y="4940680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9369" y="49354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31750">
                  <a:moveTo>
                    <a:pt x="302602" y="20866"/>
                  </a:move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5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74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59130" y="31305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53046" y="10426"/>
                  </a:moveTo>
                  <a:lnTo>
                    <a:pt x="553046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42607" y="31305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36905" h="31750">
                  <a:moveTo>
                    <a:pt x="594779" y="20866"/>
                  </a:moveTo>
                  <a:lnTo>
                    <a:pt x="584352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495632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240004" y="10439"/>
                  </a:moveTo>
                  <a:lnTo>
                    <a:pt x="240004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41910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563473" y="20866"/>
                  </a:moveTo>
                  <a:lnTo>
                    <a:pt x="553046" y="2086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05205" y="20866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41541" y="4992852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9369" y="498763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20866"/>
                  </a:move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63473" y="20866"/>
                  </a:moveTo>
                  <a:lnTo>
                    <a:pt x="553046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500849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20878"/>
                  </a:moveTo>
                  <a:lnTo>
                    <a:pt x="93903" y="20878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36905" h="4191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5" h="41910">
                  <a:moveTo>
                    <a:pt x="135648" y="31305"/>
                  </a:move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177393" y="20878"/>
                  </a:moveTo>
                  <a:lnTo>
                    <a:pt x="166954" y="20878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close/>
                </a:path>
                <a:path w="636905" h="4191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41910">
                  <a:moveTo>
                    <a:pt x="323481" y="20878"/>
                  </a:move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41910">
                  <a:moveTo>
                    <a:pt x="417385" y="20878"/>
                  </a:moveTo>
                  <a:lnTo>
                    <a:pt x="406958" y="20878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36905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41910">
                  <a:moveTo>
                    <a:pt x="532168" y="10439"/>
                  </a:move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15645" y="20878"/>
                  </a:lnTo>
                  <a:lnTo>
                    <a:pt x="605218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9369" y="503980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96519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2608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9796" y="5060670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05"/>
                  </a:lnTo>
                  <a:close/>
                </a:path>
                <a:path w="626110" h="4191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20866" y="31330"/>
                  </a:lnTo>
                  <a:lnTo>
                    <a:pt x="31292" y="31330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41910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41910">
                  <a:moveTo>
                    <a:pt x="62598" y="31305"/>
                  </a:moveTo>
                  <a:lnTo>
                    <a:pt x="52171" y="31305"/>
                  </a:lnTo>
                  <a:lnTo>
                    <a:pt x="41744" y="31305"/>
                  </a:lnTo>
                  <a:lnTo>
                    <a:pt x="31305" y="31305"/>
                  </a:lnTo>
                  <a:lnTo>
                    <a:pt x="31305" y="41757"/>
                  </a:lnTo>
                  <a:lnTo>
                    <a:pt x="41744" y="41757"/>
                  </a:lnTo>
                  <a:lnTo>
                    <a:pt x="52171" y="41757"/>
                  </a:lnTo>
                  <a:lnTo>
                    <a:pt x="62598" y="41757"/>
                  </a:lnTo>
                  <a:lnTo>
                    <a:pt x="62598" y="31305"/>
                  </a:lnTo>
                  <a:close/>
                </a:path>
                <a:path w="626110" h="4191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41910">
                  <a:moveTo>
                    <a:pt x="83477" y="20878"/>
                  </a:moveTo>
                  <a:lnTo>
                    <a:pt x="73050" y="20878"/>
                  </a:lnTo>
                  <a:lnTo>
                    <a:pt x="73050" y="31305"/>
                  </a:lnTo>
                  <a:lnTo>
                    <a:pt x="62611" y="31305"/>
                  </a:lnTo>
                  <a:lnTo>
                    <a:pt x="62611" y="41757"/>
                  </a:lnTo>
                  <a:lnTo>
                    <a:pt x="73050" y="41757"/>
                  </a:lnTo>
                  <a:lnTo>
                    <a:pt x="83477" y="41757"/>
                  </a:lnTo>
                  <a:lnTo>
                    <a:pt x="83477" y="31330"/>
                  </a:lnTo>
                  <a:lnTo>
                    <a:pt x="83477" y="20878"/>
                  </a:lnTo>
                  <a:close/>
                </a:path>
                <a:path w="626110" h="41910">
                  <a:moveTo>
                    <a:pt x="114795" y="10439"/>
                  </a:moveTo>
                  <a:lnTo>
                    <a:pt x="104355" y="10439"/>
                  </a:lnTo>
                  <a:lnTo>
                    <a:pt x="104355" y="20878"/>
                  </a:lnTo>
                  <a:lnTo>
                    <a:pt x="104355" y="31330"/>
                  </a:lnTo>
                  <a:lnTo>
                    <a:pt x="114795" y="31330"/>
                  </a:lnTo>
                  <a:lnTo>
                    <a:pt x="114795" y="20878"/>
                  </a:lnTo>
                  <a:lnTo>
                    <a:pt x="114795" y="10439"/>
                  </a:lnTo>
                  <a:close/>
                </a:path>
                <a:path w="626110" h="41910">
                  <a:moveTo>
                    <a:pt x="135661" y="10439"/>
                  </a:moveTo>
                  <a:lnTo>
                    <a:pt x="125222" y="10439"/>
                  </a:lnTo>
                  <a:lnTo>
                    <a:pt x="125222" y="20878"/>
                  </a:lnTo>
                  <a:lnTo>
                    <a:pt x="125222" y="31330"/>
                  </a:lnTo>
                  <a:lnTo>
                    <a:pt x="135661" y="31330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626110" h="4191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26110" h="41910">
                  <a:moveTo>
                    <a:pt x="166966" y="20878"/>
                  </a:moveTo>
                  <a:lnTo>
                    <a:pt x="156527" y="20878"/>
                  </a:lnTo>
                  <a:lnTo>
                    <a:pt x="156527" y="31330"/>
                  </a:lnTo>
                  <a:lnTo>
                    <a:pt x="166966" y="31330"/>
                  </a:lnTo>
                  <a:lnTo>
                    <a:pt x="166966" y="20878"/>
                  </a:lnTo>
                  <a:close/>
                </a:path>
                <a:path w="626110" h="41910">
                  <a:moveTo>
                    <a:pt x="229577" y="20878"/>
                  </a:moveTo>
                  <a:lnTo>
                    <a:pt x="219138" y="20878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20878"/>
                  </a:lnTo>
                  <a:lnTo>
                    <a:pt x="198272" y="20878"/>
                  </a:lnTo>
                  <a:lnTo>
                    <a:pt x="198272" y="10439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77393" y="31330"/>
                  </a:lnTo>
                  <a:lnTo>
                    <a:pt x="187833" y="31330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30"/>
                  </a:lnTo>
                  <a:lnTo>
                    <a:pt x="208699" y="31330"/>
                  </a:lnTo>
                  <a:lnTo>
                    <a:pt x="219138" y="31330"/>
                  </a:lnTo>
                  <a:lnTo>
                    <a:pt x="229577" y="31330"/>
                  </a:lnTo>
                  <a:lnTo>
                    <a:pt x="229577" y="20878"/>
                  </a:lnTo>
                  <a:close/>
                </a:path>
                <a:path w="626110" h="41910">
                  <a:moveTo>
                    <a:pt x="260858" y="20878"/>
                  </a:moveTo>
                  <a:lnTo>
                    <a:pt x="250444" y="20878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260858" y="31330"/>
                  </a:lnTo>
                  <a:lnTo>
                    <a:pt x="260858" y="20878"/>
                  </a:lnTo>
                  <a:close/>
                </a:path>
                <a:path w="626110" h="41910">
                  <a:moveTo>
                    <a:pt x="271310" y="20878"/>
                  </a:moveTo>
                  <a:lnTo>
                    <a:pt x="260870" y="20878"/>
                  </a:lnTo>
                  <a:lnTo>
                    <a:pt x="260870" y="31330"/>
                  </a:lnTo>
                  <a:lnTo>
                    <a:pt x="271310" y="31330"/>
                  </a:lnTo>
                  <a:lnTo>
                    <a:pt x="271310" y="20878"/>
                  </a:lnTo>
                  <a:close/>
                </a:path>
                <a:path w="626110" h="41910">
                  <a:moveTo>
                    <a:pt x="302615" y="20878"/>
                  </a:moveTo>
                  <a:lnTo>
                    <a:pt x="292176" y="20878"/>
                  </a:lnTo>
                  <a:lnTo>
                    <a:pt x="292176" y="31330"/>
                  </a:lnTo>
                  <a:lnTo>
                    <a:pt x="302615" y="31330"/>
                  </a:lnTo>
                  <a:lnTo>
                    <a:pt x="302615" y="20878"/>
                  </a:lnTo>
                  <a:close/>
                </a:path>
                <a:path w="626110" h="4191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13029" y="10439"/>
                  </a:lnTo>
                  <a:lnTo>
                    <a:pt x="313029" y="20878"/>
                  </a:lnTo>
                  <a:lnTo>
                    <a:pt x="323481" y="20878"/>
                  </a:lnTo>
                  <a:lnTo>
                    <a:pt x="323481" y="31330"/>
                  </a:lnTo>
                  <a:lnTo>
                    <a:pt x="333921" y="31330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4191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31330"/>
                  </a:lnTo>
                  <a:lnTo>
                    <a:pt x="365226" y="31330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41910">
                  <a:moveTo>
                    <a:pt x="386092" y="10439"/>
                  </a:move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10" h="41910">
                  <a:moveTo>
                    <a:pt x="396532" y="20878"/>
                  </a:moveTo>
                  <a:lnTo>
                    <a:pt x="386092" y="20878"/>
                  </a:lnTo>
                  <a:lnTo>
                    <a:pt x="386092" y="31330"/>
                  </a:lnTo>
                  <a:lnTo>
                    <a:pt x="396532" y="31330"/>
                  </a:lnTo>
                  <a:lnTo>
                    <a:pt x="396532" y="20878"/>
                  </a:lnTo>
                  <a:close/>
                </a:path>
                <a:path w="626110" h="41910">
                  <a:moveTo>
                    <a:pt x="417398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26110" h="41910">
                  <a:moveTo>
                    <a:pt x="438264" y="20878"/>
                  </a:moveTo>
                  <a:lnTo>
                    <a:pt x="427837" y="20878"/>
                  </a:lnTo>
                  <a:lnTo>
                    <a:pt x="417398" y="20878"/>
                  </a:lnTo>
                  <a:lnTo>
                    <a:pt x="417398" y="31330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close/>
                </a:path>
                <a:path w="626110" h="41910">
                  <a:moveTo>
                    <a:pt x="459143" y="0"/>
                  </a:move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10" h="41910">
                  <a:moveTo>
                    <a:pt x="490435" y="20878"/>
                  </a:moveTo>
                  <a:lnTo>
                    <a:pt x="480009" y="20878"/>
                  </a:lnTo>
                  <a:lnTo>
                    <a:pt x="480009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59143" y="20878"/>
                  </a:lnTo>
                  <a:lnTo>
                    <a:pt x="448703" y="20878"/>
                  </a:lnTo>
                  <a:lnTo>
                    <a:pt x="448703" y="31330"/>
                  </a:lnTo>
                  <a:lnTo>
                    <a:pt x="459130" y="31330"/>
                  </a:lnTo>
                  <a:lnTo>
                    <a:pt x="469569" y="31330"/>
                  </a:lnTo>
                  <a:lnTo>
                    <a:pt x="479996" y="31330"/>
                  </a:lnTo>
                  <a:lnTo>
                    <a:pt x="490435" y="31330"/>
                  </a:lnTo>
                  <a:lnTo>
                    <a:pt x="490435" y="20878"/>
                  </a:lnTo>
                  <a:close/>
                </a:path>
                <a:path w="626110" h="4191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26110" h="41910">
                  <a:moveTo>
                    <a:pt x="563486" y="0"/>
                  </a:moveTo>
                  <a:lnTo>
                    <a:pt x="563486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20878"/>
                  </a:lnTo>
                  <a:lnTo>
                    <a:pt x="532180" y="31330"/>
                  </a:lnTo>
                  <a:lnTo>
                    <a:pt x="542620" y="31330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53046" y="31330"/>
                  </a:lnTo>
                  <a:lnTo>
                    <a:pt x="563486" y="31330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41910">
                  <a:moveTo>
                    <a:pt x="594791" y="20878"/>
                  </a:moveTo>
                  <a:lnTo>
                    <a:pt x="584352" y="20878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73913" y="31330"/>
                  </a:lnTo>
                  <a:lnTo>
                    <a:pt x="584352" y="31330"/>
                  </a:lnTo>
                  <a:lnTo>
                    <a:pt x="594791" y="31330"/>
                  </a:lnTo>
                  <a:lnTo>
                    <a:pt x="594791" y="20878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31330"/>
                  </a:lnTo>
                  <a:lnTo>
                    <a:pt x="626097" y="31330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509197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52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14782" y="0"/>
                  </a:moveTo>
                  <a:lnTo>
                    <a:pt x="104343" y="0"/>
                  </a:lnTo>
                  <a:lnTo>
                    <a:pt x="104343" y="10452"/>
                  </a:lnTo>
                  <a:lnTo>
                    <a:pt x="114782" y="10452"/>
                  </a:lnTo>
                  <a:lnTo>
                    <a:pt x="114782" y="0"/>
                  </a:lnTo>
                  <a:close/>
                </a:path>
                <a:path w="636905" h="20954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52"/>
                  </a:lnTo>
                  <a:lnTo>
                    <a:pt x="146075" y="10452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52"/>
                  </a:lnTo>
                  <a:lnTo>
                    <a:pt x="166954" y="10452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52"/>
                  </a:lnTo>
                  <a:lnTo>
                    <a:pt x="177393" y="0"/>
                  </a:lnTo>
                  <a:close/>
                </a:path>
                <a:path w="636905" h="20954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52"/>
                  </a:lnTo>
                  <a:lnTo>
                    <a:pt x="229565" y="10452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52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33908" y="0"/>
                  </a:moveTo>
                  <a:lnTo>
                    <a:pt x="333908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52"/>
                  </a:lnTo>
                  <a:lnTo>
                    <a:pt x="333908" y="10452"/>
                  </a:lnTo>
                  <a:lnTo>
                    <a:pt x="333908" y="0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52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386080" y="0"/>
                  </a:moveTo>
                  <a:lnTo>
                    <a:pt x="375640" y="0"/>
                  </a:lnTo>
                  <a:lnTo>
                    <a:pt x="375640" y="10452"/>
                  </a:lnTo>
                  <a:lnTo>
                    <a:pt x="386080" y="10452"/>
                  </a:lnTo>
                  <a:lnTo>
                    <a:pt x="386080" y="0"/>
                  </a:lnTo>
                  <a:close/>
                </a:path>
                <a:path w="636905" h="20954">
                  <a:moveTo>
                    <a:pt x="427824" y="0"/>
                  </a:moveTo>
                  <a:lnTo>
                    <a:pt x="417385" y="0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0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490435" y="0"/>
                  </a:move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90435" y="10452"/>
                  </a:lnTo>
                  <a:lnTo>
                    <a:pt x="490435" y="0"/>
                  </a:lnTo>
                  <a:close/>
                </a:path>
                <a:path w="636905" h="20954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52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20954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52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84352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75449" y="5107635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70">
                  <a:moveTo>
                    <a:pt x="0" y="0"/>
                  </a:moveTo>
                  <a:lnTo>
                    <a:pt x="22956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511285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10426" y="0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26110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26110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26110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26110" h="31750">
                  <a:moveTo>
                    <a:pt x="240004" y="0"/>
                  </a:moveTo>
                  <a:lnTo>
                    <a:pt x="240004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2611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54787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26110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26110" h="31750">
                  <a:moveTo>
                    <a:pt x="584352" y="10426"/>
                  </a:move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26110" h="31750">
                  <a:moveTo>
                    <a:pt x="626084" y="10426"/>
                  </a:moveTo>
                  <a:lnTo>
                    <a:pt x="615645" y="10426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9796" y="5138940"/>
              <a:ext cx="407034" cy="0"/>
            </a:xfrm>
            <a:custGeom>
              <a:avLst/>
              <a:gdLst/>
              <a:ahLst/>
              <a:cxnLst/>
              <a:rect l="l" t="t" r="r" b="b"/>
              <a:pathLst>
                <a:path w="407034">
                  <a:moveTo>
                    <a:pt x="0" y="0"/>
                  </a:moveTo>
                  <a:lnTo>
                    <a:pt x="40695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513372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56514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38264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32168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9369" y="515458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594779" y="20866"/>
                  </a:move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517545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14782" y="31305"/>
                  </a:move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177393" y="31305"/>
                  </a:moveTo>
                  <a:lnTo>
                    <a:pt x="166954" y="31305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close/>
                </a:path>
                <a:path w="636905" h="41910">
                  <a:moveTo>
                    <a:pt x="198259" y="10439"/>
                  </a:moveTo>
                  <a:lnTo>
                    <a:pt x="198259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35648" y="31305"/>
                  </a:ln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46088" y="41744"/>
                  </a:lnTo>
                  <a:lnTo>
                    <a:pt x="146088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41910">
                  <a:moveTo>
                    <a:pt x="219125" y="20878"/>
                  </a:move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5" h="4191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13042" y="20878"/>
                  </a:move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41910">
                  <a:moveTo>
                    <a:pt x="386080" y="20878"/>
                  </a:moveTo>
                  <a:lnTo>
                    <a:pt x="375653" y="20878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36905" h="41910">
                  <a:moveTo>
                    <a:pt x="448691" y="20878"/>
                  </a:moveTo>
                  <a:lnTo>
                    <a:pt x="438264" y="20878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48691" y="20878"/>
                  </a:lnTo>
                  <a:close/>
                </a:path>
                <a:path w="636905" h="4191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500862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45" y="2087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520675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20878"/>
                  </a:move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26110" h="3175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83477" y="20878"/>
                  </a:move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26110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26110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10" h="31750">
                  <a:moveTo>
                    <a:pt x="146088" y="20878"/>
                  </a:move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26110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26110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26110" h="31750">
                  <a:moveTo>
                    <a:pt x="605218" y="0"/>
                  </a:moveTo>
                  <a:lnTo>
                    <a:pt x="605218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522763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31750">
                  <a:moveTo>
                    <a:pt x="532168" y="10426"/>
                  </a:move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71106" y="524850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23278" y="5253723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9369" y="524850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65213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69569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05218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626084" y="31305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9369" y="5269369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52171" y="31305"/>
                  </a:move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438264" y="10439"/>
                  </a:move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4191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4191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83273" y="5300674"/>
              <a:ext cx="542925" cy="10795"/>
            </a:xfrm>
            <a:custGeom>
              <a:avLst/>
              <a:gdLst/>
              <a:ahLst/>
              <a:cxnLst/>
              <a:rect l="l" t="t" r="r" b="b"/>
              <a:pathLst>
                <a:path w="542925" h="10795">
                  <a:moveTo>
                    <a:pt x="10426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0"/>
                  </a:lnTo>
                  <a:close/>
                </a:path>
                <a:path w="542925" h="10795">
                  <a:moveTo>
                    <a:pt x="31318" y="0"/>
                  </a:moveTo>
                  <a:lnTo>
                    <a:pt x="20878" y="0"/>
                  </a:lnTo>
                  <a:lnTo>
                    <a:pt x="20878" y="10439"/>
                  </a:lnTo>
                  <a:lnTo>
                    <a:pt x="31318" y="10439"/>
                  </a:lnTo>
                  <a:lnTo>
                    <a:pt x="31318" y="0"/>
                  </a:lnTo>
                  <a:close/>
                </a:path>
                <a:path w="542925" h="10795">
                  <a:moveTo>
                    <a:pt x="62611" y="0"/>
                  </a:moveTo>
                  <a:lnTo>
                    <a:pt x="52184" y="0"/>
                  </a:lnTo>
                  <a:lnTo>
                    <a:pt x="41744" y="0"/>
                  </a:lnTo>
                  <a:lnTo>
                    <a:pt x="41744" y="10439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542925" h="10795">
                  <a:moveTo>
                    <a:pt x="93916" y="0"/>
                  </a:moveTo>
                  <a:lnTo>
                    <a:pt x="83489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542925" h="10795">
                  <a:moveTo>
                    <a:pt x="125222" y="0"/>
                  </a:moveTo>
                  <a:lnTo>
                    <a:pt x="114795" y="0"/>
                  </a:lnTo>
                  <a:lnTo>
                    <a:pt x="104355" y="0"/>
                  </a:lnTo>
                  <a:lnTo>
                    <a:pt x="104355" y="10439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542925" h="10795">
                  <a:moveTo>
                    <a:pt x="156527" y="0"/>
                  </a:moveTo>
                  <a:lnTo>
                    <a:pt x="146088" y="0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542925" h="10795">
                  <a:moveTo>
                    <a:pt x="250444" y="0"/>
                  </a:moveTo>
                  <a:lnTo>
                    <a:pt x="250444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542925" h="10795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542925" h="10795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542925" h="10795">
                  <a:moveTo>
                    <a:pt x="386092" y="0"/>
                  </a:moveTo>
                  <a:lnTo>
                    <a:pt x="386092" y="0"/>
                  </a:lnTo>
                  <a:lnTo>
                    <a:pt x="333921" y="0"/>
                  </a:lnTo>
                  <a:lnTo>
                    <a:pt x="333921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542925" h="10795">
                  <a:moveTo>
                    <a:pt x="438264" y="0"/>
                  </a:move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542925" h="10795">
                  <a:moveTo>
                    <a:pt x="500875" y="0"/>
                  </a:moveTo>
                  <a:lnTo>
                    <a:pt x="500875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542925" h="10795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542925" h="10795">
                  <a:moveTo>
                    <a:pt x="542620" y="0"/>
                  </a:moveTo>
                  <a:lnTo>
                    <a:pt x="532180" y="0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5316334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70">
                  <a:moveTo>
                    <a:pt x="0" y="0"/>
                  </a:moveTo>
                  <a:lnTo>
                    <a:pt x="22956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531111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59130" y="20866"/>
                  </a:move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479996" y="20866"/>
                  </a:move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500862" y="31305"/>
                  </a:lnTo>
                  <a:lnTo>
                    <a:pt x="563473" y="31305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533198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29565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20954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20954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511302" y="10439"/>
                  </a:moveTo>
                  <a:lnTo>
                    <a:pt x="51130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20954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20954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2" name="object 52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914400"/>
            <a:ext cx="5715000" cy="4446270"/>
          </a:xfrm>
          <a:prstGeom prst="rect">
            <a:avLst/>
          </a:prstGeom>
        </p:spPr>
      </p:pic>
      <p:sp>
        <p:nvSpPr>
          <p:cNvPr id="53" name="object 53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69C21EC-B331-5FBE-23EB-0C7CD118A9E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37972693"/>
              </p:ext>
            </p:extLst>
          </p:nvPr>
        </p:nvGraphicFramePr>
        <p:xfrm>
          <a:off x="270215" y="5486400"/>
          <a:ext cx="8039100" cy="218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184400" progId="Excel.Sheet.12">
                  <p:embed/>
                </p:oleObj>
              </mc:Choice>
              <mc:Fallback>
                <p:oleObj name="Worksheet" r:id="rId4" imgW="80391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69C21EC-B331-5FBE-23EB-0C7CD118A9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70215" y="5486400"/>
                        <a:ext cx="8039100" cy="218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981FDF8-3C56-F040-B69E-971CF427136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870954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93804" y="25544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93804" y="27830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3804" y="30116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3804" y="31259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15675" y="879441"/>
            <a:ext cx="3185795" cy="2457083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005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GRAYSON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6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PIECE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WHITE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MARBLE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SET(COUNTER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TABLE,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BENCH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Refined rustic styling brings an elegant casual feel to dining in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Grayson Counter Dining Set. A beautiful white marble top </a:t>
            </a:r>
            <a:r>
              <a:rPr sz="750" spc="-10" dirty="0">
                <a:latin typeface="Raleway"/>
                <a:cs typeface="Raleway"/>
              </a:rPr>
              <a:t>pairs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 with a Driftwood finish and ash-gray fabric on Counter </a:t>
            </a:r>
            <a:r>
              <a:rPr sz="750" spc="-10" dirty="0">
                <a:latin typeface="Raleway"/>
                <a:cs typeface="Raleway"/>
              </a:rPr>
              <a:t>Chairs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Bench. The Bench and Table offer valuable storage for </a:t>
            </a:r>
            <a:r>
              <a:rPr sz="750" spc="-10" dirty="0">
                <a:latin typeface="Raleway"/>
                <a:cs typeface="Raleway"/>
              </a:rPr>
              <a:t>placemats,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silverware or other items. Great for everyday or special dining </a:t>
            </a:r>
            <a:r>
              <a:rPr sz="750" spc="-10" dirty="0">
                <a:latin typeface="Raleway"/>
                <a:cs typeface="Raleway"/>
              </a:rPr>
              <a:t>events,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Grayson seats up to six </a:t>
            </a:r>
            <a:r>
              <a:rPr sz="750" spc="-10" dirty="0">
                <a:latin typeface="Raleway"/>
                <a:cs typeface="Raleway"/>
              </a:rPr>
              <a:t>easily.</a:t>
            </a:r>
            <a:endParaRPr sz="750" dirty="0">
              <a:latin typeface="Raleway"/>
              <a:cs typeface="Raleway"/>
            </a:endParaRPr>
          </a:p>
          <a:p>
            <a:pPr marL="393700" marR="8509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with white marble tops and hardwood solids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driftwood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 dirty="0">
              <a:latin typeface="Raleway"/>
              <a:cs typeface="Raleway"/>
            </a:endParaRPr>
          </a:p>
          <a:p>
            <a:pPr marL="393700" marR="304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refined rustic styling, table storage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</a:t>
            </a:r>
            <a:r>
              <a:rPr sz="750" spc="-10" dirty="0">
                <a:latin typeface="Raleway"/>
                <a:cs typeface="Raleway"/>
              </a:rPr>
              <a:t>bench</a:t>
            </a:r>
            <a:endParaRPr sz="750" dirty="0">
              <a:latin typeface="Raleway"/>
              <a:cs typeface="Raleway"/>
            </a:endParaRPr>
          </a:p>
          <a:p>
            <a:pPr marL="393700" marR="8750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rectangular table seats six </a:t>
            </a:r>
            <a:r>
              <a:rPr sz="750" spc="-10" dirty="0">
                <a:latin typeface="Raleway"/>
                <a:cs typeface="Raleway"/>
              </a:rPr>
              <a:t>comfortably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Color: Ash-</a:t>
            </a:r>
            <a:r>
              <a:rPr sz="750" spc="-20" dirty="0">
                <a:latin typeface="Raleway"/>
                <a:cs typeface="Raleway"/>
              </a:rPr>
              <a:t>Gray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Finish Color: </a:t>
            </a:r>
            <a:r>
              <a:rPr sz="750" spc="-10" dirty="0">
                <a:latin typeface="Raleway"/>
                <a:cs typeface="Raleway"/>
              </a:rPr>
              <a:t>Driftwood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93804" y="324026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15675" y="3616722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$759.00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362200" y="4191000"/>
            <a:ext cx="727710" cy="727710"/>
            <a:chOff x="44024" y="416521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41688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9369" y="421054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23142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20954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20954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20954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20954">
                  <a:moveTo>
                    <a:pt x="166954" y="10426"/>
                  </a:moveTo>
                  <a:lnTo>
                    <a:pt x="166954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20954">
                  <a:moveTo>
                    <a:pt x="229565" y="0"/>
                  </a:move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20954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20954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20954">
                  <a:moveTo>
                    <a:pt x="302602" y="10426"/>
                  </a:move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20954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20954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69569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4247070"/>
              <a:ext cx="636905" cy="10795"/>
            </a:xfrm>
            <a:custGeom>
              <a:avLst/>
              <a:gdLst/>
              <a:ahLst/>
              <a:cxnLst/>
              <a:rect l="l" t="t" r="r" b="b"/>
              <a:pathLst>
                <a:path w="636905" h="10795">
                  <a:moveTo>
                    <a:pt x="521728" y="0"/>
                  </a:moveTo>
                  <a:lnTo>
                    <a:pt x="636524" y="0"/>
                  </a:lnTo>
                </a:path>
                <a:path w="636905" h="10795">
                  <a:moveTo>
                    <a:pt x="0" y="10439"/>
                  </a:moveTo>
                  <a:lnTo>
                    <a:pt x="187820" y="10439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9369" y="425229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9796" y="4278376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4283595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1595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15950" h="31750">
                  <a:moveTo>
                    <a:pt x="93903" y="20866"/>
                  </a:move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15950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15950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15950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1595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15950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15950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15950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15950" h="31750">
                  <a:moveTo>
                    <a:pt x="615645" y="10439"/>
                  </a:moveTo>
                  <a:lnTo>
                    <a:pt x="615645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43044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69569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94779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9796" y="432532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31750">
                  <a:moveTo>
                    <a:pt x="104355" y="20878"/>
                  </a:move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04355" y="20878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229577" y="10439"/>
                  </a:moveTo>
                  <a:lnTo>
                    <a:pt x="229577" y="10439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29577" y="20878"/>
                  </a:lnTo>
                  <a:lnTo>
                    <a:pt x="229577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40004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333921" y="0"/>
                  </a:moveTo>
                  <a:lnTo>
                    <a:pt x="333921" y="0"/>
                  </a:lnTo>
                  <a:lnTo>
                    <a:pt x="292176" y="0"/>
                  </a:lnTo>
                  <a:lnTo>
                    <a:pt x="292176" y="10439"/>
                  </a:lnTo>
                  <a:lnTo>
                    <a:pt x="281749" y="10439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71310" y="10439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313029" y="10439"/>
                  </a:lnTo>
                  <a:lnTo>
                    <a:pt x="323481" y="10439"/>
                  </a:lnTo>
                  <a:lnTo>
                    <a:pt x="323481" y="20878"/>
                  </a:lnTo>
                  <a:lnTo>
                    <a:pt x="313055" y="20878"/>
                  </a:lnTo>
                  <a:lnTo>
                    <a:pt x="302615" y="20878"/>
                  </a:lnTo>
                  <a:lnTo>
                    <a:pt x="302615" y="3131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33921" y="31318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26110" h="31750">
                  <a:moveTo>
                    <a:pt x="427837" y="0"/>
                  </a:moveTo>
                  <a:lnTo>
                    <a:pt x="417398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54787" y="31318"/>
                  </a:lnTo>
                  <a:lnTo>
                    <a:pt x="365226" y="31318"/>
                  </a:lnTo>
                  <a:lnTo>
                    <a:pt x="365226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96532" y="20878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  <a:path w="62611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26110" h="31750">
                  <a:moveTo>
                    <a:pt x="469569" y="10439"/>
                  </a:moveTo>
                  <a:lnTo>
                    <a:pt x="459143" y="10439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10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84352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05218" y="10439"/>
                  </a:move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34620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33908" y="10426"/>
                  </a:moveTo>
                  <a:lnTo>
                    <a:pt x="323456" y="10426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31750">
                  <a:moveTo>
                    <a:pt x="542607" y="20866"/>
                  </a:moveTo>
                  <a:lnTo>
                    <a:pt x="532168" y="20866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436707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87820" y="10439"/>
                  </a:moveTo>
                  <a:lnTo>
                    <a:pt x="187820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41910">
                  <a:moveTo>
                    <a:pt x="323481" y="20866"/>
                  </a:move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41910">
                  <a:moveTo>
                    <a:pt x="542607" y="0"/>
                  </a:move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41910">
                  <a:moveTo>
                    <a:pt x="615645" y="10439"/>
                  </a:moveTo>
                  <a:lnTo>
                    <a:pt x="605205" y="10439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615645" y="31305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4191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9369" y="439837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39"/>
                  </a:move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9369" y="441924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96519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06958" y="20866"/>
                  </a:move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31750">
                  <a:moveTo>
                    <a:pt x="479996" y="20866"/>
                  </a:moveTo>
                  <a:lnTo>
                    <a:pt x="469569" y="20866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32168" y="20866"/>
                  </a:moveTo>
                  <a:lnTo>
                    <a:pt x="521741" y="20866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close/>
                </a:path>
                <a:path w="636905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44011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26" y="31330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30"/>
                  </a:lnTo>
                  <a:lnTo>
                    <a:pt x="73025" y="31330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30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46088" y="20878"/>
                  </a:moveTo>
                  <a:lnTo>
                    <a:pt x="135648" y="20878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25209" y="31330"/>
                  </a:lnTo>
                  <a:lnTo>
                    <a:pt x="135648" y="31330"/>
                  </a:lnTo>
                  <a:lnTo>
                    <a:pt x="146088" y="31330"/>
                  </a:lnTo>
                  <a:lnTo>
                    <a:pt x="146088" y="20878"/>
                  </a:lnTo>
                  <a:close/>
                </a:path>
                <a:path w="636905" h="41910">
                  <a:moveTo>
                    <a:pt x="187820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56514" y="31330"/>
                  </a:lnTo>
                  <a:lnTo>
                    <a:pt x="166954" y="31330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30"/>
                  </a:lnTo>
                  <a:lnTo>
                    <a:pt x="187820" y="31330"/>
                  </a:lnTo>
                  <a:lnTo>
                    <a:pt x="187820" y="20878"/>
                  </a:lnTo>
                  <a:close/>
                </a:path>
                <a:path w="636905" h="4191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31330"/>
                  </a:lnTo>
                  <a:lnTo>
                    <a:pt x="240004" y="31330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260870" y="31330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281736" y="20878"/>
                  </a:lnTo>
                  <a:lnTo>
                    <a:pt x="281736" y="31330"/>
                  </a:lnTo>
                  <a:lnTo>
                    <a:pt x="292163" y="31330"/>
                  </a:lnTo>
                  <a:lnTo>
                    <a:pt x="302602" y="31330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41910">
                  <a:moveTo>
                    <a:pt x="365213" y="10439"/>
                  </a:moveTo>
                  <a:lnTo>
                    <a:pt x="365213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13042" y="31330"/>
                  </a:lnTo>
                  <a:lnTo>
                    <a:pt x="323456" y="31330"/>
                  </a:lnTo>
                  <a:lnTo>
                    <a:pt x="333908" y="31330"/>
                  </a:lnTo>
                  <a:lnTo>
                    <a:pt x="344347" y="31330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75653" y="20878"/>
                  </a:lnTo>
                  <a:lnTo>
                    <a:pt x="365213" y="20878"/>
                  </a:lnTo>
                  <a:lnTo>
                    <a:pt x="365213" y="31330"/>
                  </a:lnTo>
                  <a:lnTo>
                    <a:pt x="375640" y="31330"/>
                  </a:lnTo>
                  <a:lnTo>
                    <a:pt x="386080" y="31330"/>
                  </a:lnTo>
                  <a:lnTo>
                    <a:pt x="396519" y="31330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41910">
                  <a:moveTo>
                    <a:pt x="438264" y="20878"/>
                  </a:moveTo>
                  <a:lnTo>
                    <a:pt x="427824" y="20878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close/>
                </a:path>
                <a:path w="636905" h="4191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59130" y="20878"/>
                  </a:lnTo>
                  <a:close/>
                </a:path>
                <a:path w="636905" h="4191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30"/>
                  </a:lnTo>
                  <a:lnTo>
                    <a:pt x="479996" y="31330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41910">
                  <a:moveTo>
                    <a:pt x="553046" y="20878"/>
                  </a:moveTo>
                  <a:lnTo>
                    <a:pt x="542607" y="20878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490423" y="20878"/>
                  </a:lnTo>
                  <a:lnTo>
                    <a:pt x="490423" y="31330"/>
                  </a:lnTo>
                  <a:lnTo>
                    <a:pt x="553046" y="31330"/>
                  </a:lnTo>
                  <a:lnTo>
                    <a:pt x="553046" y="20878"/>
                  </a:lnTo>
                  <a:close/>
                </a:path>
                <a:path w="636905" h="41910">
                  <a:moveTo>
                    <a:pt x="594779" y="10439"/>
                  </a:move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73913" y="31330"/>
                  </a:lnTo>
                  <a:lnTo>
                    <a:pt x="584352" y="31330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05218" y="20878"/>
                  </a:lnTo>
                  <a:lnTo>
                    <a:pt x="594779" y="20878"/>
                  </a:lnTo>
                  <a:lnTo>
                    <a:pt x="594779" y="31330"/>
                  </a:lnTo>
                  <a:lnTo>
                    <a:pt x="605205" y="31330"/>
                  </a:lnTo>
                  <a:lnTo>
                    <a:pt x="615645" y="31330"/>
                  </a:lnTo>
                  <a:lnTo>
                    <a:pt x="626084" y="31330"/>
                  </a:lnTo>
                  <a:lnTo>
                    <a:pt x="636524" y="31330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447141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20954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38060" y="4487075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449229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26110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26110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26110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10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26110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10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26110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26110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26110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0662" y="4513173"/>
              <a:ext cx="605790" cy="20955"/>
            </a:xfrm>
            <a:custGeom>
              <a:avLst/>
              <a:gdLst/>
              <a:ahLst/>
              <a:cxnLst/>
              <a:rect l="l" t="t" r="r" b="b"/>
              <a:pathLst>
                <a:path w="605790" h="20954">
                  <a:moveTo>
                    <a:pt x="10426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10426"/>
                  </a:lnTo>
                  <a:close/>
                </a:path>
                <a:path w="605790" h="20954">
                  <a:moveTo>
                    <a:pt x="20878" y="10426"/>
                  </a:moveTo>
                  <a:lnTo>
                    <a:pt x="10439" y="10426"/>
                  </a:lnTo>
                  <a:lnTo>
                    <a:pt x="10439" y="20866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05790" h="20954">
                  <a:moveTo>
                    <a:pt x="41732" y="10426"/>
                  </a:moveTo>
                  <a:lnTo>
                    <a:pt x="31305" y="10426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05790" h="20954">
                  <a:moveTo>
                    <a:pt x="73037" y="10426"/>
                  </a:moveTo>
                  <a:lnTo>
                    <a:pt x="62611" y="10426"/>
                  </a:lnTo>
                  <a:lnTo>
                    <a:pt x="52184" y="10426"/>
                  </a:lnTo>
                  <a:lnTo>
                    <a:pt x="52184" y="20866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05790" h="20954">
                  <a:moveTo>
                    <a:pt x="93929" y="10426"/>
                  </a:moveTo>
                  <a:lnTo>
                    <a:pt x="83489" y="10426"/>
                  </a:lnTo>
                  <a:lnTo>
                    <a:pt x="83489" y="20866"/>
                  </a:lnTo>
                  <a:lnTo>
                    <a:pt x="93929" y="20866"/>
                  </a:lnTo>
                  <a:lnTo>
                    <a:pt x="93929" y="10426"/>
                  </a:lnTo>
                  <a:close/>
                </a:path>
                <a:path w="605790" h="20954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05790" h="20954">
                  <a:moveTo>
                    <a:pt x="146100" y="10426"/>
                  </a:moveTo>
                  <a:lnTo>
                    <a:pt x="135661" y="10426"/>
                  </a:lnTo>
                  <a:lnTo>
                    <a:pt x="135661" y="20866"/>
                  </a:lnTo>
                  <a:lnTo>
                    <a:pt x="146100" y="20866"/>
                  </a:lnTo>
                  <a:lnTo>
                    <a:pt x="146100" y="10426"/>
                  </a:lnTo>
                  <a:close/>
                </a:path>
                <a:path w="605790" h="20954">
                  <a:moveTo>
                    <a:pt x="177406" y="10426"/>
                  </a:moveTo>
                  <a:lnTo>
                    <a:pt x="166966" y="10426"/>
                  </a:lnTo>
                  <a:lnTo>
                    <a:pt x="156527" y="10426"/>
                  </a:lnTo>
                  <a:lnTo>
                    <a:pt x="156527" y="20866"/>
                  </a:lnTo>
                  <a:lnTo>
                    <a:pt x="166966" y="20866"/>
                  </a:lnTo>
                  <a:lnTo>
                    <a:pt x="177406" y="20866"/>
                  </a:lnTo>
                  <a:lnTo>
                    <a:pt x="177406" y="10426"/>
                  </a:lnTo>
                  <a:close/>
                </a:path>
                <a:path w="605790" h="20954">
                  <a:moveTo>
                    <a:pt x="229577" y="0"/>
                  </a:moveTo>
                  <a:lnTo>
                    <a:pt x="219138" y="0"/>
                  </a:lnTo>
                  <a:lnTo>
                    <a:pt x="208699" y="0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98272" y="2086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10439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  <a:path w="605790" h="20954">
                  <a:moveTo>
                    <a:pt x="271310" y="0"/>
                  </a:moveTo>
                  <a:lnTo>
                    <a:pt x="260883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605790" h="20954">
                  <a:moveTo>
                    <a:pt x="313055" y="0"/>
                  </a:moveTo>
                  <a:lnTo>
                    <a:pt x="302615" y="0"/>
                  </a:lnTo>
                  <a:lnTo>
                    <a:pt x="302615" y="10439"/>
                  </a:lnTo>
                  <a:lnTo>
                    <a:pt x="313055" y="10439"/>
                  </a:lnTo>
                  <a:lnTo>
                    <a:pt x="313055" y="0"/>
                  </a:lnTo>
                  <a:close/>
                </a:path>
                <a:path w="605790" h="20954">
                  <a:moveTo>
                    <a:pt x="344360" y="0"/>
                  </a:moveTo>
                  <a:lnTo>
                    <a:pt x="333921" y="0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605790" h="20954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65226" y="10439"/>
                  </a:lnTo>
                  <a:lnTo>
                    <a:pt x="365226" y="0"/>
                  </a:lnTo>
                  <a:close/>
                </a:path>
                <a:path w="605790" h="20954">
                  <a:moveTo>
                    <a:pt x="417398" y="0"/>
                  </a:moveTo>
                  <a:lnTo>
                    <a:pt x="406958" y="0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05790" h="20954">
                  <a:moveTo>
                    <a:pt x="438277" y="0"/>
                  </a:moveTo>
                  <a:lnTo>
                    <a:pt x="427837" y="0"/>
                  </a:lnTo>
                  <a:lnTo>
                    <a:pt x="427837" y="10439"/>
                  </a:lnTo>
                  <a:lnTo>
                    <a:pt x="438277" y="10439"/>
                  </a:lnTo>
                  <a:lnTo>
                    <a:pt x="438277" y="0"/>
                  </a:lnTo>
                  <a:close/>
                </a:path>
                <a:path w="605790" h="20954">
                  <a:moveTo>
                    <a:pt x="490448" y="0"/>
                  </a:moveTo>
                  <a:lnTo>
                    <a:pt x="480009" y="0"/>
                  </a:lnTo>
                  <a:lnTo>
                    <a:pt x="480009" y="10439"/>
                  </a:lnTo>
                  <a:lnTo>
                    <a:pt x="490448" y="10439"/>
                  </a:lnTo>
                  <a:lnTo>
                    <a:pt x="490448" y="0"/>
                  </a:lnTo>
                  <a:close/>
                </a:path>
                <a:path w="605790" h="20954">
                  <a:moveTo>
                    <a:pt x="521754" y="0"/>
                  </a:moveTo>
                  <a:lnTo>
                    <a:pt x="511314" y="0"/>
                  </a:lnTo>
                  <a:lnTo>
                    <a:pt x="511314" y="10439"/>
                  </a:lnTo>
                  <a:lnTo>
                    <a:pt x="521754" y="10439"/>
                  </a:lnTo>
                  <a:lnTo>
                    <a:pt x="521754" y="0"/>
                  </a:lnTo>
                  <a:close/>
                </a:path>
                <a:path w="605790" h="20954">
                  <a:moveTo>
                    <a:pt x="605231" y="0"/>
                  </a:moveTo>
                  <a:lnTo>
                    <a:pt x="605231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605231" y="10439"/>
                  </a:lnTo>
                  <a:lnTo>
                    <a:pt x="605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81533" y="4528820"/>
              <a:ext cx="344805" cy="0"/>
            </a:xfrm>
            <a:custGeom>
              <a:avLst/>
              <a:gdLst/>
              <a:ahLst/>
              <a:cxnLst/>
              <a:rect l="l" t="t" r="r" b="b"/>
              <a:pathLst>
                <a:path w="344805">
                  <a:moveTo>
                    <a:pt x="0" y="0"/>
                  </a:moveTo>
                  <a:lnTo>
                    <a:pt x="34436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453402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38264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45884" y="455489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324" y="4560112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>
                  <a:moveTo>
                    <a:pt x="0" y="0"/>
                  </a:moveTo>
                  <a:lnTo>
                    <a:pt x="166954" y="0"/>
                  </a:lnTo>
                </a:path>
                <a:path w="354965">
                  <a:moveTo>
                    <a:pt x="198259" y="0"/>
                  </a:moveTo>
                  <a:lnTo>
                    <a:pt x="35478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4554893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250431" y="10439"/>
                  </a:moveTo>
                  <a:lnTo>
                    <a:pt x="250431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20954">
                  <a:moveTo>
                    <a:pt x="323481" y="10439"/>
                  </a:moveTo>
                  <a:lnTo>
                    <a:pt x="323481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20954">
                  <a:moveTo>
                    <a:pt x="375653" y="10439"/>
                  </a:moveTo>
                  <a:lnTo>
                    <a:pt x="375653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20954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20954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20954">
                  <a:moveTo>
                    <a:pt x="490435" y="10439"/>
                  </a:moveTo>
                  <a:lnTo>
                    <a:pt x="490435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20954">
                  <a:moveTo>
                    <a:pt x="542607" y="10439"/>
                  </a:moveTo>
                  <a:lnTo>
                    <a:pt x="542607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20954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20954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9796" y="4580991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60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457577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10426"/>
                  </a:move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5" h="3175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36905" h="31750">
                  <a:moveTo>
                    <a:pt x="615645" y="10426"/>
                  </a:moveTo>
                  <a:lnTo>
                    <a:pt x="605218" y="10426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2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459663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41910">
                  <a:moveTo>
                    <a:pt x="135648" y="31305"/>
                  </a:moveTo>
                  <a:lnTo>
                    <a:pt x="125222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4191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66954" y="31305"/>
                  </a:lnTo>
                  <a:lnTo>
                    <a:pt x="156514" y="31305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41910">
                  <a:moveTo>
                    <a:pt x="219125" y="20866"/>
                  </a:moveTo>
                  <a:lnTo>
                    <a:pt x="208699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39991" y="41744"/>
                  </a:lnTo>
                  <a:lnTo>
                    <a:pt x="250431" y="41744"/>
                  </a:lnTo>
                  <a:lnTo>
                    <a:pt x="260870" y="41744"/>
                  </a:lnTo>
                  <a:lnTo>
                    <a:pt x="260870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41744"/>
                  </a:lnTo>
                  <a:lnTo>
                    <a:pt x="313042" y="41744"/>
                  </a:lnTo>
                  <a:lnTo>
                    <a:pt x="323481" y="41744"/>
                  </a:lnTo>
                  <a:lnTo>
                    <a:pt x="323481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448691" y="20866"/>
                  </a:move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close/>
                </a:path>
                <a:path w="636905" h="41910">
                  <a:moveTo>
                    <a:pt x="573913" y="10439"/>
                  </a:moveTo>
                  <a:lnTo>
                    <a:pt x="563473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4191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462794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5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26084" y="10439"/>
                  </a:move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9796" y="4654029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4648809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56514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7128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20954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17385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11302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73913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08495" y="4664468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4659249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31292" y="10426"/>
                  </a:move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26110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26110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26110" h="4191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26110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26110" h="4191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26110" h="41910">
                  <a:moveTo>
                    <a:pt x="344347" y="20866"/>
                  </a:move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close/>
                </a:path>
                <a:path w="626110" h="41910">
                  <a:moveTo>
                    <a:pt x="386080" y="10426"/>
                  </a:moveTo>
                  <a:lnTo>
                    <a:pt x="386080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26110" h="4191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41910">
                  <a:moveTo>
                    <a:pt x="479996" y="20866"/>
                  </a:move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26110" h="4191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9796" y="469055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0"/>
                  </a:moveTo>
                  <a:lnTo>
                    <a:pt x="10439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20866" y="0"/>
                  </a:lnTo>
                  <a:close/>
                </a:path>
                <a:path w="626110" h="31750">
                  <a:moveTo>
                    <a:pt x="62598" y="0"/>
                  </a:moveTo>
                  <a:lnTo>
                    <a:pt x="52171" y="0"/>
                  </a:lnTo>
                  <a:lnTo>
                    <a:pt x="41744" y="0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0"/>
                  </a:lnTo>
                  <a:close/>
                </a:path>
                <a:path w="626110" h="31750">
                  <a:moveTo>
                    <a:pt x="93903" y="0"/>
                  </a:moveTo>
                  <a:lnTo>
                    <a:pt x="83477" y="0"/>
                  </a:lnTo>
                  <a:lnTo>
                    <a:pt x="73050" y="0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26110" h="31750">
                  <a:moveTo>
                    <a:pt x="135661" y="10426"/>
                  </a:moveTo>
                  <a:lnTo>
                    <a:pt x="125222" y="10426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14795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66"/>
                  </a:lnTo>
                  <a:lnTo>
                    <a:pt x="135661" y="10426"/>
                  </a:lnTo>
                  <a:close/>
                </a:path>
                <a:path w="626110" h="31750">
                  <a:moveTo>
                    <a:pt x="240004" y="0"/>
                  </a:moveTo>
                  <a:lnTo>
                    <a:pt x="229565" y="0"/>
                  </a:lnTo>
                  <a:lnTo>
                    <a:pt x="229565" y="10426"/>
                  </a:ln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66966" y="10426"/>
                  </a:lnTo>
                  <a:lnTo>
                    <a:pt x="156527" y="10426"/>
                  </a:lnTo>
                  <a:lnTo>
                    <a:pt x="146088" y="1042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66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26110" h="31750">
                  <a:moveTo>
                    <a:pt x="260858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0"/>
                  </a:lnTo>
                  <a:close/>
                </a:path>
                <a:path w="626110" h="31750">
                  <a:moveTo>
                    <a:pt x="302615" y="0"/>
                  </a:moveTo>
                  <a:lnTo>
                    <a:pt x="292176" y="0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10" h="31750">
                  <a:moveTo>
                    <a:pt x="375653" y="0"/>
                  </a:moveTo>
                  <a:lnTo>
                    <a:pt x="365226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21" y="10426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13029" y="10426"/>
                  </a:lnTo>
                  <a:lnTo>
                    <a:pt x="313029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31750">
                  <a:moveTo>
                    <a:pt x="427837" y="10426"/>
                  </a:moveTo>
                  <a:lnTo>
                    <a:pt x="417398" y="10426"/>
                  </a:lnTo>
                  <a:lnTo>
                    <a:pt x="406958" y="10426"/>
                  </a:lnTo>
                  <a:lnTo>
                    <a:pt x="396532" y="10426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27837" y="20866"/>
                  </a:lnTo>
                  <a:lnTo>
                    <a:pt x="427837" y="10426"/>
                  </a:lnTo>
                  <a:close/>
                </a:path>
                <a:path w="626110" h="31750">
                  <a:moveTo>
                    <a:pt x="459143" y="0"/>
                  </a:move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20866"/>
                  </a:lnTo>
                  <a:lnTo>
                    <a:pt x="459143" y="20866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10" h="31750">
                  <a:moveTo>
                    <a:pt x="490435" y="10426"/>
                  </a:moveTo>
                  <a:lnTo>
                    <a:pt x="480009" y="10426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500875" y="10426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73925" y="10426"/>
                  </a:moveTo>
                  <a:lnTo>
                    <a:pt x="563486" y="10426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80" y="1042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20866"/>
                  </a:lnTo>
                  <a:lnTo>
                    <a:pt x="573925" y="20866"/>
                  </a:lnTo>
                  <a:lnTo>
                    <a:pt x="573925" y="10426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2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20866"/>
                  </a:lnTo>
                  <a:lnTo>
                    <a:pt x="615657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9369" y="471142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66954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9369" y="473228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91"/>
                  </a:lnTo>
                  <a:lnTo>
                    <a:pt x="52171" y="20891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91"/>
                  </a:lnTo>
                  <a:lnTo>
                    <a:pt x="104330" y="20891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91"/>
                  </a:lnTo>
                  <a:lnTo>
                    <a:pt x="156514" y="20891"/>
                  </a:lnTo>
                  <a:lnTo>
                    <a:pt x="166954" y="20891"/>
                  </a:lnTo>
                  <a:lnTo>
                    <a:pt x="177380" y="20891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91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91"/>
                  </a:lnTo>
                  <a:lnTo>
                    <a:pt x="260858" y="20891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91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292176" y="20878"/>
                  </a:move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91"/>
                  </a:lnTo>
                  <a:lnTo>
                    <a:pt x="313042" y="20891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20891"/>
                  </a:lnTo>
                  <a:lnTo>
                    <a:pt x="354774" y="20891"/>
                  </a:lnTo>
                  <a:lnTo>
                    <a:pt x="365213" y="20891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91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91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91"/>
                  </a:lnTo>
                  <a:lnTo>
                    <a:pt x="584352" y="20891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91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9369" y="475316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20866"/>
                  </a:moveTo>
                  <a:lnTo>
                    <a:pt x="4171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26110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26110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26"/>
                  </a:lnTo>
                  <a:close/>
                </a:path>
                <a:path w="626110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26110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26110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77393" y="10426"/>
                  </a:lnTo>
                  <a:close/>
                </a:path>
                <a:path w="626110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26"/>
                  </a:lnTo>
                  <a:close/>
                </a:path>
                <a:path w="626110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26"/>
                  </a:lnTo>
                  <a:close/>
                </a:path>
                <a:path w="626110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26110" h="31750">
                  <a:moveTo>
                    <a:pt x="417385" y="10426"/>
                  </a:move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17385" y="10426"/>
                  </a:lnTo>
                  <a:close/>
                </a:path>
                <a:path w="626110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10" h="3175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26"/>
                  </a:lnTo>
                  <a:close/>
                </a:path>
                <a:path w="626110" h="31750">
                  <a:moveTo>
                    <a:pt x="594779" y="0"/>
                  </a:moveTo>
                  <a:lnTo>
                    <a:pt x="594779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96316" y="4774031"/>
              <a:ext cx="229870" cy="10795"/>
            </a:xfrm>
            <a:custGeom>
              <a:avLst/>
              <a:gdLst/>
              <a:ahLst/>
              <a:cxnLst/>
              <a:rect l="l" t="t" r="r" b="b"/>
              <a:pathLst>
                <a:path w="22987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229870" h="10795">
                  <a:moveTo>
                    <a:pt x="31318" y="0"/>
                  </a:moveTo>
                  <a:lnTo>
                    <a:pt x="20878" y="0"/>
                  </a:lnTo>
                  <a:lnTo>
                    <a:pt x="20878" y="10439"/>
                  </a:lnTo>
                  <a:lnTo>
                    <a:pt x="31318" y="10439"/>
                  </a:lnTo>
                  <a:lnTo>
                    <a:pt x="31318" y="0"/>
                  </a:lnTo>
                  <a:close/>
                </a:path>
                <a:path w="229870" h="10795">
                  <a:moveTo>
                    <a:pt x="104355" y="0"/>
                  </a:moveTo>
                  <a:lnTo>
                    <a:pt x="104355" y="0"/>
                  </a:lnTo>
                  <a:lnTo>
                    <a:pt x="62611" y="0"/>
                  </a:lnTo>
                  <a:lnTo>
                    <a:pt x="62611" y="10439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229870" h="10795">
                  <a:moveTo>
                    <a:pt x="146100" y="0"/>
                  </a:moveTo>
                  <a:lnTo>
                    <a:pt x="135661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35661" y="10439"/>
                  </a:lnTo>
                  <a:lnTo>
                    <a:pt x="146100" y="10439"/>
                  </a:lnTo>
                  <a:lnTo>
                    <a:pt x="146100" y="0"/>
                  </a:lnTo>
                  <a:close/>
                </a:path>
                <a:path w="229870" h="10795">
                  <a:moveTo>
                    <a:pt x="166966" y="0"/>
                  </a:moveTo>
                  <a:lnTo>
                    <a:pt x="156527" y="0"/>
                  </a:lnTo>
                  <a:lnTo>
                    <a:pt x="156527" y="10439"/>
                  </a:lnTo>
                  <a:lnTo>
                    <a:pt x="166966" y="10439"/>
                  </a:lnTo>
                  <a:lnTo>
                    <a:pt x="166966" y="0"/>
                  </a:lnTo>
                  <a:close/>
                </a:path>
                <a:path w="229870" h="10795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229870" h="10795">
                  <a:moveTo>
                    <a:pt x="229577" y="0"/>
                  </a:moveTo>
                  <a:lnTo>
                    <a:pt x="21913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4789678"/>
              <a:ext cx="229870" cy="0"/>
            </a:xfrm>
            <a:custGeom>
              <a:avLst/>
              <a:gdLst/>
              <a:ahLst/>
              <a:cxnLst/>
              <a:rect l="l" t="t" r="r" b="b"/>
              <a:pathLst>
                <a:path w="229870">
                  <a:moveTo>
                    <a:pt x="0" y="0"/>
                  </a:moveTo>
                  <a:lnTo>
                    <a:pt x="22956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4784458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52"/>
                  </a:lnTo>
                  <a:lnTo>
                    <a:pt x="271284" y="10452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86080" y="20878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52"/>
                  </a:lnTo>
                  <a:lnTo>
                    <a:pt x="500862" y="10452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52"/>
                  </a:lnTo>
                  <a:lnTo>
                    <a:pt x="626084" y="10452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4810556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369" y="480533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86080" y="20866"/>
                  </a:move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5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9369" y="4826203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20954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35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20954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4" name="object 54">
            <a:hlinkClick r:id="rId2"/>
          </p:cNvPr>
          <p:cNvPicPr/>
          <p:nvPr/>
        </p:nvPicPr>
        <p:blipFill rotWithShape="1">
          <a:blip r:embed="rId3" cstate="print"/>
          <a:srcRect t="7422"/>
          <a:stretch/>
        </p:blipFill>
        <p:spPr>
          <a:xfrm>
            <a:off x="3429000" y="990600"/>
            <a:ext cx="5715000" cy="4116261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4760188" y="7521740"/>
            <a:ext cx="5384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A997E86-D48F-7184-0920-29DE06DD0E5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89862182"/>
              </p:ext>
            </p:extLst>
          </p:nvPr>
        </p:nvGraphicFramePr>
        <p:xfrm>
          <a:off x="1620895" y="5192561"/>
          <a:ext cx="6800602" cy="251396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71800" progId="Excel.Sheet.12">
                  <p:embed/>
                </p:oleObj>
              </mc:Choice>
              <mc:Fallback>
                <p:oleObj name="Worksheet" r:id="rId4" imgW="8039100" imgH="29718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A997E86-D48F-7184-0920-29DE06DD0E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20895" y="5192561"/>
                        <a:ext cx="6800602" cy="251396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26D6ADE-7D71-D9EF-5518-AA0B9B8B823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43299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 rotWithShape="1">
          <a:blip r:embed="rId3" cstate="print"/>
          <a:srcRect t="5015"/>
          <a:stretch/>
        </p:blipFill>
        <p:spPr>
          <a:xfrm>
            <a:off x="47625" y="990600"/>
            <a:ext cx="5715000" cy="4223296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68015" cy="1469633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45465">
              <a:lnSpc>
                <a:spcPts val="1350"/>
              </a:lnSpc>
              <a:spcBef>
                <a:spcPts val="220"/>
              </a:spcBef>
            </a:pPr>
            <a:r>
              <a:rPr sz="1200" b="1" spc="75" dirty="0">
                <a:latin typeface="Arial"/>
                <a:cs typeface="Arial"/>
              </a:rPr>
              <a:t>EMILY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WHITE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MARBLE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50" dirty="0">
                <a:latin typeface="Arial"/>
                <a:cs typeface="Arial"/>
              </a:rPr>
              <a:t>(TABLE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4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SIDE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Beautiful transitional styling in a white marble dining set, Emily </a:t>
            </a:r>
            <a:r>
              <a:rPr sz="750" spc="-10" dirty="0">
                <a:latin typeface="Raleway"/>
                <a:cs typeface="Raleway"/>
              </a:rPr>
              <a:t>offers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fashion-neutral styling that adds casual elegance to any dining area.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visually seamless natural white marble top blends effortlessly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mossy grey finish on the grey upholstered Side Chair to create a </a:t>
            </a:r>
            <a:r>
              <a:rPr sz="750" spc="-10" dirty="0">
                <a:latin typeface="Raleway"/>
                <a:cs typeface="Raleway"/>
              </a:rPr>
              <a:t>subtle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contrast that adds that just the right dash of design to this </a:t>
            </a:r>
            <a:r>
              <a:rPr sz="750" spc="-10" dirty="0">
                <a:latin typeface="Raleway"/>
                <a:cs typeface="Raleway"/>
              </a:rPr>
              <a:t>stunning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set. Bring grace and looks to your everyday dining with the </a:t>
            </a:r>
            <a:r>
              <a:rPr sz="750" spc="-10" dirty="0">
                <a:latin typeface="Raleway"/>
                <a:cs typeface="Raleway"/>
              </a:rPr>
              <a:t>Emily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</a:t>
            </a:r>
            <a:r>
              <a:rPr sz="750" spc="-20" dirty="0">
                <a:latin typeface="Raleway"/>
                <a:cs typeface="Raleway"/>
              </a:rPr>
              <a:t>set.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31299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3585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5871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8157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9300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1586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2729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3872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6158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84445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13926" y="3073155"/>
            <a:ext cx="3134995" cy="2167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50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white marble veneer top with solid woods, </a:t>
            </a:r>
            <a:r>
              <a:rPr sz="750" spc="-25" dirty="0">
                <a:latin typeface="Raleway"/>
                <a:cs typeface="Raleway"/>
              </a:rPr>
              <a:t>ash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 and engineered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3041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tapered solid wood legs and </a:t>
            </a:r>
            <a:r>
              <a:rPr sz="750" spc="-25" dirty="0">
                <a:latin typeface="Raleway"/>
                <a:cs typeface="Raleway"/>
              </a:rPr>
              <a:t>ash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veneered </a:t>
            </a:r>
            <a:r>
              <a:rPr sz="750" spc="-20" dirty="0">
                <a:latin typeface="Raleway"/>
                <a:cs typeface="Raleway"/>
              </a:rPr>
              <a:t>apron</a:t>
            </a:r>
            <a:endParaRPr sz="750" dirty="0">
              <a:latin typeface="Raleway"/>
              <a:cs typeface="Raleway"/>
            </a:endParaRPr>
          </a:p>
          <a:p>
            <a:pPr marL="393700" marR="1784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1/2-inch memory foam topper in Side Chair and Bench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added </a:t>
            </a:r>
            <a:r>
              <a:rPr sz="750" spc="-10" dirty="0">
                <a:latin typeface="Raleway"/>
                <a:cs typeface="Raleway"/>
              </a:rPr>
              <a:t>comfort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55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mm marble top </a:t>
            </a:r>
            <a:r>
              <a:rPr sz="750" spc="-10" dirty="0">
                <a:latin typeface="Raleway"/>
                <a:cs typeface="Raleway"/>
              </a:rPr>
              <a:t>thickness</a:t>
            </a:r>
            <a:endParaRPr sz="750" dirty="0">
              <a:latin typeface="Raleway"/>
              <a:cs typeface="Raleway"/>
            </a:endParaRPr>
          </a:p>
          <a:p>
            <a:pPr marL="393700" marR="736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100% polyester fabric for durability and wearability on </a:t>
            </a:r>
            <a:r>
              <a:rPr sz="750" spc="-20" dirty="0">
                <a:latin typeface="Raleway"/>
                <a:cs typeface="Raleway"/>
              </a:rPr>
              <a:t>Bench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Side </a:t>
            </a:r>
            <a:r>
              <a:rPr sz="750" spc="-20" dirty="0">
                <a:latin typeface="Raleway"/>
                <a:cs typeface="Raleway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393700" marR="169481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Garrulous </a:t>
            </a:r>
            <a:r>
              <a:rPr sz="750" spc="-20" dirty="0">
                <a:latin typeface="Raleway"/>
                <a:cs typeface="Raleway"/>
              </a:rPr>
              <a:t>Grey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Mossy grey 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2952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Levelers on Chair, Bench, and Table minimize mars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Table is corner blocked and screwed for </a:t>
            </a:r>
            <a:r>
              <a:rPr sz="750" spc="-20" dirty="0">
                <a:latin typeface="Raleway"/>
                <a:cs typeface="Raleway"/>
              </a:rPr>
              <a:t>added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strength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Mossy grey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$479.00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8574617" y="4892543"/>
            <a:ext cx="727710" cy="727710"/>
            <a:chOff x="5907614" y="5341550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911215" y="534515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2960" y="538688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20878"/>
                  </a:moveTo>
                  <a:lnTo>
                    <a:pt x="41732" y="20878"/>
                  </a:lnTo>
                  <a:lnTo>
                    <a:pt x="31305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4" h="31750">
                  <a:moveTo>
                    <a:pt x="146088" y="20878"/>
                  </a:move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36904" h="31750">
                  <a:moveTo>
                    <a:pt x="146088" y="0"/>
                  </a:moveTo>
                  <a:lnTo>
                    <a:pt x="146088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59130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2960" y="54077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31750">
                  <a:moveTo>
                    <a:pt x="156514" y="10426"/>
                  </a:move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26"/>
                  </a:ln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53046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2960" y="542862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20954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104343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104343" y="0"/>
                  </a:lnTo>
                  <a:close/>
                </a:path>
                <a:path w="636904" h="20954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20954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20954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20954">
                  <a:moveTo>
                    <a:pt x="229565" y="0"/>
                  </a:move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20954">
                  <a:moveTo>
                    <a:pt x="260870" y="0"/>
                  </a:move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4" h="20954">
                  <a:moveTo>
                    <a:pt x="344347" y="0"/>
                  </a:moveTo>
                  <a:lnTo>
                    <a:pt x="34434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2095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2095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20954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20954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140780" y="5444286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2960" y="543906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386080" y="0"/>
                  </a:moveTo>
                  <a:lnTo>
                    <a:pt x="386080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20954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20954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20954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3386" y="5454713"/>
              <a:ext cx="626110" cy="10795"/>
            </a:xfrm>
            <a:custGeom>
              <a:avLst/>
              <a:gdLst/>
              <a:ahLst/>
              <a:cxnLst/>
              <a:rect l="l" t="t" r="r" b="b"/>
              <a:pathLst>
                <a:path w="626109" h="10795">
                  <a:moveTo>
                    <a:pt x="0" y="0"/>
                  </a:moveTo>
                  <a:lnTo>
                    <a:pt x="626097" y="0"/>
                  </a:lnTo>
                </a:path>
                <a:path w="626109" h="10795">
                  <a:moveTo>
                    <a:pt x="73050" y="10439"/>
                  </a:moveTo>
                  <a:lnTo>
                    <a:pt x="292176" y="10439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2960" y="545993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32168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2960" y="5480799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66" y="20866"/>
                  </a:move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15950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15950" h="31750">
                  <a:moveTo>
                    <a:pt x="146088" y="10439"/>
                  </a:moveTo>
                  <a:lnTo>
                    <a:pt x="146088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15950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1595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15950" h="31750">
                  <a:moveTo>
                    <a:pt x="302602" y="10439"/>
                  </a:moveTo>
                  <a:lnTo>
                    <a:pt x="302602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15950" h="31750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15950" h="3175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15950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2960" y="550166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41732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36904" h="41910">
                  <a:moveTo>
                    <a:pt x="83477" y="31305"/>
                  </a:moveTo>
                  <a:lnTo>
                    <a:pt x="73037" y="31305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4" h="41910">
                  <a:moveTo>
                    <a:pt x="104343" y="10439"/>
                  </a:moveTo>
                  <a:lnTo>
                    <a:pt x="104343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41910">
                  <a:moveTo>
                    <a:pt x="187820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35648" y="31305"/>
                  </a:lnTo>
                  <a:lnTo>
                    <a:pt x="125222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4" h="4191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41744"/>
                  </a:lnTo>
                  <a:lnTo>
                    <a:pt x="229565" y="41744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39991" y="41744"/>
                  </a:lnTo>
                  <a:lnTo>
                    <a:pt x="250431" y="41744"/>
                  </a:lnTo>
                  <a:lnTo>
                    <a:pt x="260870" y="41744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41910">
                  <a:moveTo>
                    <a:pt x="292176" y="20878"/>
                  </a:move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36904" h="4191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41910">
                  <a:moveTo>
                    <a:pt x="333908" y="10439"/>
                  </a:moveTo>
                  <a:lnTo>
                    <a:pt x="323469" y="10439"/>
                  </a:lnTo>
                  <a:lnTo>
                    <a:pt x="323469" y="2087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4191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41910">
                  <a:moveTo>
                    <a:pt x="427824" y="20878"/>
                  </a:moveTo>
                  <a:lnTo>
                    <a:pt x="417385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4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41910">
                  <a:moveTo>
                    <a:pt x="479996" y="20878"/>
                  </a:move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36904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4" h="41910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41910">
                  <a:moveTo>
                    <a:pt x="584352" y="20878"/>
                  </a:move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36904" h="41910">
                  <a:moveTo>
                    <a:pt x="636524" y="20878"/>
                  </a:move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15632" y="3131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2960" y="553297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83477" y="20878"/>
                  </a:move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31292" y="10439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92176" y="20878"/>
                  </a:moveTo>
                  <a:lnTo>
                    <a:pt x="281736" y="20878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42607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3386" y="5553849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09" h="4191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26109" h="41910">
                  <a:moveTo>
                    <a:pt x="41744" y="31305"/>
                  </a:moveTo>
                  <a:lnTo>
                    <a:pt x="31305" y="31305"/>
                  </a:lnTo>
                  <a:lnTo>
                    <a:pt x="31305" y="41744"/>
                  </a:lnTo>
                  <a:lnTo>
                    <a:pt x="41744" y="41744"/>
                  </a:lnTo>
                  <a:lnTo>
                    <a:pt x="41744" y="31305"/>
                  </a:lnTo>
                  <a:close/>
                </a:path>
                <a:path w="626109" h="41910">
                  <a:moveTo>
                    <a:pt x="62611" y="20866"/>
                  </a:moveTo>
                  <a:lnTo>
                    <a:pt x="52184" y="2086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41744"/>
                  </a:lnTo>
                  <a:lnTo>
                    <a:pt x="20878" y="41744"/>
                  </a:lnTo>
                  <a:lnTo>
                    <a:pt x="20878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09" h="41910">
                  <a:moveTo>
                    <a:pt x="93916" y="10426"/>
                  </a:moveTo>
                  <a:lnTo>
                    <a:pt x="83489" y="10426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73050" y="31305"/>
                  </a:lnTo>
                  <a:lnTo>
                    <a:pt x="62611" y="31305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83489" y="41744"/>
                  </a:lnTo>
                  <a:lnTo>
                    <a:pt x="83489" y="31305"/>
                  </a:lnTo>
                  <a:lnTo>
                    <a:pt x="83489" y="20866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26109" h="41910">
                  <a:moveTo>
                    <a:pt x="125222" y="20866"/>
                  </a:moveTo>
                  <a:lnTo>
                    <a:pt x="114795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26109" h="4191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09" h="4191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26109" h="41910">
                  <a:moveTo>
                    <a:pt x="208699" y="20866"/>
                  </a:moveTo>
                  <a:lnTo>
                    <a:pt x="198272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26109" h="41910">
                  <a:moveTo>
                    <a:pt x="240004" y="10426"/>
                  </a:moveTo>
                  <a:lnTo>
                    <a:pt x="229577" y="1042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26109" h="41910">
                  <a:moveTo>
                    <a:pt x="302615" y="20866"/>
                  </a:moveTo>
                  <a:lnTo>
                    <a:pt x="292176" y="20866"/>
                  </a:lnTo>
                  <a:lnTo>
                    <a:pt x="281749" y="20866"/>
                  </a:lnTo>
                  <a:lnTo>
                    <a:pt x="281749" y="10426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626109" h="4191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13055" y="10426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09" h="41910">
                  <a:moveTo>
                    <a:pt x="396532" y="20866"/>
                  </a:moveTo>
                  <a:lnTo>
                    <a:pt x="386092" y="20866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66"/>
                  </a:lnTo>
                  <a:close/>
                </a:path>
                <a:path w="626109" h="41910">
                  <a:moveTo>
                    <a:pt x="417398" y="20866"/>
                  </a:moveTo>
                  <a:lnTo>
                    <a:pt x="406958" y="20866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66"/>
                  </a:lnTo>
                  <a:close/>
                </a:path>
                <a:path w="626109" h="41910">
                  <a:moveTo>
                    <a:pt x="427837" y="0"/>
                  </a:moveTo>
                  <a:lnTo>
                    <a:pt x="427837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27837" y="20866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  <a:path w="626109" h="4191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26109" h="41910">
                  <a:moveTo>
                    <a:pt x="542620" y="0"/>
                  </a:move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26"/>
                  </a:lnTo>
                  <a:lnTo>
                    <a:pt x="490435" y="10426"/>
                  </a:lnTo>
                  <a:lnTo>
                    <a:pt x="480009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48703" y="10426"/>
                  </a:lnTo>
                  <a:lnTo>
                    <a:pt x="448703" y="20866"/>
                  </a:lnTo>
                  <a:lnTo>
                    <a:pt x="459130" y="20866"/>
                  </a:lnTo>
                  <a:lnTo>
                    <a:pt x="500875" y="20866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09" h="41910">
                  <a:moveTo>
                    <a:pt x="573925" y="20866"/>
                  </a:moveTo>
                  <a:lnTo>
                    <a:pt x="563486" y="20866"/>
                  </a:lnTo>
                  <a:lnTo>
                    <a:pt x="563486" y="31305"/>
                  </a:lnTo>
                  <a:lnTo>
                    <a:pt x="573925" y="31305"/>
                  </a:lnTo>
                  <a:lnTo>
                    <a:pt x="573925" y="20866"/>
                  </a:lnTo>
                  <a:close/>
                </a:path>
                <a:path w="626109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09" h="41910">
                  <a:moveTo>
                    <a:pt x="594791" y="20866"/>
                  </a:moveTo>
                  <a:lnTo>
                    <a:pt x="584352" y="20866"/>
                  </a:lnTo>
                  <a:lnTo>
                    <a:pt x="584352" y="31305"/>
                  </a:lnTo>
                  <a:lnTo>
                    <a:pt x="594791" y="31305"/>
                  </a:lnTo>
                  <a:lnTo>
                    <a:pt x="594791" y="20866"/>
                  </a:lnTo>
                  <a:close/>
                </a:path>
                <a:path w="626109" h="41910">
                  <a:moveTo>
                    <a:pt x="605205" y="0"/>
                  </a:moveTo>
                  <a:lnTo>
                    <a:pt x="594766" y="0"/>
                  </a:lnTo>
                  <a:lnTo>
                    <a:pt x="594766" y="10439"/>
                  </a:lnTo>
                  <a:lnTo>
                    <a:pt x="605205" y="10439"/>
                  </a:lnTo>
                  <a:lnTo>
                    <a:pt x="605205" y="0"/>
                  </a:lnTo>
                  <a:close/>
                </a:path>
                <a:path w="626109" h="41910">
                  <a:moveTo>
                    <a:pt x="626097" y="10426"/>
                  </a:moveTo>
                  <a:lnTo>
                    <a:pt x="615645" y="10426"/>
                  </a:lnTo>
                  <a:lnTo>
                    <a:pt x="615645" y="20866"/>
                  </a:lnTo>
                  <a:lnTo>
                    <a:pt x="605205" y="20866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97" y="31305"/>
                  </a:lnTo>
                  <a:lnTo>
                    <a:pt x="626097" y="20866"/>
                  </a:lnTo>
                  <a:lnTo>
                    <a:pt x="626097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2960" y="558515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41732" y="10426"/>
                  </a:moveTo>
                  <a:lnTo>
                    <a:pt x="41732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36904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4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4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4" h="31750">
                  <a:moveTo>
                    <a:pt x="302602" y="10426"/>
                  </a:move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4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406958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3386" y="5606021"/>
              <a:ext cx="563880" cy="20955"/>
            </a:xfrm>
            <a:custGeom>
              <a:avLst/>
              <a:gdLst/>
              <a:ahLst/>
              <a:cxnLst/>
              <a:rect l="l" t="t" r="r" b="b"/>
              <a:pathLst>
                <a:path w="563879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563879" h="20954">
                  <a:moveTo>
                    <a:pt x="240004" y="0"/>
                  </a:moveTo>
                  <a:lnTo>
                    <a:pt x="229577" y="0"/>
                  </a:lnTo>
                  <a:lnTo>
                    <a:pt x="219138" y="0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563879" h="20954">
                  <a:moveTo>
                    <a:pt x="333921" y="0"/>
                  </a:moveTo>
                  <a:lnTo>
                    <a:pt x="323481" y="0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563879" h="20954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563879" h="20954">
                  <a:moveTo>
                    <a:pt x="459143" y="0"/>
                  </a:moveTo>
                  <a:lnTo>
                    <a:pt x="459143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563879" h="20954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563879" h="20954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563879" h="20954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73826" y="5621667"/>
              <a:ext cx="260985" cy="0"/>
            </a:xfrm>
            <a:custGeom>
              <a:avLst/>
              <a:gdLst/>
              <a:ahLst/>
              <a:cxnLst/>
              <a:rect l="l" t="t" r="r" b="b"/>
              <a:pathLst>
                <a:path w="260985">
                  <a:moveTo>
                    <a:pt x="0" y="0"/>
                  </a:moveTo>
                  <a:lnTo>
                    <a:pt x="26087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2960" y="561644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09" h="31750">
                  <a:moveTo>
                    <a:pt x="83477" y="20878"/>
                  </a:move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26109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26109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26109" h="31750">
                  <a:moveTo>
                    <a:pt x="156514" y="10439"/>
                  </a:moveTo>
                  <a:lnTo>
                    <a:pt x="156514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26109" h="31750">
                  <a:moveTo>
                    <a:pt x="166954" y="20878"/>
                  </a:move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close/>
                </a:path>
                <a:path w="626109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26109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09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26109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09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26109" h="31750">
                  <a:moveTo>
                    <a:pt x="365213" y="20878"/>
                  </a:move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33908" y="20878"/>
                  </a:lnTo>
                  <a:lnTo>
                    <a:pt x="323481" y="20878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365213" y="31318"/>
                  </a:lnTo>
                  <a:lnTo>
                    <a:pt x="365213" y="20878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26109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09" h="3175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26109" h="31750">
                  <a:moveTo>
                    <a:pt x="479996" y="20878"/>
                  </a:moveTo>
                  <a:lnTo>
                    <a:pt x="469569" y="20878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26109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09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26109" h="31750">
                  <a:moveTo>
                    <a:pt x="626071" y="10439"/>
                  </a:moveTo>
                  <a:lnTo>
                    <a:pt x="615632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2960" y="563732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20866" y="31305"/>
                  </a:move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close/>
                </a:path>
                <a:path w="636904" h="41910">
                  <a:moveTo>
                    <a:pt x="135648" y="31305"/>
                  </a:moveTo>
                  <a:lnTo>
                    <a:pt x="125222" y="31305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close/>
                </a:path>
                <a:path w="636904" h="4191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4" h="41910">
                  <a:moveTo>
                    <a:pt x="271297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36904" h="41910">
                  <a:moveTo>
                    <a:pt x="396519" y="10426"/>
                  </a:moveTo>
                  <a:lnTo>
                    <a:pt x="396519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26"/>
                  </a:lnTo>
                  <a:close/>
                </a:path>
                <a:path w="636904" h="41910">
                  <a:moveTo>
                    <a:pt x="448691" y="20866"/>
                  </a:moveTo>
                  <a:lnTo>
                    <a:pt x="438264" y="2086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close/>
                </a:path>
                <a:path w="636904" h="41910">
                  <a:moveTo>
                    <a:pt x="479996" y="10426"/>
                  </a:moveTo>
                  <a:lnTo>
                    <a:pt x="469557" y="10426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26"/>
                  </a:lnTo>
                  <a:close/>
                </a:path>
                <a:path w="636904" h="41910">
                  <a:moveTo>
                    <a:pt x="500862" y="20866"/>
                  </a:move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4" h="41910">
                  <a:moveTo>
                    <a:pt x="532168" y="10426"/>
                  </a:moveTo>
                  <a:lnTo>
                    <a:pt x="521741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32168" y="10426"/>
                  </a:lnTo>
                  <a:close/>
                </a:path>
                <a:path w="636904" h="4191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2960" y="566863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21741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2960" y="5689498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52171" y="10439"/>
                  </a:moveTo>
                  <a:lnTo>
                    <a:pt x="52171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20954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20954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20954">
                  <a:moveTo>
                    <a:pt x="250431" y="0"/>
                  </a:moveTo>
                  <a:lnTo>
                    <a:pt x="250431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20954">
                  <a:moveTo>
                    <a:pt x="302602" y="0"/>
                  </a:moveTo>
                  <a:lnTo>
                    <a:pt x="302602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70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20954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20954">
                  <a:moveTo>
                    <a:pt x="375653" y="0"/>
                  </a:move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20954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4" h="20954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20954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20954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20954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401650" y="5705157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2960" y="569993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292"/>
                  </a:lnTo>
                  <a:lnTo>
                    <a:pt x="20866" y="31292"/>
                  </a:lnTo>
                  <a:lnTo>
                    <a:pt x="20866" y="20866"/>
                  </a:ln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32"/>
                  </a:lnTo>
                  <a:lnTo>
                    <a:pt x="20866" y="41732"/>
                  </a:lnTo>
                  <a:lnTo>
                    <a:pt x="31292" y="41732"/>
                  </a:lnTo>
                  <a:lnTo>
                    <a:pt x="41732" y="41732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41732"/>
                  </a:lnTo>
                  <a:lnTo>
                    <a:pt x="62611" y="41732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41732"/>
                  </a:lnTo>
                  <a:lnTo>
                    <a:pt x="93916" y="41732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4" h="41910">
                  <a:moveTo>
                    <a:pt x="125222" y="31292"/>
                  </a:moveTo>
                  <a:lnTo>
                    <a:pt x="114782" y="31292"/>
                  </a:lnTo>
                  <a:lnTo>
                    <a:pt x="114782" y="41732"/>
                  </a:lnTo>
                  <a:lnTo>
                    <a:pt x="125222" y="41732"/>
                  </a:lnTo>
                  <a:lnTo>
                    <a:pt x="125222" y="31292"/>
                  </a:lnTo>
                  <a:close/>
                </a:path>
                <a:path w="636904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292"/>
                  </a:lnTo>
                  <a:lnTo>
                    <a:pt x="135648" y="41732"/>
                  </a:lnTo>
                  <a:lnTo>
                    <a:pt x="146075" y="41732"/>
                  </a:lnTo>
                  <a:lnTo>
                    <a:pt x="156514" y="41732"/>
                  </a:lnTo>
                  <a:lnTo>
                    <a:pt x="156514" y="31292"/>
                  </a:lnTo>
                  <a:lnTo>
                    <a:pt x="146088" y="31292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4" h="4191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4" h="41910">
                  <a:moveTo>
                    <a:pt x="281736" y="10426"/>
                  </a:moveTo>
                  <a:lnTo>
                    <a:pt x="281736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4" h="41910">
                  <a:moveTo>
                    <a:pt x="386080" y="10426"/>
                  </a:move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292176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4" h="4191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4" h="41910">
                  <a:moveTo>
                    <a:pt x="448691" y="10426"/>
                  </a:move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41910">
                  <a:moveTo>
                    <a:pt x="479996" y="20866"/>
                  </a:move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close/>
                </a:path>
                <a:path w="636904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4" h="41910">
                  <a:moveTo>
                    <a:pt x="605218" y="10426"/>
                  </a:moveTo>
                  <a:lnTo>
                    <a:pt x="594779" y="10426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4" h="41910">
                  <a:moveTo>
                    <a:pt x="626071" y="20866"/>
                  </a:moveTo>
                  <a:lnTo>
                    <a:pt x="615632" y="20866"/>
                  </a:lnTo>
                  <a:lnTo>
                    <a:pt x="615632" y="31305"/>
                  </a:lnTo>
                  <a:lnTo>
                    <a:pt x="626071" y="31305"/>
                  </a:lnTo>
                  <a:lnTo>
                    <a:pt x="626071" y="20866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63386" y="5731230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62611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41744" y="20878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84" y="31318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62611" y="10439"/>
                  </a:lnTo>
                  <a:close/>
                </a:path>
                <a:path w="615950" h="31750">
                  <a:moveTo>
                    <a:pt x="73050" y="20878"/>
                  </a:move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73050" y="20878"/>
                  </a:lnTo>
                  <a:close/>
                </a:path>
                <a:path w="615950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93916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15950" h="31750">
                  <a:moveTo>
                    <a:pt x="156527" y="20878"/>
                  </a:move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56527" y="20878"/>
                  </a:lnTo>
                  <a:close/>
                </a:path>
                <a:path w="615950" h="31750">
                  <a:moveTo>
                    <a:pt x="240004" y="20878"/>
                  </a:moveTo>
                  <a:lnTo>
                    <a:pt x="229577" y="20878"/>
                  </a:lnTo>
                  <a:lnTo>
                    <a:pt x="219138" y="20878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198272" y="10439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66966" y="20878"/>
                  </a:lnTo>
                  <a:lnTo>
                    <a:pt x="166966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15950" h="31750">
                  <a:moveTo>
                    <a:pt x="271310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10439"/>
                  </a:lnTo>
                  <a:close/>
                </a:path>
                <a:path w="615950" h="31750">
                  <a:moveTo>
                    <a:pt x="281749" y="20878"/>
                  </a:moveTo>
                  <a:lnTo>
                    <a:pt x="271310" y="20878"/>
                  </a:lnTo>
                  <a:lnTo>
                    <a:pt x="271310" y="31318"/>
                  </a:lnTo>
                  <a:lnTo>
                    <a:pt x="281749" y="31318"/>
                  </a:lnTo>
                  <a:lnTo>
                    <a:pt x="281749" y="20878"/>
                  </a:lnTo>
                  <a:close/>
                </a:path>
                <a:path w="615950" h="31750">
                  <a:moveTo>
                    <a:pt x="302615" y="20878"/>
                  </a:move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02615" y="20878"/>
                  </a:lnTo>
                  <a:close/>
                </a:path>
                <a:path w="615950" h="31750">
                  <a:moveTo>
                    <a:pt x="302615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15950" h="31750">
                  <a:moveTo>
                    <a:pt x="313055" y="10439"/>
                  </a:moveTo>
                  <a:lnTo>
                    <a:pt x="302615" y="10439"/>
                  </a:lnTo>
                  <a:lnTo>
                    <a:pt x="302615" y="20878"/>
                  </a:lnTo>
                  <a:lnTo>
                    <a:pt x="313055" y="20878"/>
                  </a:lnTo>
                  <a:lnTo>
                    <a:pt x="313055" y="10439"/>
                  </a:lnTo>
                  <a:close/>
                </a:path>
                <a:path w="615950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15950" h="31750">
                  <a:moveTo>
                    <a:pt x="375653" y="10439"/>
                  </a:moveTo>
                  <a:lnTo>
                    <a:pt x="365226" y="10439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15950" h="31750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1595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15950" h="31750">
                  <a:moveTo>
                    <a:pt x="459143" y="0"/>
                  </a:moveTo>
                  <a:lnTo>
                    <a:pt x="448703" y="0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15950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15950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15950" h="31750">
                  <a:moveTo>
                    <a:pt x="542620" y="0"/>
                  </a:move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15950" h="31750">
                  <a:moveTo>
                    <a:pt x="584352" y="10439"/>
                  </a:moveTo>
                  <a:lnTo>
                    <a:pt x="573925" y="10439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63486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05" y="0"/>
                  </a:lnTo>
                  <a:lnTo>
                    <a:pt x="594766" y="0"/>
                  </a:lnTo>
                  <a:lnTo>
                    <a:pt x="594766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2960" y="575210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20866" y="20866"/>
                  </a:move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26109" h="31750">
                  <a:moveTo>
                    <a:pt x="104343" y="10426"/>
                  </a:moveTo>
                  <a:lnTo>
                    <a:pt x="104343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26109" h="3175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26109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26109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26109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26109" h="31750">
                  <a:moveTo>
                    <a:pt x="302602" y="20866"/>
                  </a:moveTo>
                  <a:lnTo>
                    <a:pt x="292176" y="2086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26109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26109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09" h="3175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2960" y="577297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41732" y="31305"/>
                  </a:moveTo>
                  <a:lnTo>
                    <a:pt x="31292" y="31305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41732" y="31305"/>
                  </a:lnTo>
                  <a:close/>
                </a:path>
                <a:path w="636904" h="41910">
                  <a:moveTo>
                    <a:pt x="41732" y="10439"/>
                  </a:moveTo>
                  <a:lnTo>
                    <a:pt x="41732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36904" h="41910">
                  <a:moveTo>
                    <a:pt x="104343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4191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4" h="4191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4191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4" h="4191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4" h="4191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4191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4191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2960" y="580428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83477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4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4" h="31750">
                  <a:moveTo>
                    <a:pt x="626071" y="0"/>
                  </a:move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2960" y="582514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3175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4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36904" h="31750">
                  <a:moveTo>
                    <a:pt x="292176" y="20866"/>
                  </a:move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511302" y="0"/>
                  </a:move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2960" y="5846013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09" h="41910">
                  <a:moveTo>
                    <a:pt x="31305" y="20878"/>
                  </a:move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18"/>
                  </a:lnTo>
                  <a:lnTo>
                    <a:pt x="31305" y="20878"/>
                  </a:lnTo>
                  <a:close/>
                </a:path>
                <a:path w="626109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09" h="41910">
                  <a:moveTo>
                    <a:pt x="93916" y="31305"/>
                  </a:moveTo>
                  <a:lnTo>
                    <a:pt x="83477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62611" y="31318"/>
                  </a:lnTo>
                  <a:lnTo>
                    <a:pt x="73037" y="31318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05"/>
                  </a:lnTo>
                  <a:close/>
                </a:path>
                <a:path w="626109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26109" h="4191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26109" h="41910">
                  <a:moveTo>
                    <a:pt x="219125" y="20878"/>
                  </a:moveTo>
                  <a:lnTo>
                    <a:pt x="208699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26109" h="4191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26109" h="4191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26109" h="41910">
                  <a:moveTo>
                    <a:pt x="323481" y="20878"/>
                  </a:move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26109" h="4191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26109" h="4191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09" h="41910">
                  <a:moveTo>
                    <a:pt x="406958" y="20878"/>
                  </a:moveTo>
                  <a:lnTo>
                    <a:pt x="396519" y="20878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26109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26109" h="4191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26109" h="4191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09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26109" h="4191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09" h="41910">
                  <a:moveTo>
                    <a:pt x="615632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26109" h="4191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587731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20878"/>
                  </a:move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36904" h="3175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04343" y="0"/>
                  </a:move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04343" y="0"/>
                  </a:lnTo>
                  <a:close/>
                </a:path>
                <a:path w="636904" h="31750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31750">
                  <a:moveTo>
                    <a:pt x="187820" y="20878"/>
                  </a:move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4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31750">
                  <a:moveTo>
                    <a:pt x="271297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31750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4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15632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2960" y="58981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10426"/>
                  </a:moveTo>
                  <a:lnTo>
                    <a:pt x="73037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66"/>
                  </a:lnTo>
                  <a:close/>
                </a:path>
                <a:path w="636904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66"/>
                  </a:lnTo>
                  <a:close/>
                </a:path>
                <a:path w="636904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close/>
                </a:path>
                <a:path w="636904" h="31750">
                  <a:moveTo>
                    <a:pt x="313042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18"/>
                  </a:lnTo>
                  <a:lnTo>
                    <a:pt x="281736" y="31318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4" h="31750">
                  <a:moveTo>
                    <a:pt x="333908" y="10426"/>
                  </a:move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4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4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53046" y="10426"/>
                  </a:move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5919063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41732" y="10439"/>
                  </a:moveTo>
                  <a:lnTo>
                    <a:pt x="41732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626109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66"/>
                  </a:lnTo>
                  <a:close/>
                </a:path>
                <a:path w="626109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09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66"/>
                  </a:lnTo>
                  <a:close/>
                </a:path>
                <a:path w="626109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26109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52"/>
                  </a:lnTo>
                  <a:lnTo>
                    <a:pt x="365213" y="10452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54774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09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26109" h="31750">
                  <a:moveTo>
                    <a:pt x="500862" y="20866"/>
                  </a:move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500862" y="31318"/>
                  </a:lnTo>
                  <a:lnTo>
                    <a:pt x="500862" y="20866"/>
                  </a:lnTo>
                  <a:close/>
                </a:path>
                <a:path w="626109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52"/>
                  </a:lnTo>
                  <a:lnTo>
                    <a:pt x="500862" y="10452"/>
                  </a:lnTo>
                  <a:lnTo>
                    <a:pt x="500862" y="0"/>
                  </a:lnTo>
                  <a:close/>
                </a:path>
                <a:path w="626109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52"/>
                  </a:lnTo>
                  <a:lnTo>
                    <a:pt x="521728" y="10452"/>
                  </a:lnTo>
                  <a:lnTo>
                    <a:pt x="532168" y="10452"/>
                  </a:lnTo>
                  <a:lnTo>
                    <a:pt x="532168" y="0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52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593992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4" h="31750">
                  <a:moveTo>
                    <a:pt x="459130" y="20866"/>
                  </a:move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66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69557" y="20866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53046" y="10452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605193" y="10452"/>
                  </a:lnTo>
                  <a:lnTo>
                    <a:pt x="615632" y="10452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596079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41910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4191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41910">
                  <a:moveTo>
                    <a:pt x="93916" y="20878"/>
                  </a:move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36904" h="4191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4" h="41910">
                  <a:moveTo>
                    <a:pt x="146088" y="20878"/>
                  </a:moveTo>
                  <a:lnTo>
                    <a:pt x="135648" y="20878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36904" h="41910">
                  <a:moveTo>
                    <a:pt x="198259" y="10439"/>
                  </a:move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41910">
                  <a:moveTo>
                    <a:pt x="219125" y="20878"/>
                  </a:move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4191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36904" h="41910">
                  <a:moveTo>
                    <a:pt x="344347" y="10439"/>
                  </a:moveTo>
                  <a:lnTo>
                    <a:pt x="344347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4191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41910">
                  <a:moveTo>
                    <a:pt x="396519" y="20878"/>
                  </a:move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close/>
                </a:path>
                <a:path w="636904" h="4191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36904" h="4191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4" h="4191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4" h="4191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52"/>
                  </a:lnTo>
                  <a:lnTo>
                    <a:pt x="626071" y="10452"/>
                  </a:lnTo>
                  <a:lnTo>
                    <a:pt x="626071" y="2087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2960" y="599210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26109" h="31750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26109" h="31750">
                  <a:moveTo>
                    <a:pt x="104343" y="20878"/>
                  </a:moveTo>
                  <a:lnTo>
                    <a:pt x="93916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close/>
                </a:path>
                <a:path w="626109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26109" h="31750">
                  <a:moveTo>
                    <a:pt x="146088" y="0"/>
                  </a:moveTo>
                  <a:lnTo>
                    <a:pt x="146088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26109" h="31750">
                  <a:moveTo>
                    <a:pt x="156514" y="20878"/>
                  </a:move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26109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09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26109" h="31750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26109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48691" y="0"/>
                  </a:moveTo>
                  <a:lnTo>
                    <a:pt x="448691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09" h="31750">
                  <a:moveTo>
                    <a:pt x="490435" y="10439"/>
                  </a:moveTo>
                  <a:lnTo>
                    <a:pt x="490435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09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26109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09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15632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255563" y="6012980"/>
              <a:ext cx="334010" cy="10795"/>
            </a:xfrm>
            <a:custGeom>
              <a:avLst/>
              <a:gdLst/>
              <a:ahLst/>
              <a:cxnLst/>
              <a:rect l="l" t="t" r="r" b="b"/>
              <a:pathLst>
                <a:path w="334009" h="10795">
                  <a:moveTo>
                    <a:pt x="31305" y="0"/>
                  </a:move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334009" h="10795">
                  <a:moveTo>
                    <a:pt x="83477" y="0"/>
                  </a:moveTo>
                  <a:lnTo>
                    <a:pt x="73050" y="0"/>
                  </a:lnTo>
                  <a:lnTo>
                    <a:pt x="62611" y="0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334009" h="10795">
                  <a:moveTo>
                    <a:pt x="104355" y="0"/>
                  </a:move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334009" h="10795">
                  <a:moveTo>
                    <a:pt x="156527" y="0"/>
                  </a:moveTo>
                  <a:lnTo>
                    <a:pt x="146088" y="0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334009" h="10795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334009" h="10795">
                  <a:moveTo>
                    <a:pt x="229565" y="0"/>
                  </a:moveTo>
                  <a:lnTo>
                    <a:pt x="229565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334009" h="10795">
                  <a:moveTo>
                    <a:pt x="292176" y="0"/>
                  </a:moveTo>
                  <a:lnTo>
                    <a:pt x="281749" y="0"/>
                  </a:lnTo>
                  <a:lnTo>
                    <a:pt x="271310" y="0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334009" h="10795">
                  <a:moveTo>
                    <a:pt x="333921" y="0"/>
                  </a:moveTo>
                  <a:lnTo>
                    <a:pt x="323469" y="0"/>
                  </a:lnTo>
                  <a:lnTo>
                    <a:pt x="313029" y="0"/>
                  </a:lnTo>
                  <a:lnTo>
                    <a:pt x="302590" y="0"/>
                  </a:lnTo>
                  <a:lnTo>
                    <a:pt x="302590" y="10439"/>
                  </a:lnTo>
                  <a:lnTo>
                    <a:pt x="313029" y="10439"/>
                  </a:lnTo>
                  <a:lnTo>
                    <a:pt x="323469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4770246" y="7521740"/>
            <a:ext cx="518159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251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3D0EB73-F24B-70BE-3CF3-183260A5256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25002632"/>
              </p:ext>
            </p:extLst>
          </p:nvPr>
        </p:nvGraphicFramePr>
        <p:xfrm>
          <a:off x="387817" y="5416540"/>
          <a:ext cx="8039100" cy="218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184400" progId="Excel.Sheet.12">
                  <p:embed/>
                </p:oleObj>
              </mc:Choice>
              <mc:Fallback>
                <p:oleObj name="Worksheet" r:id="rId4" imgW="80391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3D0EB73-F24B-70BE-3CF3-183260A5256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87817" y="5416540"/>
                        <a:ext cx="8039100" cy="218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A361DE1-66B0-5348-BAEB-4B328741815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173525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6200" y="914400"/>
            <a:ext cx="5715000" cy="4446930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5923263" y="878612"/>
            <a:ext cx="4007485" cy="4444807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80">
              <a:lnSpc>
                <a:spcPts val="1350"/>
              </a:lnSpc>
              <a:spcBef>
                <a:spcPts val="220"/>
              </a:spcBef>
            </a:pPr>
            <a:r>
              <a:rPr sz="1200" b="1" spc="105" dirty="0">
                <a:latin typeface="Arial"/>
                <a:cs typeface="Arial"/>
              </a:rPr>
              <a:t>VIDA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WHITE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95" dirty="0">
                <a:latin typeface="Arial"/>
                <a:cs typeface="Arial"/>
              </a:rPr>
              <a:t> DINING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VD500-BN-</a:t>
            </a:r>
            <a:r>
              <a:rPr sz="750" spc="-20" dirty="0">
                <a:latin typeface="Raleway"/>
                <a:cs typeface="Raleway"/>
              </a:rPr>
              <a:t>D6PC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524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Experience the essence of minimalism, functionality, and beauty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Vida 6-Piece Marble Dining Set, which showcases the sleek </a:t>
            </a:r>
            <a:r>
              <a:rPr sz="750" spc="-10" dirty="0">
                <a:latin typeface="Raleway"/>
                <a:cs typeface="Raleway"/>
              </a:rPr>
              <a:t>design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mid-century modern and Scandinavian styles. The centerpiece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is a stunning 72-inch marble top table, supported by </a:t>
            </a:r>
            <a:r>
              <a:rPr sz="750" spc="-10" dirty="0">
                <a:latin typeface="Raleway"/>
                <a:cs typeface="Raleway"/>
              </a:rPr>
              <a:t>canted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burnished blonde solid hardwood legs, creating a marvel of </a:t>
            </a:r>
            <a:r>
              <a:rPr sz="750" spc="-10" dirty="0">
                <a:latin typeface="Raleway"/>
                <a:cs typeface="Raleway"/>
              </a:rPr>
              <a:t>elegant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simplicity. The table is complemented by a bench and four </a:t>
            </a:r>
            <a:r>
              <a:rPr sz="750" spc="-20" dirty="0">
                <a:latin typeface="Raleway"/>
                <a:cs typeface="Raleway"/>
              </a:rPr>
              <a:t>gray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modern chairs, allowing plenty of space for guests while the </a:t>
            </a:r>
            <a:r>
              <a:rPr sz="750" spc="-10" dirty="0">
                <a:latin typeface="Raleway"/>
                <a:cs typeface="Raleway"/>
              </a:rPr>
              <a:t>relax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the plush comfort of the gently shaped seats. The optional </a:t>
            </a:r>
            <a:r>
              <a:rPr sz="750" spc="-10" dirty="0">
                <a:latin typeface="Raleway"/>
                <a:cs typeface="Raleway"/>
              </a:rPr>
              <a:t>server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extends the set with soft-touch doors and clean, chevron pattern </a:t>
            </a:r>
            <a:r>
              <a:rPr sz="750" spc="-10" dirty="0">
                <a:latin typeface="Raleway"/>
                <a:cs typeface="Raleway"/>
              </a:rPr>
              <a:t>fronts,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adding an element of contemporary elegance to the overall </a:t>
            </a:r>
            <a:r>
              <a:rPr sz="750" spc="-10" dirty="0">
                <a:latin typeface="Raleway"/>
                <a:cs typeface="Raleway"/>
              </a:rPr>
              <a:t>aesthetic.</a:t>
            </a:r>
            <a:endParaRPr sz="750" dirty="0">
              <a:latin typeface="Raleway"/>
              <a:cs typeface="Raleway"/>
            </a:endParaRPr>
          </a:p>
          <a:p>
            <a:pPr marL="393700" marR="1225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35 mm white marble veneer top with a knife </a:t>
            </a:r>
            <a:r>
              <a:rPr sz="750" spc="-10" dirty="0">
                <a:latin typeface="Raleway"/>
                <a:cs typeface="Raleway"/>
              </a:rPr>
              <a:t>edge,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Asian hardwood solids with engineered woods and </a:t>
            </a:r>
            <a:r>
              <a:rPr sz="750" spc="-25" dirty="0">
                <a:latin typeface="Raleway"/>
                <a:cs typeface="Raleway"/>
              </a:rPr>
              <a:t>ash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veneers</a:t>
            </a:r>
            <a:endParaRPr sz="750" dirty="0">
              <a:latin typeface="Raleway"/>
              <a:cs typeface="Raleway"/>
            </a:endParaRPr>
          </a:p>
          <a:p>
            <a:pPr marL="393700" marR="172085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1720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 mix of Mid-Century Modern and Scandinavian style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profile, canted, tubular legs and knife-edge </a:t>
            </a:r>
            <a:r>
              <a:rPr sz="750" spc="-10" dirty="0">
                <a:latin typeface="Raleway"/>
                <a:cs typeface="Raleway"/>
              </a:rPr>
              <a:t>marble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 dirty="0">
              <a:latin typeface="Raleway"/>
              <a:cs typeface="Raleway"/>
            </a:endParaRPr>
          </a:p>
          <a:p>
            <a:pPr marL="393700" marR="67945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679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123189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12318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Each piece of marble is subtly unique due to natural hue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veining </a:t>
            </a:r>
            <a:r>
              <a:rPr sz="750" spc="-10" dirty="0">
                <a:latin typeface="Raleway"/>
                <a:cs typeface="Raleway"/>
              </a:rPr>
              <a:t>variations.</a:t>
            </a:r>
            <a:endParaRPr sz="750" dirty="0">
              <a:latin typeface="Raleway"/>
              <a:cs typeface="Raleway"/>
            </a:endParaRPr>
          </a:p>
          <a:p>
            <a:pPr marL="393700" marR="199390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199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wood is hand-stained in a natural multi-step </a:t>
            </a:r>
            <a:r>
              <a:rPr sz="750" spc="-10" dirty="0">
                <a:latin typeface="Raleway"/>
                <a:cs typeface="Raleway"/>
              </a:rPr>
              <a:t>burnished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blonde finish to highlight the natural grain and knots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393700" marR="94615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946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and adjustable levelers help protect floors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mars or scratches and add stability on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Adjustable levelers add stability on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72” white marble table seats up to six </a:t>
            </a:r>
            <a:r>
              <a:rPr sz="750" spc="-10" dirty="0">
                <a:latin typeface="Raleway"/>
                <a:cs typeface="Raleway"/>
              </a:rPr>
              <a:t>comfortably</a:t>
            </a:r>
            <a:endParaRPr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</a:pPr>
            <a:endParaRPr lang="en-US"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100% polyester fabric cover provides a durable and easy-</a:t>
            </a:r>
            <a:r>
              <a:rPr sz="750" spc="-25" dirty="0">
                <a:latin typeface="Raleway"/>
                <a:cs typeface="Raleway"/>
              </a:rPr>
              <a:t>to-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surface that resists stains and </a:t>
            </a:r>
            <a:r>
              <a:rPr sz="750" spc="-10" dirty="0">
                <a:latin typeface="Raleway"/>
                <a:cs typeface="Raleway"/>
              </a:rPr>
              <a:t>spills.</a:t>
            </a:r>
            <a:endParaRPr sz="750" dirty="0">
              <a:latin typeface="Raleway"/>
              <a:cs typeface="Raleway"/>
            </a:endParaRPr>
          </a:p>
          <a:p>
            <a:pPr marL="393700" marR="121920">
              <a:lnSpc>
                <a:spcPct val="100000"/>
              </a:lnSpc>
            </a:pPr>
            <a:endParaRPr sz="750" dirty="0">
              <a:latin typeface="Raleway"/>
              <a:cs typeface="Raleway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8759173" y="5214556"/>
            <a:ext cx="727710" cy="727710"/>
            <a:chOff x="5907614" y="6099740"/>
            <a:chExt cx="727710" cy="727710"/>
          </a:xfrm>
        </p:grpSpPr>
        <p:sp>
          <p:nvSpPr>
            <p:cNvPr id="20" name="object 20"/>
            <p:cNvSpPr/>
            <p:nvPr/>
          </p:nvSpPr>
          <p:spPr>
            <a:xfrm>
              <a:off x="5911215" y="61033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61505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811"/>
                  </a:lnTo>
                  <a:lnTo>
                    <a:pt x="23583" y="11811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811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811"/>
                  </a:lnTo>
                  <a:lnTo>
                    <a:pt x="47205" y="11811"/>
                  </a:lnTo>
                  <a:lnTo>
                    <a:pt x="58991" y="11811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811"/>
                  </a:lnTo>
                  <a:lnTo>
                    <a:pt x="70815" y="11811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811"/>
                  </a:lnTo>
                  <a:lnTo>
                    <a:pt x="118008" y="11811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811"/>
                  </a:lnTo>
                  <a:lnTo>
                    <a:pt x="153416" y="11811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811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811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811"/>
                  </a:lnTo>
                  <a:lnTo>
                    <a:pt x="318668" y="11811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811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811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77685" y="11811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811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61741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61977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0231" y="62272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62331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62567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20"/>
                  </a:lnTo>
                  <a:lnTo>
                    <a:pt x="283260" y="35420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65874" y="35420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62921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2" y="632759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31"/>
                  </a:lnTo>
                  <a:lnTo>
                    <a:pt x="23596" y="47231"/>
                  </a:lnTo>
                  <a:lnTo>
                    <a:pt x="23596" y="35420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35407" y="35420"/>
                  </a:moveTo>
                  <a:lnTo>
                    <a:pt x="23609" y="35420"/>
                  </a:lnTo>
                  <a:lnTo>
                    <a:pt x="23609" y="47231"/>
                  </a:lnTo>
                  <a:lnTo>
                    <a:pt x="35407" y="47231"/>
                  </a:lnTo>
                  <a:lnTo>
                    <a:pt x="35407" y="35420"/>
                  </a:lnTo>
                  <a:close/>
                </a:path>
                <a:path w="614045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14045" h="47625">
                  <a:moveTo>
                    <a:pt x="47193" y="0"/>
                  </a:move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14045" h="47625">
                  <a:moveTo>
                    <a:pt x="70815" y="11811"/>
                  </a:move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24" y="0"/>
                  </a:move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0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47625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47625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47625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54076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82030" y="6363017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590550" h="35560">
                  <a:moveTo>
                    <a:pt x="35394" y="0"/>
                  </a:moveTo>
                  <a:lnTo>
                    <a:pt x="23609" y="0"/>
                  </a:lnTo>
                  <a:lnTo>
                    <a:pt x="11811" y="0"/>
                  </a:lnTo>
                  <a:lnTo>
                    <a:pt x="11811" y="11811"/>
                  </a:lnTo>
                  <a:lnTo>
                    <a:pt x="23609" y="11811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59055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811"/>
                  </a:lnTo>
                  <a:lnTo>
                    <a:pt x="59016" y="11811"/>
                  </a:lnTo>
                  <a:lnTo>
                    <a:pt x="59016" y="23596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590550" h="35560">
                  <a:moveTo>
                    <a:pt x="82626" y="0"/>
                  </a:moveTo>
                  <a:lnTo>
                    <a:pt x="70827" y="0"/>
                  </a:lnTo>
                  <a:lnTo>
                    <a:pt x="70827" y="11811"/>
                  </a:lnTo>
                  <a:lnTo>
                    <a:pt x="82626" y="11811"/>
                  </a:lnTo>
                  <a:lnTo>
                    <a:pt x="82626" y="0"/>
                  </a:lnTo>
                  <a:close/>
                </a:path>
                <a:path w="590550" h="35560">
                  <a:moveTo>
                    <a:pt x="94411" y="23596"/>
                  </a:moveTo>
                  <a:lnTo>
                    <a:pt x="82626" y="23596"/>
                  </a:lnTo>
                  <a:lnTo>
                    <a:pt x="70827" y="23596"/>
                  </a:lnTo>
                  <a:lnTo>
                    <a:pt x="70827" y="35394"/>
                  </a:lnTo>
                  <a:lnTo>
                    <a:pt x="82626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59055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811"/>
                  </a:lnTo>
                  <a:lnTo>
                    <a:pt x="106222" y="0"/>
                  </a:lnTo>
                  <a:close/>
                </a:path>
                <a:path w="590550" h="35560">
                  <a:moveTo>
                    <a:pt x="129819" y="23596"/>
                  </a:moveTo>
                  <a:lnTo>
                    <a:pt x="118033" y="23596"/>
                  </a:lnTo>
                  <a:lnTo>
                    <a:pt x="106235" y="23596"/>
                  </a:lnTo>
                  <a:lnTo>
                    <a:pt x="106235" y="35394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590550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590550" h="35560">
                  <a:moveTo>
                    <a:pt x="141643" y="0"/>
                  </a:moveTo>
                  <a:lnTo>
                    <a:pt x="129844" y="0"/>
                  </a:lnTo>
                  <a:lnTo>
                    <a:pt x="129844" y="11798"/>
                  </a:lnTo>
                  <a:lnTo>
                    <a:pt x="129844" y="23596"/>
                  </a:lnTo>
                  <a:lnTo>
                    <a:pt x="141643" y="23596"/>
                  </a:lnTo>
                  <a:lnTo>
                    <a:pt x="141643" y="11811"/>
                  </a:lnTo>
                  <a:lnTo>
                    <a:pt x="141643" y="0"/>
                  </a:lnTo>
                  <a:close/>
                </a:path>
                <a:path w="590550" h="35560">
                  <a:moveTo>
                    <a:pt x="153428" y="23596"/>
                  </a:moveTo>
                  <a:lnTo>
                    <a:pt x="141643" y="23596"/>
                  </a:lnTo>
                  <a:lnTo>
                    <a:pt x="141643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59055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811"/>
                  </a:lnTo>
                  <a:lnTo>
                    <a:pt x="165239" y="0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65252" y="0"/>
                  </a:lnTo>
                  <a:lnTo>
                    <a:pt x="165252" y="11798"/>
                  </a:lnTo>
                  <a:lnTo>
                    <a:pt x="165252" y="23596"/>
                  </a:lnTo>
                  <a:lnTo>
                    <a:pt x="165252" y="35394"/>
                  </a:lnTo>
                  <a:lnTo>
                    <a:pt x="177050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00647" y="0"/>
                  </a:moveTo>
                  <a:lnTo>
                    <a:pt x="188861" y="0"/>
                  </a:lnTo>
                  <a:lnTo>
                    <a:pt x="188861" y="11798"/>
                  </a:lnTo>
                  <a:lnTo>
                    <a:pt x="188861" y="23596"/>
                  </a:lnTo>
                  <a:lnTo>
                    <a:pt x="188861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811"/>
                  </a:lnTo>
                  <a:lnTo>
                    <a:pt x="200647" y="0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67" y="0"/>
                  </a:moveTo>
                  <a:lnTo>
                    <a:pt x="224269" y="0"/>
                  </a:lnTo>
                  <a:lnTo>
                    <a:pt x="224269" y="11798"/>
                  </a:lnTo>
                  <a:lnTo>
                    <a:pt x="224269" y="23596"/>
                  </a:lnTo>
                  <a:lnTo>
                    <a:pt x="236067" y="23596"/>
                  </a:lnTo>
                  <a:lnTo>
                    <a:pt x="236067" y="11811"/>
                  </a:lnTo>
                  <a:lnTo>
                    <a:pt x="236067" y="0"/>
                  </a:lnTo>
                  <a:close/>
                </a:path>
                <a:path w="590550" h="35560">
                  <a:moveTo>
                    <a:pt x="247853" y="23596"/>
                  </a:moveTo>
                  <a:lnTo>
                    <a:pt x="236067" y="23596"/>
                  </a:lnTo>
                  <a:lnTo>
                    <a:pt x="236067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590550" h="35560">
                  <a:moveTo>
                    <a:pt x="259664" y="23596"/>
                  </a:moveTo>
                  <a:lnTo>
                    <a:pt x="247878" y="23596"/>
                  </a:lnTo>
                  <a:lnTo>
                    <a:pt x="247878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78" y="0"/>
                  </a:lnTo>
                  <a:lnTo>
                    <a:pt x="247878" y="11811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71475" y="23596"/>
                  </a:moveTo>
                  <a:lnTo>
                    <a:pt x="259676" y="23596"/>
                  </a:lnTo>
                  <a:lnTo>
                    <a:pt x="259676" y="35394"/>
                  </a:lnTo>
                  <a:lnTo>
                    <a:pt x="271475" y="35394"/>
                  </a:lnTo>
                  <a:lnTo>
                    <a:pt x="271475" y="23596"/>
                  </a:lnTo>
                  <a:close/>
                </a:path>
                <a:path w="59055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83286" y="23596"/>
                  </a:lnTo>
                  <a:lnTo>
                    <a:pt x="283286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82" y="23596"/>
                  </a:move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close/>
                </a:path>
                <a:path w="590550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811"/>
                  </a:lnTo>
                  <a:lnTo>
                    <a:pt x="330492" y="11811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590550" h="35560">
                  <a:moveTo>
                    <a:pt x="354088" y="0"/>
                  </a:moveTo>
                  <a:lnTo>
                    <a:pt x="342303" y="0"/>
                  </a:lnTo>
                  <a:lnTo>
                    <a:pt x="342303" y="11811"/>
                  </a:lnTo>
                  <a:lnTo>
                    <a:pt x="354088" y="11811"/>
                  </a:lnTo>
                  <a:lnTo>
                    <a:pt x="354088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710" y="0"/>
                  </a:lnTo>
                  <a:lnTo>
                    <a:pt x="365912" y="0"/>
                  </a:lnTo>
                  <a:lnTo>
                    <a:pt x="365912" y="11798"/>
                  </a:lnTo>
                  <a:lnTo>
                    <a:pt x="365912" y="23596"/>
                  </a:lnTo>
                  <a:lnTo>
                    <a:pt x="377710" y="23596"/>
                  </a:lnTo>
                  <a:lnTo>
                    <a:pt x="389496" y="23596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20" y="0"/>
                  </a:lnTo>
                  <a:lnTo>
                    <a:pt x="401320" y="11798"/>
                  </a:lnTo>
                  <a:lnTo>
                    <a:pt x="401320" y="23596"/>
                  </a:lnTo>
                  <a:lnTo>
                    <a:pt x="413105" y="23596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590550" h="35560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19" y="23596"/>
                  </a:lnTo>
                  <a:lnTo>
                    <a:pt x="495719" y="11811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11798"/>
                  </a:moveTo>
                  <a:lnTo>
                    <a:pt x="495744" y="11798"/>
                  </a:lnTo>
                  <a:lnTo>
                    <a:pt x="495744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590550" h="35560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59055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19353" y="0"/>
                  </a:lnTo>
                  <a:lnTo>
                    <a:pt x="519353" y="11798"/>
                  </a:lnTo>
                  <a:lnTo>
                    <a:pt x="519353" y="23596"/>
                  </a:lnTo>
                  <a:lnTo>
                    <a:pt x="531152" y="23596"/>
                  </a:lnTo>
                  <a:lnTo>
                    <a:pt x="531152" y="11811"/>
                  </a:lnTo>
                  <a:lnTo>
                    <a:pt x="542950" y="11811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590550" h="35560">
                  <a:moveTo>
                    <a:pt x="590169" y="11798"/>
                  </a:moveTo>
                  <a:lnTo>
                    <a:pt x="578370" y="11798"/>
                  </a:lnTo>
                  <a:lnTo>
                    <a:pt x="578370" y="23596"/>
                  </a:lnTo>
                  <a:lnTo>
                    <a:pt x="590169" y="23596"/>
                  </a:lnTo>
                  <a:lnTo>
                    <a:pt x="590169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63866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642203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85" y="35394"/>
                  </a:lnTo>
                  <a:lnTo>
                    <a:pt x="11785" y="23596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47193" y="35394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23596"/>
                  </a:moveTo>
                  <a:lnTo>
                    <a:pt x="354101" y="23596"/>
                  </a:lnTo>
                  <a:lnTo>
                    <a:pt x="354101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00" y="35394"/>
                  </a:lnTo>
                  <a:lnTo>
                    <a:pt x="448500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507517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17" y="35394"/>
                  </a:lnTo>
                  <a:lnTo>
                    <a:pt x="507517" y="23596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0232" y="644563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29832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35407"/>
                  </a:move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6481038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5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59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590550" h="35559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590550" h="35559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590550" h="35559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590550" h="35559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20"/>
                  </a:lnTo>
                  <a:lnTo>
                    <a:pt x="141630" y="35420"/>
                  </a:lnTo>
                  <a:lnTo>
                    <a:pt x="153416" y="35420"/>
                  </a:lnTo>
                  <a:lnTo>
                    <a:pt x="153416" y="23609"/>
                  </a:lnTo>
                  <a:close/>
                </a:path>
                <a:path w="590550" h="35559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590550" h="35559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590550" h="35559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590550" h="35559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09"/>
                  </a:lnTo>
                  <a:close/>
                </a:path>
                <a:path w="590550" h="3555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35559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590550" h="35559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590550" h="35559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59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59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590550" h="35559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590550" h="35559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590550" h="35559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590550" h="3555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590550" h="35559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590550" h="3555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590550" h="35559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590550" h="35559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590550" h="35559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20"/>
                  </a:lnTo>
                  <a:lnTo>
                    <a:pt x="377685" y="35420"/>
                  </a:lnTo>
                  <a:lnTo>
                    <a:pt x="377685" y="23609"/>
                  </a:lnTo>
                  <a:close/>
                </a:path>
                <a:path w="590550" h="3555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5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5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590550" h="35559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590550" h="35559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590550" h="35559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590550" h="35559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590550" h="3555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590550" h="3555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590550" h="35559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59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590550" h="35559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59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590550" h="35559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590550" h="35559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20"/>
                  </a:lnTo>
                  <a:lnTo>
                    <a:pt x="531126" y="35420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590550" h="3555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590550" h="35559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5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59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90550" h="35559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6504647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7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0197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0197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0197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0197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0197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7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0197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7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7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0197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0197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0197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0197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0197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0197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0197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0197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0197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0197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811"/>
                  </a:lnTo>
                  <a:lnTo>
                    <a:pt x="531126" y="11811"/>
                  </a:lnTo>
                  <a:lnTo>
                    <a:pt x="531126" y="0"/>
                  </a:lnTo>
                  <a:close/>
                </a:path>
                <a:path w="60197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811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0197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0197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65400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657547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609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609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609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609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609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609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609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609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609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596"/>
                  </a:move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609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6610883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70232" y="6646290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59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01979" h="35559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01979" h="35559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01979" h="35559">
                  <a:moveTo>
                    <a:pt x="47193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01979" h="35559">
                  <a:moveTo>
                    <a:pt x="70815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01979" h="35559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35559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79" h="35559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01979" h="35559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01979" h="35559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01979" h="35559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01979" h="35559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601979" h="35559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01979" h="35559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01979" h="35559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01979" h="35559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35559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01979" h="35559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01979" h="35559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01979" h="35559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59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01979" h="35559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01979" h="35559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01979" h="35559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01979" h="35559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01979" h="35559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79" h="35559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01979" h="35559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01979" h="35559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01979" h="35559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79" h="35559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59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01979" h="35559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79" h="35559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79" h="35559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59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59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59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01979" h="35559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01979" h="35559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01979" h="35559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59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01979" h="35559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01979" h="35559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01979" h="35559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01979" h="35559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666990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59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59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59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59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59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5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59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59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59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59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59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59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59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5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59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59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5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59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59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59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59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59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5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59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5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59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59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59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59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5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59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5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5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59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59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5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5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59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5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5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5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5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59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59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66935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59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59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596"/>
                  </a:lnTo>
                  <a:close/>
                </a:path>
                <a:path w="626109" h="35559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596"/>
                  </a:lnTo>
                  <a:close/>
                </a:path>
                <a:path w="626109" h="35559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5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59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596"/>
                  </a:lnTo>
                  <a:close/>
                </a:path>
                <a:path w="626109" h="35559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596"/>
                  </a:lnTo>
                  <a:close/>
                </a:path>
                <a:path w="626109" h="35559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596"/>
                  </a:lnTo>
                  <a:close/>
                </a:path>
                <a:path w="626109" h="35559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596"/>
                  </a:lnTo>
                  <a:close/>
                </a:path>
                <a:path w="626109" h="3555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59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596"/>
                  </a:lnTo>
                  <a:close/>
                </a:path>
                <a:path w="626109" h="3555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59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596"/>
                  </a:lnTo>
                  <a:close/>
                </a:path>
                <a:path w="626109" h="3555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5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59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596"/>
                  </a:lnTo>
                  <a:close/>
                </a:path>
                <a:path w="626109" h="35559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596"/>
                  </a:lnTo>
                  <a:close/>
                </a:path>
                <a:path w="626109" h="35559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596"/>
                  </a:lnTo>
                  <a:close/>
                </a:path>
                <a:path w="626109" h="3555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5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59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5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59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59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59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59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596"/>
                  </a:lnTo>
                  <a:close/>
                </a:path>
                <a:path w="626109" h="35559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5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5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5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59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596"/>
                  </a:lnTo>
                  <a:close/>
                </a:path>
                <a:path w="626109" h="3555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59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596"/>
                  </a:lnTo>
                  <a:close/>
                </a:path>
                <a:path w="626109" h="35559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5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59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67171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67525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766411" y="7521740"/>
            <a:ext cx="5257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201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EE89F82-BBF8-F013-CB78-AB0DB18564A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31045587"/>
              </p:ext>
            </p:extLst>
          </p:nvPr>
        </p:nvGraphicFramePr>
        <p:xfrm>
          <a:off x="682606" y="5445607"/>
          <a:ext cx="6353175" cy="195713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476500" progId="Excel.Sheet.12">
                  <p:embed/>
                </p:oleObj>
              </mc:Choice>
              <mc:Fallback>
                <p:oleObj name="Worksheet" r:id="rId4" imgW="8039100" imgH="2476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EE89F82-BBF8-F013-CB78-AB0DB18564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82606" y="5445607"/>
                        <a:ext cx="6353175" cy="195713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5C1FAD5-CC01-512A-E00B-DB787BB17BB5}"/>
              </a:ext>
            </a:extLst>
          </p:cNvPr>
          <p:cNvSpPr txBox="1"/>
          <p:nvPr/>
        </p:nvSpPr>
        <p:spPr>
          <a:xfrm>
            <a:off x="8739605" y="6036871"/>
            <a:ext cx="11911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lang="en-US" sz="80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lang="en-US" sz="80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lang="en-US" sz="80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lang="en-US" sz="800" b="1" dirty="0">
                <a:latin typeface="Raleway"/>
                <a:cs typeface="Raleway"/>
              </a:rPr>
              <a:t>Price:</a:t>
            </a:r>
            <a:r>
              <a:rPr lang="en-US" sz="800" b="1" spc="10" dirty="0">
                <a:latin typeface="Raleway"/>
                <a:cs typeface="Raleway"/>
              </a:rPr>
              <a:t> </a:t>
            </a:r>
            <a:r>
              <a:rPr lang="en-US" sz="800" dirty="0">
                <a:latin typeface="Raleway"/>
                <a:cs typeface="Raleway"/>
              </a:rPr>
              <a:t>From: </a:t>
            </a:r>
            <a:r>
              <a:rPr lang="en-US" sz="800" spc="-10" dirty="0">
                <a:latin typeface="Raleway"/>
                <a:cs typeface="Raleway"/>
              </a:rPr>
              <a:t>$679.00</a:t>
            </a:r>
            <a:endParaRPr lang="en-US" sz="800" dirty="0">
              <a:latin typeface="Raleway"/>
              <a:cs typeface="Raleway"/>
            </a:endParaRPr>
          </a:p>
        </p:txBody>
      </p:sp>
      <p:pic>
        <p:nvPicPr>
          <p:cNvPr id="44" name="Picture 43" descr="A picture containing logo&#10;&#10;Description automatically generated">
            <a:extLst>
              <a:ext uri="{FF2B5EF4-FFF2-40B4-BE49-F238E27FC236}">
                <a16:creationId xmlns:a16="http://schemas.microsoft.com/office/drawing/2014/main" id="{5C7B382F-FA30-6079-15D8-36F2F570530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45" name="object 7">
            <a:extLst>
              <a:ext uri="{FF2B5EF4-FFF2-40B4-BE49-F238E27FC236}">
                <a16:creationId xmlns:a16="http://schemas.microsoft.com/office/drawing/2014/main" id="{575C3991-1908-341A-68E2-F8591108254D}"/>
              </a:ext>
            </a:extLst>
          </p:cNvPr>
          <p:cNvSpPr/>
          <p:nvPr/>
        </p:nvSpPr>
        <p:spPr>
          <a:xfrm>
            <a:off x="6176645" y="25908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8">
            <a:extLst>
              <a:ext uri="{FF2B5EF4-FFF2-40B4-BE49-F238E27FC236}">
                <a16:creationId xmlns:a16="http://schemas.microsoft.com/office/drawing/2014/main" id="{8AB00DA4-5CEC-3DA7-0911-B6FEAD167CB8}"/>
              </a:ext>
            </a:extLst>
          </p:cNvPr>
          <p:cNvSpPr/>
          <p:nvPr/>
        </p:nvSpPr>
        <p:spPr>
          <a:xfrm>
            <a:off x="6176645" y="29641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9">
            <a:extLst>
              <a:ext uri="{FF2B5EF4-FFF2-40B4-BE49-F238E27FC236}">
                <a16:creationId xmlns:a16="http://schemas.microsoft.com/office/drawing/2014/main" id="{8E28BF83-AB4D-EE23-B1FA-F93FD0CD927C}"/>
              </a:ext>
            </a:extLst>
          </p:cNvPr>
          <p:cNvSpPr/>
          <p:nvPr/>
        </p:nvSpPr>
        <p:spPr>
          <a:xfrm>
            <a:off x="6176645" y="33070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10">
            <a:extLst>
              <a:ext uri="{FF2B5EF4-FFF2-40B4-BE49-F238E27FC236}">
                <a16:creationId xmlns:a16="http://schemas.microsoft.com/office/drawing/2014/main" id="{0433FEC8-2050-3FBA-F3CF-D7333F5CD624}"/>
              </a:ext>
            </a:extLst>
          </p:cNvPr>
          <p:cNvSpPr/>
          <p:nvPr/>
        </p:nvSpPr>
        <p:spPr>
          <a:xfrm>
            <a:off x="6176645" y="36499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12">
            <a:extLst>
              <a:ext uri="{FF2B5EF4-FFF2-40B4-BE49-F238E27FC236}">
                <a16:creationId xmlns:a16="http://schemas.microsoft.com/office/drawing/2014/main" id="{0C9C134F-F235-7361-45D2-9E92DCBCEA2F}"/>
              </a:ext>
            </a:extLst>
          </p:cNvPr>
          <p:cNvSpPr/>
          <p:nvPr/>
        </p:nvSpPr>
        <p:spPr>
          <a:xfrm>
            <a:off x="6176645" y="39928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15">
            <a:extLst>
              <a:ext uri="{FF2B5EF4-FFF2-40B4-BE49-F238E27FC236}">
                <a16:creationId xmlns:a16="http://schemas.microsoft.com/office/drawing/2014/main" id="{2AD38B23-D6F9-AC21-180C-0F41A466834A}"/>
              </a:ext>
            </a:extLst>
          </p:cNvPr>
          <p:cNvSpPr/>
          <p:nvPr/>
        </p:nvSpPr>
        <p:spPr>
          <a:xfrm>
            <a:off x="6176645" y="42976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16">
            <a:extLst>
              <a:ext uri="{FF2B5EF4-FFF2-40B4-BE49-F238E27FC236}">
                <a16:creationId xmlns:a16="http://schemas.microsoft.com/office/drawing/2014/main" id="{49AFC484-D489-97F1-AF15-4DE81462EF14}"/>
              </a:ext>
            </a:extLst>
          </p:cNvPr>
          <p:cNvSpPr/>
          <p:nvPr/>
        </p:nvSpPr>
        <p:spPr>
          <a:xfrm>
            <a:off x="6176645" y="47548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16">
            <a:extLst>
              <a:ext uri="{FF2B5EF4-FFF2-40B4-BE49-F238E27FC236}">
                <a16:creationId xmlns:a16="http://schemas.microsoft.com/office/drawing/2014/main" id="{65931077-3F14-085A-012F-924C4E1B66AD}"/>
              </a:ext>
            </a:extLst>
          </p:cNvPr>
          <p:cNvSpPr/>
          <p:nvPr/>
        </p:nvSpPr>
        <p:spPr>
          <a:xfrm>
            <a:off x="6172200" y="49834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53649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235732" y="85026"/>
            <a:ext cx="54864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300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202305" cy="15024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4769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YORKTOWN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85" dirty="0">
                <a:latin typeface="Arial"/>
                <a:cs typeface="Arial"/>
              </a:rPr>
              <a:t>PACK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42-</a:t>
            </a:r>
            <a:r>
              <a:rPr sz="1200" b="1" spc="120" dirty="0">
                <a:latin typeface="Arial"/>
                <a:cs typeface="Arial"/>
              </a:rPr>
              <a:t>INCH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ROUND </a:t>
            </a:r>
            <a:r>
              <a:rPr sz="1200" b="1" spc="95" dirty="0">
                <a:latin typeface="Arial"/>
                <a:cs typeface="Arial"/>
              </a:rPr>
              <a:t>DINING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YT5000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Yorktown adds style to small area dining with this 5-Pack dinette </a:t>
            </a:r>
            <a:r>
              <a:rPr sz="750" spc="-20" dirty="0">
                <a:latin typeface="Raleway"/>
                <a:cs typeface="Raleway"/>
              </a:rPr>
              <a:t>set.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Transitionally styled with mid-century modern influences, </a:t>
            </a:r>
            <a:r>
              <a:rPr sz="750" spc="-10" dirty="0">
                <a:latin typeface="Raleway"/>
                <a:cs typeface="Raleway"/>
              </a:rPr>
              <a:t>Yorktown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lustrous espresso finish over mindi veneers in a 42-inch </a:t>
            </a:r>
            <a:r>
              <a:rPr sz="750" spc="-10" dirty="0">
                <a:latin typeface="Raleway"/>
                <a:cs typeface="Raleway"/>
              </a:rPr>
              <a:t>round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that is both cozy and functional. Solid wood chairs are </a:t>
            </a:r>
            <a:r>
              <a:rPr sz="750" spc="-10" dirty="0">
                <a:latin typeface="Raleway"/>
                <a:cs typeface="Raleway"/>
              </a:rPr>
              <a:t>upholstered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 modern gray tweed for a comfortable seat and feature vertical </a:t>
            </a:r>
            <a:r>
              <a:rPr sz="750" spc="-20" dirty="0">
                <a:latin typeface="Raleway"/>
                <a:cs typeface="Raleway"/>
              </a:rPr>
              <a:t>slat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backs and tapered legs that complement the canted tapered legs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27375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661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04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1947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090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4233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5376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2683446"/>
            <a:ext cx="3167380" cy="15183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18605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mindi veneers,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Asian hardwood solids,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tweed fabric </a:t>
            </a:r>
            <a:r>
              <a:rPr sz="750" spc="-10" dirty="0">
                <a:latin typeface="Raleway"/>
                <a:cs typeface="Raleway"/>
              </a:rPr>
              <a:t>chairs</a:t>
            </a:r>
            <a:endParaRPr sz="750" dirty="0">
              <a:latin typeface="Raleway"/>
              <a:cs typeface="Raleway"/>
            </a:endParaRPr>
          </a:p>
          <a:p>
            <a:pPr marL="393700" marR="10007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table and four dining </a:t>
            </a:r>
            <a:r>
              <a:rPr sz="750" spc="-10" dirty="0">
                <a:latin typeface="Raleway"/>
                <a:cs typeface="Raleway"/>
              </a:rPr>
              <a:t>chairs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Size: 42"W x 42"D x </a:t>
            </a:r>
            <a:r>
              <a:rPr sz="750" spc="-20" dirty="0">
                <a:latin typeface="Raleway"/>
                <a:cs typeface="Raleway"/>
              </a:rPr>
              <a:t>30"H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Size: 18.5"W x 21"D x </a:t>
            </a:r>
            <a:r>
              <a:rPr sz="750" spc="-10" dirty="0">
                <a:latin typeface="Raleway"/>
                <a:cs typeface="Raleway"/>
              </a:rPr>
              <a:t>39.5"H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Table &amp; 4 Dining Chairs. Items not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Espresso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endParaRPr lang="en-US" sz="900" spc="-1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130.9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209332"/>
            <a:ext cx="727710" cy="727710"/>
            <a:chOff x="5907614" y="4209332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21293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25724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27939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5525" y="4301553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329239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38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5525" y="433477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35693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37908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33223" y="33235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close/>
                </a:path>
                <a:path w="62039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2039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32613" y="33235"/>
                  </a:ln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54762" y="33235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2039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2039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41232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6600" y="444554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44310" y="22161"/>
                  </a:moveTo>
                  <a:lnTo>
                    <a:pt x="33235" y="22161"/>
                  </a:lnTo>
                  <a:lnTo>
                    <a:pt x="33235" y="33248"/>
                  </a:lnTo>
                  <a:lnTo>
                    <a:pt x="44310" y="33248"/>
                  </a:lnTo>
                  <a:lnTo>
                    <a:pt x="44310" y="22161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88620" y="33248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20395" h="33654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62039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close/>
                </a:path>
                <a:path w="62039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310159" y="33248"/>
                  </a:lnTo>
                  <a:lnTo>
                    <a:pt x="321233" y="33248"/>
                  </a:lnTo>
                  <a:lnTo>
                    <a:pt x="321233" y="22161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76618" y="0"/>
                  </a:lnTo>
                  <a:close/>
                </a:path>
                <a:path w="62039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20928" y="11087"/>
                  </a:ln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22161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82" y="11087"/>
                  </a:lnTo>
                  <a:lnTo>
                    <a:pt x="587082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76136" y="4467707"/>
              <a:ext cx="111125" cy="11430"/>
            </a:xfrm>
            <a:custGeom>
              <a:avLst/>
              <a:gdLst/>
              <a:ahLst/>
              <a:cxnLst/>
              <a:rect l="l" t="t" r="r" b="b"/>
              <a:pathLst>
                <a:path w="111125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111125" h="11429">
                  <a:moveTo>
                    <a:pt x="77520" y="0"/>
                  </a:moveTo>
                  <a:lnTo>
                    <a:pt x="66446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46" y="11087"/>
                  </a:lnTo>
                  <a:lnTo>
                    <a:pt x="77520" y="11087"/>
                  </a:lnTo>
                  <a:lnTo>
                    <a:pt x="77520" y="0"/>
                  </a:lnTo>
                  <a:close/>
                </a:path>
                <a:path w="111125" h="11429">
                  <a:moveTo>
                    <a:pt x="88607" y="0"/>
                  </a:moveTo>
                  <a:lnTo>
                    <a:pt x="77546" y="0"/>
                  </a:lnTo>
                  <a:lnTo>
                    <a:pt x="77546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111125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5525" y="4484319"/>
              <a:ext cx="255270" cy="0"/>
            </a:xfrm>
            <a:custGeom>
              <a:avLst/>
              <a:gdLst/>
              <a:ahLst/>
              <a:cxnLst/>
              <a:rect l="l" t="t" r="r" b="b"/>
              <a:pathLst>
                <a:path w="255270">
                  <a:moveTo>
                    <a:pt x="0" y="0"/>
                  </a:moveTo>
                  <a:lnTo>
                    <a:pt x="25476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47879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36"/>
                  </a:moveTo>
                  <a:lnTo>
                    <a:pt x="0" y="22136"/>
                  </a:lnTo>
                  <a:lnTo>
                    <a:pt x="0" y="33210"/>
                  </a:lnTo>
                  <a:lnTo>
                    <a:pt x="11074" y="33210"/>
                  </a:lnTo>
                  <a:lnTo>
                    <a:pt x="11074" y="22136"/>
                  </a:lnTo>
                  <a:close/>
                </a:path>
                <a:path w="631825" h="33654">
                  <a:moveTo>
                    <a:pt x="44297" y="11061"/>
                  </a:moveTo>
                  <a:lnTo>
                    <a:pt x="33223" y="11061"/>
                  </a:lnTo>
                  <a:lnTo>
                    <a:pt x="22148" y="11061"/>
                  </a:lnTo>
                  <a:lnTo>
                    <a:pt x="11074" y="11061"/>
                  </a:lnTo>
                  <a:lnTo>
                    <a:pt x="11074" y="22136"/>
                  </a:lnTo>
                  <a:lnTo>
                    <a:pt x="22148" y="22136"/>
                  </a:lnTo>
                  <a:lnTo>
                    <a:pt x="33223" y="22136"/>
                  </a:lnTo>
                  <a:lnTo>
                    <a:pt x="33223" y="33210"/>
                  </a:lnTo>
                  <a:lnTo>
                    <a:pt x="44297" y="33210"/>
                  </a:lnTo>
                  <a:lnTo>
                    <a:pt x="44297" y="22136"/>
                  </a:lnTo>
                  <a:lnTo>
                    <a:pt x="44297" y="11061"/>
                  </a:lnTo>
                  <a:close/>
                </a:path>
                <a:path w="631825" h="33654">
                  <a:moveTo>
                    <a:pt x="55384" y="11061"/>
                  </a:moveTo>
                  <a:lnTo>
                    <a:pt x="44310" y="11061"/>
                  </a:lnTo>
                  <a:lnTo>
                    <a:pt x="44310" y="22136"/>
                  </a:lnTo>
                  <a:lnTo>
                    <a:pt x="44310" y="33210"/>
                  </a:lnTo>
                  <a:lnTo>
                    <a:pt x="55384" y="33210"/>
                  </a:lnTo>
                  <a:lnTo>
                    <a:pt x="55384" y="22136"/>
                  </a:lnTo>
                  <a:lnTo>
                    <a:pt x="55384" y="11061"/>
                  </a:lnTo>
                  <a:close/>
                </a:path>
                <a:path w="631825" h="33654">
                  <a:moveTo>
                    <a:pt x="77533" y="22136"/>
                  </a:moveTo>
                  <a:lnTo>
                    <a:pt x="66459" y="22136"/>
                  </a:lnTo>
                  <a:lnTo>
                    <a:pt x="66459" y="33210"/>
                  </a:lnTo>
                  <a:lnTo>
                    <a:pt x="77533" y="33210"/>
                  </a:lnTo>
                  <a:lnTo>
                    <a:pt x="77533" y="22136"/>
                  </a:lnTo>
                  <a:close/>
                </a:path>
                <a:path w="631825" h="33654">
                  <a:moveTo>
                    <a:pt x="99682" y="11061"/>
                  </a:moveTo>
                  <a:lnTo>
                    <a:pt x="88607" y="11061"/>
                  </a:lnTo>
                  <a:lnTo>
                    <a:pt x="88607" y="22136"/>
                  </a:lnTo>
                  <a:lnTo>
                    <a:pt x="99682" y="22136"/>
                  </a:lnTo>
                  <a:lnTo>
                    <a:pt x="99682" y="11061"/>
                  </a:lnTo>
                  <a:close/>
                </a:path>
                <a:path w="631825" h="33654">
                  <a:moveTo>
                    <a:pt x="110769" y="22136"/>
                  </a:moveTo>
                  <a:lnTo>
                    <a:pt x="99695" y="22136"/>
                  </a:lnTo>
                  <a:lnTo>
                    <a:pt x="99695" y="33210"/>
                  </a:lnTo>
                  <a:lnTo>
                    <a:pt x="110769" y="33210"/>
                  </a:lnTo>
                  <a:lnTo>
                    <a:pt x="110769" y="22136"/>
                  </a:lnTo>
                  <a:close/>
                </a:path>
                <a:path w="631825" h="33654">
                  <a:moveTo>
                    <a:pt x="155067" y="11061"/>
                  </a:moveTo>
                  <a:lnTo>
                    <a:pt x="143992" y="11061"/>
                  </a:lnTo>
                  <a:lnTo>
                    <a:pt x="143992" y="22136"/>
                  </a:lnTo>
                  <a:lnTo>
                    <a:pt x="143992" y="33210"/>
                  </a:lnTo>
                  <a:lnTo>
                    <a:pt x="155067" y="33210"/>
                  </a:lnTo>
                  <a:lnTo>
                    <a:pt x="155067" y="22136"/>
                  </a:lnTo>
                  <a:lnTo>
                    <a:pt x="155067" y="11061"/>
                  </a:lnTo>
                  <a:close/>
                </a:path>
                <a:path w="631825" h="33654">
                  <a:moveTo>
                    <a:pt x="199377" y="22136"/>
                  </a:moveTo>
                  <a:lnTo>
                    <a:pt x="188302" y="22136"/>
                  </a:lnTo>
                  <a:lnTo>
                    <a:pt x="188302" y="11061"/>
                  </a:lnTo>
                  <a:lnTo>
                    <a:pt x="177228" y="11061"/>
                  </a:lnTo>
                  <a:lnTo>
                    <a:pt x="177228" y="22136"/>
                  </a:lnTo>
                  <a:lnTo>
                    <a:pt x="166154" y="22136"/>
                  </a:lnTo>
                  <a:lnTo>
                    <a:pt x="166154" y="33210"/>
                  </a:lnTo>
                  <a:lnTo>
                    <a:pt x="177228" y="33210"/>
                  </a:lnTo>
                  <a:lnTo>
                    <a:pt x="188302" y="33210"/>
                  </a:lnTo>
                  <a:lnTo>
                    <a:pt x="199377" y="33210"/>
                  </a:lnTo>
                  <a:lnTo>
                    <a:pt x="199377" y="22136"/>
                  </a:lnTo>
                  <a:close/>
                </a:path>
                <a:path w="631825" h="33654">
                  <a:moveTo>
                    <a:pt x="210451" y="11061"/>
                  </a:moveTo>
                  <a:lnTo>
                    <a:pt x="199377" y="11061"/>
                  </a:lnTo>
                  <a:lnTo>
                    <a:pt x="199377" y="22136"/>
                  </a:lnTo>
                  <a:lnTo>
                    <a:pt x="210451" y="22136"/>
                  </a:lnTo>
                  <a:lnTo>
                    <a:pt x="210451" y="11061"/>
                  </a:lnTo>
                  <a:close/>
                </a:path>
                <a:path w="631825" h="33654">
                  <a:moveTo>
                    <a:pt x="265836" y="11061"/>
                  </a:moveTo>
                  <a:lnTo>
                    <a:pt x="265836" y="11061"/>
                  </a:lnTo>
                  <a:lnTo>
                    <a:pt x="210464" y="11061"/>
                  </a:lnTo>
                  <a:lnTo>
                    <a:pt x="210464" y="22136"/>
                  </a:lnTo>
                  <a:lnTo>
                    <a:pt x="210464" y="33210"/>
                  </a:lnTo>
                  <a:lnTo>
                    <a:pt x="221538" y="33210"/>
                  </a:lnTo>
                  <a:lnTo>
                    <a:pt x="232613" y="33210"/>
                  </a:lnTo>
                  <a:lnTo>
                    <a:pt x="232613" y="22136"/>
                  </a:lnTo>
                  <a:lnTo>
                    <a:pt x="243687" y="22136"/>
                  </a:lnTo>
                  <a:lnTo>
                    <a:pt x="243687" y="33210"/>
                  </a:lnTo>
                  <a:lnTo>
                    <a:pt x="254762" y="33210"/>
                  </a:lnTo>
                  <a:lnTo>
                    <a:pt x="254762" y="22136"/>
                  </a:lnTo>
                  <a:lnTo>
                    <a:pt x="265836" y="22136"/>
                  </a:lnTo>
                  <a:lnTo>
                    <a:pt x="265836" y="11061"/>
                  </a:lnTo>
                  <a:close/>
                </a:path>
                <a:path w="631825" h="33654">
                  <a:moveTo>
                    <a:pt x="276923" y="11061"/>
                  </a:moveTo>
                  <a:lnTo>
                    <a:pt x="265849" y="11061"/>
                  </a:lnTo>
                  <a:lnTo>
                    <a:pt x="265849" y="22136"/>
                  </a:lnTo>
                  <a:lnTo>
                    <a:pt x="276923" y="22136"/>
                  </a:lnTo>
                  <a:lnTo>
                    <a:pt x="276923" y="11061"/>
                  </a:lnTo>
                  <a:close/>
                </a:path>
                <a:path w="631825" h="33654">
                  <a:moveTo>
                    <a:pt x="299072" y="22136"/>
                  </a:moveTo>
                  <a:lnTo>
                    <a:pt x="287997" y="22136"/>
                  </a:lnTo>
                  <a:lnTo>
                    <a:pt x="276923" y="22136"/>
                  </a:lnTo>
                  <a:lnTo>
                    <a:pt x="276923" y="33210"/>
                  </a:lnTo>
                  <a:lnTo>
                    <a:pt x="287997" y="33210"/>
                  </a:lnTo>
                  <a:lnTo>
                    <a:pt x="299072" y="33210"/>
                  </a:lnTo>
                  <a:lnTo>
                    <a:pt x="299072" y="22136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22136"/>
                  </a:moveTo>
                  <a:lnTo>
                    <a:pt x="332308" y="22136"/>
                  </a:lnTo>
                  <a:lnTo>
                    <a:pt x="332308" y="11061"/>
                  </a:lnTo>
                  <a:lnTo>
                    <a:pt x="321233" y="11061"/>
                  </a:lnTo>
                  <a:lnTo>
                    <a:pt x="321233" y="22136"/>
                  </a:lnTo>
                  <a:lnTo>
                    <a:pt x="321233" y="33210"/>
                  </a:lnTo>
                  <a:lnTo>
                    <a:pt x="332308" y="33210"/>
                  </a:lnTo>
                  <a:lnTo>
                    <a:pt x="343382" y="33210"/>
                  </a:lnTo>
                  <a:lnTo>
                    <a:pt x="343382" y="22136"/>
                  </a:lnTo>
                  <a:close/>
                </a:path>
                <a:path w="631825" h="33654">
                  <a:moveTo>
                    <a:pt x="354457" y="11061"/>
                  </a:moveTo>
                  <a:lnTo>
                    <a:pt x="343382" y="11061"/>
                  </a:lnTo>
                  <a:lnTo>
                    <a:pt x="343382" y="22136"/>
                  </a:lnTo>
                  <a:lnTo>
                    <a:pt x="354457" y="22136"/>
                  </a:lnTo>
                  <a:lnTo>
                    <a:pt x="354457" y="11061"/>
                  </a:lnTo>
                  <a:close/>
                </a:path>
                <a:path w="631825" h="33654">
                  <a:moveTo>
                    <a:pt x="376605" y="11061"/>
                  </a:moveTo>
                  <a:lnTo>
                    <a:pt x="365531" y="11061"/>
                  </a:lnTo>
                  <a:lnTo>
                    <a:pt x="365531" y="22136"/>
                  </a:lnTo>
                  <a:lnTo>
                    <a:pt x="354457" y="22136"/>
                  </a:lnTo>
                  <a:lnTo>
                    <a:pt x="354457" y="33210"/>
                  </a:lnTo>
                  <a:lnTo>
                    <a:pt x="365531" y="33210"/>
                  </a:lnTo>
                  <a:lnTo>
                    <a:pt x="376605" y="33210"/>
                  </a:lnTo>
                  <a:lnTo>
                    <a:pt x="376605" y="22136"/>
                  </a:lnTo>
                  <a:lnTo>
                    <a:pt x="376605" y="11061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61"/>
                  </a:lnTo>
                  <a:lnTo>
                    <a:pt x="376618" y="22136"/>
                  </a:lnTo>
                  <a:lnTo>
                    <a:pt x="376618" y="33210"/>
                  </a:lnTo>
                  <a:lnTo>
                    <a:pt x="387692" y="33210"/>
                  </a:lnTo>
                  <a:lnTo>
                    <a:pt x="387692" y="22136"/>
                  </a:lnTo>
                  <a:lnTo>
                    <a:pt x="398767" y="22136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61"/>
                  </a:moveTo>
                  <a:lnTo>
                    <a:pt x="420916" y="11061"/>
                  </a:lnTo>
                  <a:lnTo>
                    <a:pt x="420916" y="22136"/>
                  </a:lnTo>
                  <a:lnTo>
                    <a:pt x="409841" y="22136"/>
                  </a:lnTo>
                  <a:lnTo>
                    <a:pt x="409841" y="33210"/>
                  </a:lnTo>
                  <a:lnTo>
                    <a:pt x="420916" y="33210"/>
                  </a:lnTo>
                  <a:lnTo>
                    <a:pt x="431990" y="33210"/>
                  </a:lnTo>
                  <a:lnTo>
                    <a:pt x="431990" y="22136"/>
                  </a:lnTo>
                  <a:lnTo>
                    <a:pt x="431990" y="11061"/>
                  </a:lnTo>
                  <a:close/>
                </a:path>
                <a:path w="631825" h="33654">
                  <a:moveTo>
                    <a:pt x="487375" y="11061"/>
                  </a:moveTo>
                  <a:lnTo>
                    <a:pt x="476300" y="11061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61"/>
                  </a:lnTo>
                  <a:lnTo>
                    <a:pt x="432003" y="22136"/>
                  </a:lnTo>
                  <a:lnTo>
                    <a:pt x="432003" y="33210"/>
                  </a:lnTo>
                  <a:lnTo>
                    <a:pt x="443077" y="33210"/>
                  </a:lnTo>
                  <a:lnTo>
                    <a:pt x="443077" y="22136"/>
                  </a:lnTo>
                  <a:lnTo>
                    <a:pt x="454152" y="22136"/>
                  </a:lnTo>
                  <a:lnTo>
                    <a:pt x="465226" y="22136"/>
                  </a:lnTo>
                  <a:lnTo>
                    <a:pt x="476300" y="22136"/>
                  </a:lnTo>
                  <a:lnTo>
                    <a:pt x="487375" y="22136"/>
                  </a:lnTo>
                  <a:lnTo>
                    <a:pt x="487375" y="11061"/>
                  </a:lnTo>
                  <a:close/>
                </a:path>
                <a:path w="631825" h="33654">
                  <a:moveTo>
                    <a:pt x="542759" y="11061"/>
                  </a:moveTo>
                  <a:lnTo>
                    <a:pt x="531685" y="11061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61"/>
                  </a:lnTo>
                  <a:lnTo>
                    <a:pt x="487387" y="11061"/>
                  </a:lnTo>
                  <a:lnTo>
                    <a:pt x="487387" y="22136"/>
                  </a:lnTo>
                  <a:lnTo>
                    <a:pt x="498462" y="22136"/>
                  </a:lnTo>
                  <a:lnTo>
                    <a:pt x="509536" y="22136"/>
                  </a:lnTo>
                  <a:lnTo>
                    <a:pt x="520611" y="22136"/>
                  </a:lnTo>
                  <a:lnTo>
                    <a:pt x="531685" y="22136"/>
                  </a:lnTo>
                  <a:lnTo>
                    <a:pt x="542759" y="22136"/>
                  </a:lnTo>
                  <a:lnTo>
                    <a:pt x="542759" y="11061"/>
                  </a:lnTo>
                  <a:close/>
                </a:path>
                <a:path w="631825" h="33654">
                  <a:moveTo>
                    <a:pt x="564908" y="11061"/>
                  </a:moveTo>
                  <a:lnTo>
                    <a:pt x="553847" y="11061"/>
                  </a:lnTo>
                  <a:lnTo>
                    <a:pt x="542772" y="11061"/>
                  </a:lnTo>
                  <a:lnTo>
                    <a:pt x="542772" y="22136"/>
                  </a:lnTo>
                  <a:lnTo>
                    <a:pt x="553847" y="22136"/>
                  </a:lnTo>
                  <a:lnTo>
                    <a:pt x="564908" y="22136"/>
                  </a:lnTo>
                  <a:lnTo>
                    <a:pt x="564908" y="11061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75995" y="11061"/>
                  </a:lnTo>
                  <a:lnTo>
                    <a:pt x="575995" y="22136"/>
                  </a:lnTo>
                  <a:lnTo>
                    <a:pt x="587057" y="22136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11061"/>
                  </a:moveTo>
                  <a:lnTo>
                    <a:pt x="609219" y="11061"/>
                  </a:lnTo>
                  <a:lnTo>
                    <a:pt x="609219" y="22136"/>
                  </a:lnTo>
                  <a:lnTo>
                    <a:pt x="620293" y="22136"/>
                  </a:lnTo>
                  <a:lnTo>
                    <a:pt x="620293" y="11061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50093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48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299072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54457" y="33235"/>
                  </a:moveTo>
                  <a:lnTo>
                    <a:pt x="343382" y="33235"/>
                  </a:lnTo>
                  <a:lnTo>
                    <a:pt x="332308" y="33235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43382" y="44310"/>
                  </a:lnTo>
                  <a:lnTo>
                    <a:pt x="354457" y="44310"/>
                  </a:lnTo>
                  <a:lnTo>
                    <a:pt x="354457" y="33235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65531" y="44310"/>
                  </a:lnTo>
                  <a:lnTo>
                    <a:pt x="376605" y="44310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5525" y="453416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55631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58955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99682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6600" y="4611700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61"/>
                  </a:lnTo>
                  <a:close/>
                </a:path>
                <a:path w="609600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09600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88620" y="22161"/>
                  </a:lnTo>
                  <a:lnTo>
                    <a:pt x="88620" y="33248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09600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09600" h="33654">
                  <a:moveTo>
                    <a:pt x="155079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55079" y="11074"/>
                  </a:lnTo>
                  <a:close/>
                </a:path>
                <a:path w="609600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09600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09600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09600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09600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09600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48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09600" h="33654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09600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09600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09600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09600" h="33654">
                  <a:moveTo>
                    <a:pt x="376618" y="22161"/>
                  </a:moveTo>
                  <a:lnTo>
                    <a:pt x="365544" y="22161"/>
                  </a:lnTo>
                  <a:lnTo>
                    <a:pt x="365544" y="33248"/>
                  </a:lnTo>
                  <a:lnTo>
                    <a:pt x="376618" y="33248"/>
                  </a:lnTo>
                  <a:lnTo>
                    <a:pt x="376618" y="22161"/>
                  </a:lnTo>
                  <a:close/>
                </a:path>
                <a:path w="609600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09600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09600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09600" h="33654">
                  <a:moveTo>
                    <a:pt x="432003" y="22161"/>
                  </a:moveTo>
                  <a:lnTo>
                    <a:pt x="420928" y="22161"/>
                  </a:lnTo>
                  <a:lnTo>
                    <a:pt x="420928" y="33248"/>
                  </a:lnTo>
                  <a:lnTo>
                    <a:pt x="432003" y="33248"/>
                  </a:lnTo>
                  <a:lnTo>
                    <a:pt x="432003" y="22161"/>
                  </a:lnTo>
                  <a:close/>
                </a:path>
                <a:path w="609600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09600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09600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09600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09600" h="33654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20611" y="22161"/>
                  </a:lnTo>
                  <a:close/>
                </a:path>
                <a:path w="609600" h="33654">
                  <a:moveTo>
                    <a:pt x="542772" y="22161"/>
                  </a:moveTo>
                  <a:lnTo>
                    <a:pt x="531698" y="22161"/>
                  </a:lnTo>
                  <a:lnTo>
                    <a:pt x="531698" y="33248"/>
                  </a:lnTo>
                  <a:lnTo>
                    <a:pt x="542772" y="33248"/>
                  </a:lnTo>
                  <a:lnTo>
                    <a:pt x="542772" y="22161"/>
                  </a:lnTo>
                  <a:close/>
                </a:path>
                <a:path w="609600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87"/>
                  </a:lnTo>
                  <a:lnTo>
                    <a:pt x="553834" y="0"/>
                  </a:lnTo>
                  <a:close/>
                </a:path>
                <a:path w="609600" h="33654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09600" h="33654">
                  <a:moveTo>
                    <a:pt x="609219" y="11074"/>
                  </a:moveTo>
                  <a:lnTo>
                    <a:pt x="598144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463386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87057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132753" y="4672622"/>
              <a:ext cx="332740" cy="0"/>
            </a:xfrm>
            <a:custGeom>
              <a:avLst/>
              <a:gdLst/>
              <a:ahLst/>
              <a:cxnLst/>
              <a:rect l="l" t="t" r="r" b="b"/>
              <a:pathLst>
                <a:path w="332739">
                  <a:moveTo>
                    <a:pt x="0" y="0"/>
                  </a:moveTo>
                  <a:lnTo>
                    <a:pt x="33230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667084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22225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22225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88748" y="4683696"/>
              <a:ext cx="454659" cy="0"/>
            </a:xfrm>
            <a:custGeom>
              <a:avLst/>
              <a:gdLst/>
              <a:ahLst/>
              <a:cxnLst/>
              <a:rect l="l" t="t" r="r" b="b"/>
              <a:pathLst>
                <a:path w="454660">
                  <a:moveTo>
                    <a:pt x="0" y="0"/>
                  </a:moveTo>
                  <a:lnTo>
                    <a:pt x="45415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67815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44450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close/>
                </a:path>
                <a:path w="631825" h="44450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75995" y="22161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44450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10605" y="471693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88748" y="4711395"/>
              <a:ext cx="598170" cy="22225"/>
            </a:xfrm>
            <a:custGeom>
              <a:avLst/>
              <a:gdLst/>
              <a:ahLst/>
              <a:cxnLst/>
              <a:rect l="l" t="t" r="r" b="b"/>
              <a:pathLst>
                <a:path w="59817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598170" h="22225">
                  <a:moveTo>
                    <a:pt x="55384" y="11074"/>
                  </a:moveTo>
                  <a:lnTo>
                    <a:pt x="44310" y="11074"/>
                  </a:ln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598170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598170" h="22225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598170" h="22225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598170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98170" h="22225">
                  <a:moveTo>
                    <a:pt x="354469" y="0"/>
                  </a:moveTo>
                  <a:lnTo>
                    <a:pt x="343395" y="0"/>
                  </a:lnTo>
                  <a:lnTo>
                    <a:pt x="343395" y="11074"/>
                  </a:lnTo>
                  <a:lnTo>
                    <a:pt x="354469" y="11074"/>
                  </a:lnTo>
                  <a:lnTo>
                    <a:pt x="354469" y="0"/>
                  </a:lnTo>
                  <a:close/>
                </a:path>
                <a:path w="598170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598170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598170" h="22225">
                  <a:moveTo>
                    <a:pt x="509536" y="0"/>
                  </a:moveTo>
                  <a:lnTo>
                    <a:pt x="509536" y="0"/>
                  </a:lnTo>
                  <a:lnTo>
                    <a:pt x="454164" y="0"/>
                  </a:lnTo>
                  <a:lnTo>
                    <a:pt x="454164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598170" h="22225">
                  <a:moveTo>
                    <a:pt x="531685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598170" h="22225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598170" h="22225">
                  <a:moveTo>
                    <a:pt x="575995" y="0"/>
                  </a:moveTo>
                  <a:lnTo>
                    <a:pt x="564934" y="0"/>
                  </a:lnTo>
                  <a:lnTo>
                    <a:pt x="564934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598170" h="22225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99517" y="4728006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3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72246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7446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476677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480001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5525" y="482216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243523" y="4849850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5525" y="484431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87057" y="33248"/>
                  </a:lnTo>
                  <a:lnTo>
                    <a:pt x="598131" y="33248"/>
                  </a:lnTo>
                  <a:lnTo>
                    <a:pt x="598131" y="22161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5525" y="4866474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22225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22225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22225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5898515" y="4915941"/>
            <a:ext cx="57785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10" dirty="0">
                <a:latin typeface="Raleway"/>
                <a:cs typeface="Raleway"/>
              </a:rPr>
              <a:t>17.97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51" name="object 51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34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9694A68-AB4A-1D2D-BFE1-470556F5F03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86339423"/>
              </p:ext>
            </p:extLst>
          </p:nvPr>
        </p:nvGraphicFramePr>
        <p:xfrm>
          <a:off x="762000" y="5853192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9694A68-AB4A-1D2D-BFE1-470556F5F03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62000" y="5853192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4C33AE6A-7FBB-D362-1BE5-E8736538FEC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068309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63270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545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8515" y="890714"/>
            <a:ext cx="3197225" cy="37522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8862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YORKTOWN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85" dirty="0">
                <a:latin typeface="Arial"/>
                <a:cs typeface="Arial"/>
              </a:rPr>
              <a:t>PACK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SET, </a:t>
            </a:r>
            <a:r>
              <a:rPr sz="1200" b="1" spc="30" dirty="0">
                <a:latin typeface="Arial"/>
                <a:cs typeface="Arial"/>
              </a:rPr>
              <a:t>GRAY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YT5000G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Yorktown adds style to small area dining with this 5-Pack dinette </a:t>
            </a:r>
            <a:r>
              <a:rPr sz="750" spc="-20" dirty="0">
                <a:latin typeface="Raleway"/>
                <a:cs typeface="Raleway"/>
              </a:rPr>
              <a:t>set.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Transitionally styled with mid-century modern influences, </a:t>
            </a:r>
            <a:r>
              <a:rPr sz="750" spc="-10" dirty="0">
                <a:latin typeface="Raleway"/>
                <a:cs typeface="Raleway"/>
              </a:rPr>
              <a:t>Yorktown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lustrous gray finish over mindi veneers in a 42-inch </a:t>
            </a:r>
            <a:r>
              <a:rPr sz="750" spc="-10" dirty="0">
                <a:latin typeface="Raleway"/>
                <a:cs typeface="Raleway"/>
              </a:rPr>
              <a:t>round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that is both cozy and functional. Solid wood chairs are </a:t>
            </a:r>
            <a:r>
              <a:rPr sz="750" spc="-10" dirty="0">
                <a:latin typeface="Raleway"/>
                <a:cs typeface="Raleway"/>
              </a:rPr>
              <a:t>upholstered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a modern gray tweed for a comfortable seat and feature vertical </a:t>
            </a:r>
            <a:r>
              <a:rPr sz="750" spc="-20" dirty="0">
                <a:latin typeface="Raleway"/>
                <a:cs typeface="Raleway"/>
              </a:rPr>
              <a:t>slat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backs and tapered legs that complement the canted tapered legs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 dirty="0">
              <a:latin typeface="Raleway"/>
              <a:cs typeface="Raleway"/>
            </a:endParaRPr>
          </a:p>
          <a:p>
            <a:pPr marL="393700" marR="933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Asian hardwood solids and 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mindi </a:t>
            </a:r>
            <a:r>
              <a:rPr sz="750" spc="-10" dirty="0">
                <a:latin typeface="Raleway"/>
                <a:cs typeface="Raleway"/>
              </a:rPr>
              <a:t>veneers,</a:t>
            </a:r>
            <a:endParaRPr sz="750" dirty="0">
              <a:latin typeface="Raleway"/>
              <a:cs typeface="Raleway"/>
            </a:endParaRPr>
          </a:p>
          <a:p>
            <a:pPr marL="393700" marR="12953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details include padded gray tweed fabric </a:t>
            </a:r>
            <a:r>
              <a:rPr sz="750" spc="-10" dirty="0">
                <a:latin typeface="Raleway"/>
                <a:cs typeface="Raleway"/>
              </a:rPr>
              <a:t>chairs,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schoolhouse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back and flowing round table in a </a:t>
            </a:r>
            <a:r>
              <a:rPr sz="750" spc="-10" dirty="0">
                <a:latin typeface="Raleway"/>
                <a:cs typeface="Raleway"/>
              </a:rPr>
              <a:t>modern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dining </a:t>
            </a:r>
            <a:r>
              <a:rPr sz="750" spc="-10" dirty="0">
                <a:latin typeface="Raleway"/>
                <a:cs typeface="Raleway"/>
              </a:rPr>
              <a:t>profile</a:t>
            </a:r>
            <a:endParaRPr sz="750" dirty="0">
              <a:latin typeface="Raleway"/>
              <a:cs typeface="Raleway"/>
            </a:endParaRPr>
          </a:p>
          <a:p>
            <a:pPr marL="393700" marR="3625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table and four dining chairs. Items not </a:t>
            </a:r>
            <a:r>
              <a:rPr sz="750" spc="-20" dirty="0">
                <a:latin typeface="Raleway"/>
                <a:cs typeface="Raleway"/>
              </a:rPr>
              <a:t>sold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393700" marR="6197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keep the chair from scratching </a:t>
            </a:r>
            <a:r>
              <a:rPr sz="750" spc="-10" dirty="0">
                <a:latin typeface="Raleway"/>
                <a:cs typeface="Raleway"/>
              </a:rPr>
              <a:t>floor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tweed fabric </a:t>
            </a:r>
            <a:r>
              <a:rPr sz="750" spc="-10" dirty="0">
                <a:latin typeface="Raleway"/>
                <a:cs typeface="Raleway"/>
              </a:rPr>
              <a:t>chairs</a:t>
            </a:r>
            <a:endParaRPr sz="750" dirty="0">
              <a:latin typeface="Raleway"/>
              <a:cs typeface="Raleway"/>
            </a:endParaRPr>
          </a:p>
          <a:p>
            <a:pPr marL="393700" marR="1917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set is hand-stained in a natural multi-step gray finish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highlight the natural grain and character of the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393700" marR="97599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Measurements: 42W x 42D x </a:t>
            </a:r>
            <a:r>
              <a:rPr sz="750" spc="-25" dirty="0">
                <a:latin typeface="Raleway"/>
                <a:cs typeface="Raleway"/>
              </a:rPr>
              <a:t>30H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Measurements: 18.5W x 21D x </a:t>
            </a:r>
            <a:r>
              <a:rPr sz="750" spc="-10" dirty="0">
                <a:latin typeface="Raleway"/>
                <a:cs typeface="Raleway"/>
              </a:rPr>
              <a:t>39.5H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130.9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907614" y="4674165"/>
            <a:ext cx="727710" cy="727710"/>
            <a:chOff x="5907614" y="4674165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5911215" y="46777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7249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7485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7839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24129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24129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0231" y="48016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80759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8312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14045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86661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8902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9256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94924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98464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70232" y="500825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35560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35560">
                  <a:moveTo>
                    <a:pt x="448500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35560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35560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0318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0672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10268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12629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16169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09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18530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0232" y="522071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48500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256123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0197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0197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0197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0197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0197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0197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7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0197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0197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0197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7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0197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52797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12432" y="35420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20"/>
                  </a:lnTo>
                  <a:lnTo>
                    <a:pt x="283260" y="35420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65874" y="35420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20"/>
                  </a:lnTo>
                  <a:lnTo>
                    <a:pt x="531126" y="35420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31514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383350" y="5338749"/>
              <a:ext cx="177165" cy="12065"/>
            </a:xfrm>
            <a:custGeom>
              <a:avLst/>
              <a:gdLst/>
              <a:ahLst/>
              <a:cxnLst/>
              <a:rect l="l" t="t" r="r" b="b"/>
              <a:pathLst>
                <a:path w="177165" h="12064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177165" h="12064">
                  <a:moveTo>
                    <a:pt x="47193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177165" h="12064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177165" h="12064">
                  <a:moveTo>
                    <a:pt x="153428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177165" h="12064">
                  <a:moveTo>
                    <a:pt x="177025" y="0"/>
                  </a:moveTo>
                  <a:lnTo>
                    <a:pt x="165227" y="0"/>
                  </a:lnTo>
                  <a:lnTo>
                    <a:pt x="165227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5898515" y="5380773"/>
            <a:ext cx="57785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10" dirty="0">
                <a:latin typeface="Raleway"/>
                <a:cs typeface="Raleway"/>
              </a:rPr>
              <a:t>17.97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758931" y="7521740"/>
            <a:ext cx="54102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C2E5B63-AC08-0CF8-6B9C-855125EAD6A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58916864"/>
              </p:ext>
            </p:extLst>
          </p:nvPr>
        </p:nvGraphicFramePr>
        <p:xfrm>
          <a:off x="838200" y="5720809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C2E5B63-AC08-0CF8-6B9C-855125EAD6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838200" y="5720809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19978DFC-28C9-280E-1E91-E21B1767E2F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691627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1956" y="858598"/>
            <a:ext cx="3135630" cy="27057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18465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YORKTOWN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7-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STORAGE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0" dirty="0">
                <a:latin typeface="Arial"/>
                <a:cs typeface="Arial"/>
              </a:rPr>
              <a:t>(COUNTER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6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65" dirty="0">
                <a:latin typeface="Arial"/>
                <a:cs typeface="Arial"/>
              </a:rPr>
              <a:t>CHAIRS)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X-VIRTUAL-</a:t>
            </a:r>
            <a:r>
              <a:rPr sz="750" spc="-25" dirty="0">
                <a:latin typeface="Raleway"/>
                <a:cs typeface="Raleway"/>
              </a:rPr>
              <a:t>478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Transitionally styled with mid-century modern influences, </a:t>
            </a:r>
            <a:r>
              <a:rPr sz="750" spc="-10" dirty="0">
                <a:latin typeface="Raleway"/>
                <a:cs typeface="Raleway"/>
              </a:rPr>
              <a:t>Yorktown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lustrous espresso finish over mindi veneers that is both </a:t>
            </a:r>
            <a:r>
              <a:rPr sz="750" spc="-20" dirty="0">
                <a:latin typeface="Raleway"/>
                <a:cs typeface="Raleway"/>
              </a:rPr>
              <a:t>cozy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functional. Solid wood chairs are upholstered in a modern </a:t>
            </a:r>
            <a:r>
              <a:rPr sz="750" spc="-20" dirty="0">
                <a:latin typeface="Raleway"/>
                <a:cs typeface="Raleway"/>
              </a:rPr>
              <a:t>gray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tweed for a comfortable seat and feature vertical slat backs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tapered legs that complement the tapered legs of the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 dirty="0">
              <a:latin typeface="Raleway"/>
              <a:cs typeface="Raleway"/>
            </a:endParaRPr>
          </a:p>
          <a:p>
            <a:pPr marL="393700" marR="15430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mindi veneers,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Asian hardwood solids,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tweed fabric </a:t>
            </a:r>
            <a:r>
              <a:rPr sz="750" spc="-10" dirty="0">
                <a:latin typeface="Raleway"/>
                <a:cs typeface="Raleway"/>
              </a:rPr>
              <a:t>chairs</a:t>
            </a:r>
            <a:endParaRPr sz="750" dirty="0">
              <a:latin typeface="Raleway"/>
              <a:cs typeface="Raleway"/>
            </a:endParaRPr>
          </a:p>
          <a:p>
            <a:pPr marL="393700" marR="9366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includes table and Six Counter </a:t>
            </a:r>
            <a:r>
              <a:rPr sz="750" spc="-10" dirty="0">
                <a:latin typeface="Raleway"/>
                <a:cs typeface="Raleway"/>
              </a:rPr>
              <a:t>chairs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Espresso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$444.00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585140"/>
            <a:ext cx="727710" cy="727710"/>
            <a:chOff x="5907614" y="3585140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5887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0661" y="362818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55" y="29603"/>
                  </a:lnTo>
                  <a:lnTo>
                    <a:pt x="9855" y="19735"/>
                  </a:lnTo>
                  <a:lnTo>
                    <a:pt x="9855" y="9867"/>
                  </a:lnTo>
                  <a:lnTo>
                    <a:pt x="9855" y="0"/>
                  </a:lnTo>
                  <a:close/>
                </a:path>
                <a:path w="641350" h="29845">
                  <a:moveTo>
                    <a:pt x="49326" y="19735"/>
                  </a:moveTo>
                  <a:lnTo>
                    <a:pt x="39458" y="19735"/>
                  </a:lnTo>
                  <a:lnTo>
                    <a:pt x="29603" y="19735"/>
                  </a:lnTo>
                  <a:lnTo>
                    <a:pt x="19735" y="19735"/>
                  </a:lnTo>
                  <a:lnTo>
                    <a:pt x="19735" y="29603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69049" y="0"/>
                  </a:lnTo>
                  <a:lnTo>
                    <a:pt x="9867" y="0"/>
                  </a:lnTo>
                  <a:lnTo>
                    <a:pt x="9867" y="9867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88773" y="19735"/>
                  </a:moveTo>
                  <a:lnTo>
                    <a:pt x="78905" y="19735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close/>
                </a:path>
                <a:path w="641350" h="29845">
                  <a:moveTo>
                    <a:pt x="138087" y="9867"/>
                  </a:moveTo>
                  <a:lnTo>
                    <a:pt x="128219" y="9867"/>
                  </a:lnTo>
                  <a:lnTo>
                    <a:pt x="118364" y="9867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98640" y="0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29603"/>
                  </a:lnTo>
                  <a:lnTo>
                    <a:pt x="108496" y="29603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41350" h="29845">
                  <a:moveTo>
                    <a:pt x="147942" y="0"/>
                  </a:moveTo>
                  <a:lnTo>
                    <a:pt x="138087" y="0"/>
                  </a:lnTo>
                  <a:lnTo>
                    <a:pt x="138087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9845">
                  <a:moveTo>
                    <a:pt x="177546" y="9867"/>
                  </a:moveTo>
                  <a:lnTo>
                    <a:pt x="167678" y="9867"/>
                  </a:lnTo>
                  <a:lnTo>
                    <a:pt x="157822" y="9867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47955" y="19735"/>
                  </a:lnTo>
                  <a:lnTo>
                    <a:pt x="147955" y="29603"/>
                  </a:lnTo>
                  <a:lnTo>
                    <a:pt x="157822" y="29603"/>
                  </a:lnTo>
                  <a:lnTo>
                    <a:pt x="157822" y="19735"/>
                  </a:lnTo>
                  <a:lnTo>
                    <a:pt x="167678" y="19735"/>
                  </a:lnTo>
                  <a:lnTo>
                    <a:pt x="167678" y="29603"/>
                  </a:lnTo>
                  <a:lnTo>
                    <a:pt x="177546" y="29603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35"/>
                  </a:lnTo>
                  <a:lnTo>
                    <a:pt x="197269" y="29603"/>
                  </a:lnTo>
                  <a:lnTo>
                    <a:pt x="207137" y="29603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26860" y="0"/>
                  </a:moveTo>
                  <a:lnTo>
                    <a:pt x="216992" y="0"/>
                  </a:ln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lnTo>
                    <a:pt x="226860" y="0"/>
                  </a:lnTo>
                  <a:close/>
                </a:path>
                <a:path w="641350" h="29845">
                  <a:moveTo>
                    <a:pt x="276161" y="9867"/>
                  </a:moveTo>
                  <a:lnTo>
                    <a:pt x="266306" y="9867"/>
                  </a:ln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9867"/>
                  </a:lnTo>
                  <a:close/>
                </a:path>
                <a:path w="641350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9845">
                  <a:moveTo>
                    <a:pt x="315633" y="0"/>
                  </a:move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19735"/>
                  </a:lnTo>
                  <a:lnTo>
                    <a:pt x="315633" y="19735"/>
                  </a:lnTo>
                  <a:lnTo>
                    <a:pt x="315633" y="9867"/>
                  </a:lnTo>
                  <a:lnTo>
                    <a:pt x="315633" y="0"/>
                  </a:lnTo>
                  <a:close/>
                </a:path>
                <a:path w="641350" h="29845">
                  <a:moveTo>
                    <a:pt x="335356" y="0"/>
                  </a:moveTo>
                  <a:lnTo>
                    <a:pt x="325488" y="0"/>
                  </a:lnTo>
                  <a:lnTo>
                    <a:pt x="325488" y="9867"/>
                  </a:lnTo>
                  <a:lnTo>
                    <a:pt x="335356" y="9867"/>
                  </a:lnTo>
                  <a:lnTo>
                    <a:pt x="335356" y="0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453707" y="0"/>
                  </a:moveTo>
                  <a:lnTo>
                    <a:pt x="443839" y="0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41350" h="29845">
                  <a:moveTo>
                    <a:pt x="493166" y="9867"/>
                  </a:moveTo>
                  <a:lnTo>
                    <a:pt x="483298" y="9867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66" y="19735"/>
                  </a:lnTo>
                  <a:lnTo>
                    <a:pt x="493166" y="9867"/>
                  </a:lnTo>
                  <a:close/>
                </a:path>
                <a:path w="641350" h="29845">
                  <a:moveTo>
                    <a:pt x="512889" y="9867"/>
                  </a:moveTo>
                  <a:lnTo>
                    <a:pt x="503021" y="9867"/>
                  </a:lnTo>
                  <a:lnTo>
                    <a:pt x="503021" y="19735"/>
                  </a:lnTo>
                  <a:lnTo>
                    <a:pt x="512889" y="19735"/>
                  </a:lnTo>
                  <a:lnTo>
                    <a:pt x="512889" y="9867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62203" y="9867"/>
                  </a:moveTo>
                  <a:lnTo>
                    <a:pt x="552335" y="9867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147930" y="3647922"/>
              <a:ext cx="99060" cy="10160"/>
            </a:xfrm>
            <a:custGeom>
              <a:avLst/>
              <a:gdLst/>
              <a:ahLst/>
              <a:cxnLst/>
              <a:rect l="l" t="t" r="r" b="b"/>
              <a:pathLst>
                <a:path w="99060" h="10160">
                  <a:moveTo>
                    <a:pt x="49314" y="0"/>
                  </a:moveTo>
                  <a:lnTo>
                    <a:pt x="49314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99060" h="10160">
                  <a:moveTo>
                    <a:pt x="69037" y="0"/>
                  </a:moveTo>
                  <a:lnTo>
                    <a:pt x="59169" y="0"/>
                  </a:lnTo>
                  <a:lnTo>
                    <a:pt x="59169" y="9867"/>
                  </a:lnTo>
                  <a:lnTo>
                    <a:pt x="69037" y="9867"/>
                  </a:lnTo>
                  <a:lnTo>
                    <a:pt x="69037" y="0"/>
                  </a:lnTo>
                  <a:close/>
                </a:path>
                <a:path w="99060" h="10160">
                  <a:moveTo>
                    <a:pt x="98615" y="0"/>
                  </a:moveTo>
                  <a:lnTo>
                    <a:pt x="88760" y="0"/>
                  </a:lnTo>
                  <a:lnTo>
                    <a:pt x="88760" y="9867"/>
                  </a:lnTo>
                  <a:lnTo>
                    <a:pt x="98615" y="9867"/>
                  </a:lnTo>
                  <a:lnTo>
                    <a:pt x="986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276149" y="3652856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29">
                  <a:moveTo>
                    <a:pt x="0" y="0"/>
                  </a:moveTo>
                  <a:lnTo>
                    <a:pt x="315620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0661" y="3657777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55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55" y="19735"/>
                  </a:lnTo>
                  <a:lnTo>
                    <a:pt x="9855" y="9867"/>
                  </a:lnTo>
                  <a:lnTo>
                    <a:pt x="9855" y="0"/>
                  </a:lnTo>
                  <a:close/>
                </a:path>
                <a:path w="641350" h="20320">
                  <a:moveTo>
                    <a:pt x="49326" y="0"/>
                  </a:moveTo>
                  <a:lnTo>
                    <a:pt x="39458" y="0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41350" h="20320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0320">
                  <a:moveTo>
                    <a:pt x="88773" y="0"/>
                  </a:moveTo>
                  <a:lnTo>
                    <a:pt x="78905" y="0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9867"/>
                  </a:lnTo>
                  <a:lnTo>
                    <a:pt x="88773" y="0"/>
                  </a:lnTo>
                  <a:close/>
                </a:path>
                <a:path w="641350" h="20320">
                  <a:moveTo>
                    <a:pt x="147942" y="0"/>
                  </a:moveTo>
                  <a:lnTo>
                    <a:pt x="147942" y="0"/>
                  </a:lnTo>
                  <a:lnTo>
                    <a:pt x="98640" y="0"/>
                  </a:lnTo>
                  <a:lnTo>
                    <a:pt x="98640" y="9867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0320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0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20320">
                  <a:moveTo>
                    <a:pt x="187413" y="0"/>
                  </a:moveTo>
                  <a:lnTo>
                    <a:pt x="177546" y="0"/>
                  </a:lnTo>
                  <a:lnTo>
                    <a:pt x="177546" y="9867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  <a:path w="641350" h="20320">
                  <a:moveTo>
                    <a:pt x="246583" y="9867"/>
                  </a:moveTo>
                  <a:lnTo>
                    <a:pt x="236715" y="9867"/>
                  </a:lnTo>
                  <a:lnTo>
                    <a:pt x="226860" y="9867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41350" h="20320">
                  <a:moveTo>
                    <a:pt x="276161" y="0"/>
                  </a:moveTo>
                  <a:lnTo>
                    <a:pt x="266306" y="0"/>
                  </a:lnTo>
                  <a:lnTo>
                    <a:pt x="256438" y="0"/>
                  </a:lnTo>
                  <a:lnTo>
                    <a:pt x="246583" y="0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41350" h="20320">
                  <a:moveTo>
                    <a:pt x="295884" y="0"/>
                  </a:moveTo>
                  <a:lnTo>
                    <a:pt x="286042" y="0"/>
                  </a:lnTo>
                  <a:lnTo>
                    <a:pt x="276174" y="0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0320">
                  <a:moveTo>
                    <a:pt x="355079" y="9867"/>
                  </a:moveTo>
                  <a:lnTo>
                    <a:pt x="345211" y="9867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20" y="19735"/>
                  </a:lnTo>
                  <a:lnTo>
                    <a:pt x="355079" y="19735"/>
                  </a:lnTo>
                  <a:lnTo>
                    <a:pt x="355079" y="9867"/>
                  </a:lnTo>
                  <a:close/>
                </a:path>
                <a:path w="641350" h="20320">
                  <a:moveTo>
                    <a:pt x="394525" y="0"/>
                  </a:moveTo>
                  <a:lnTo>
                    <a:pt x="394525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41350" h="20320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0320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0320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0320">
                  <a:moveTo>
                    <a:pt x="483298" y="0"/>
                  </a:move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0320">
                  <a:moveTo>
                    <a:pt x="552335" y="0"/>
                  </a:move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0320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0320">
                  <a:moveTo>
                    <a:pt x="621385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0320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0661" y="366764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lnTo>
                    <a:pt x="9855" y="9855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28219" y="9855"/>
                  </a:moveTo>
                  <a:lnTo>
                    <a:pt x="118364" y="9855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28219" y="9855"/>
                  </a:lnTo>
                  <a:close/>
                </a:path>
                <a:path w="641350" h="29845">
                  <a:moveTo>
                    <a:pt x="157822" y="9855"/>
                  </a:moveTo>
                  <a:lnTo>
                    <a:pt x="147955" y="9855"/>
                  </a:lnTo>
                  <a:lnTo>
                    <a:pt x="147955" y="19723"/>
                  </a:lnTo>
                  <a:lnTo>
                    <a:pt x="157822" y="19723"/>
                  </a:lnTo>
                  <a:lnTo>
                    <a:pt x="157822" y="9855"/>
                  </a:lnTo>
                  <a:close/>
                </a:path>
                <a:path w="641350" h="29845">
                  <a:moveTo>
                    <a:pt x="177546" y="9855"/>
                  </a:move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77546" y="9855"/>
                  </a:lnTo>
                  <a:close/>
                </a:path>
                <a:path w="641350" h="29845">
                  <a:moveTo>
                    <a:pt x="236715" y="9855"/>
                  </a:move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41350" h="29845">
                  <a:moveTo>
                    <a:pt x="276161" y="9855"/>
                  </a:move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9855"/>
                  </a:lnTo>
                  <a:close/>
                </a:path>
                <a:path w="641350" h="29845">
                  <a:moveTo>
                    <a:pt x="295884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295884" y="9855"/>
                  </a:lnTo>
                  <a:close/>
                </a:path>
                <a:path w="641350" h="29845">
                  <a:moveTo>
                    <a:pt x="305765" y="9855"/>
                  </a:move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05765" y="9855"/>
                  </a:lnTo>
                  <a:close/>
                </a:path>
                <a:path w="641350" h="29845">
                  <a:moveTo>
                    <a:pt x="345211" y="9855"/>
                  </a:moveTo>
                  <a:lnTo>
                    <a:pt x="335343" y="9855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55"/>
                  </a:lnTo>
                  <a:close/>
                </a:path>
                <a:path w="641350" h="29845">
                  <a:moveTo>
                    <a:pt x="404380" y="9855"/>
                  </a:moveTo>
                  <a:lnTo>
                    <a:pt x="394525" y="9855"/>
                  </a:lnTo>
                  <a:lnTo>
                    <a:pt x="384657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55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48" y="0"/>
                  </a:lnTo>
                  <a:lnTo>
                    <a:pt x="414248" y="9855"/>
                  </a:lnTo>
                  <a:lnTo>
                    <a:pt x="404393" y="9855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503021" y="9855"/>
                  </a:moveTo>
                  <a:lnTo>
                    <a:pt x="493166" y="9855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53707" y="9855"/>
                  </a:lnTo>
                  <a:lnTo>
                    <a:pt x="443839" y="9855"/>
                  </a:lnTo>
                  <a:lnTo>
                    <a:pt x="443839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503021" y="19723"/>
                  </a:lnTo>
                  <a:lnTo>
                    <a:pt x="503021" y="9855"/>
                  </a:lnTo>
                  <a:close/>
                </a:path>
                <a:path w="641350" h="29845">
                  <a:moveTo>
                    <a:pt x="542480" y="9855"/>
                  </a:move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80" y="19723"/>
                  </a:lnTo>
                  <a:lnTo>
                    <a:pt x="542480" y="9855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0529" y="3692302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240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0661" y="3697236"/>
              <a:ext cx="621665" cy="29845"/>
            </a:xfrm>
            <a:custGeom>
              <a:avLst/>
              <a:gdLst/>
              <a:ahLst/>
              <a:cxnLst/>
              <a:rect l="l" t="t" r="r" b="b"/>
              <a:pathLst>
                <a:path w="621665" h="29845">
                  <a:moveTo>
                    <a:pt x="9855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55" y="19723"/>
                  </a:lnTo>
                  <a:lnTo>
                    <a:pt x="9855" y="9855"/>
                  </a:lnTo>
                  <a:close/>
                </a:path>
                <a:path w="621665" h="29845">
                  <a:moveTo>
                    <a:pt x="69049" y="9855"/>
                  </a:moveTo>
                  <a:lnTo>
                    <a:pt x="69049" y="9855"/>
                  </a:lnTo>
                  <a:lnTo>
                    <a:pt x="19735" y="9855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21665" h="29845">
                  <a:moveTo>
                    <a:pt x="98640" y="0"/>
                  </a:moveTo>
                  <a:lnTo>
                    <a:pt x="88773" y="0"/>
                  </a:ln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21665" h="29845">
                  <a:moveTo>
                    <a:pt x="147942" y="0"/>
                  </a:moveTo>
                  <a:lnTo>
                    <a:pt x="138087" y="0"/>
                  </a:lnTo>
                  <a:lnTo>
                    <a:pt x="128219" y="0"/>
                  </a:lnTo>
                  <a:lnTo>
                    <a:pt x="128219" y="9855"/>
                  </a:lnTo>
                  <a:lnTo>
                    <a:pt x="118364" y="9855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23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21665" h="29845">
                  <a:moveTo>
                    <a:pt x="207137" y="9855"/>
                  </a:moveTo>
                  <a:lnTo>
                    <a:pt x="197269" y="9855"/>
                  </a:lnTo>
                  <a:lnTo>
                    <a:pt x="187413" y="9855"/>
                  </a:lnTo>
                  <a:lnTo>
                    <a:pt x="187413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57810" y="19723"/>
                  </a:lnTo>
                  <a:lnTo>
                    <a:pt x="167678" y="19723"/>
                  </a:lnTo>
                  <a:lnTo>
                    <a:pt x="207137" y="19723"/>
                  </a:lnTo>
                  <a:lnTo>
                    <a:pt x="207137" y="9855"/>
                  </a:lnTo>
                  <a:close/>
                </a:path>
                <a:path w="621665" h="29845">
                  <a:moveTo>
                    <a:pt x="256438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55"/>
                  </a:ln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56438" y="19723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21665" h="29845">
                  <a:moveTo>
                    <a:pt x="276161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9855"/>
                  </a:lnTo>
                  <a:close/>
                </a:path>
                <a:path w="621665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55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42" y="19723"/>
                  </a:lnTo>
                  <a:lnTo>
                    <a:pt x="286042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21665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45211" y="9855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05765" y="9855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21665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21665" h="29845">
                  <a:moveTo>
                    <a:pt x="463575" y="9855"/>
                  </a:moveTo>
                  <a:lnTo>
                    <a:pt x="453707" y="9855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19723"/>
                  </a:lnTo>
                  <a:lnTo>
                    <a:pt x="463575" y="19723"/>
                  </a:lnTo>
                  <a:lnTo>
                    <a:pt x="463575" y="9855"/>
                  </a:lnTo>
                  <a:close/>
                </a:path>
                <a:path w="621665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55"/>
                  </a:lnTo>
                  <a:lnTo>
                    <a:pt x="473430" y="9855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21665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55"/>
                  </a:lnTo>
                  <a:lnTo>
                    <a:pt x="542480" y="9855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21665" h="29845">
                  <a:moveTo>
                    <a:pt x="621385" y="9855"/>
                  </a:moveTo>
                  <a:lnTo>
                    <a:pt x="621385" y="9855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621385" y="19723"/>
                  </a:lnTo>
                  <a:lnTo>
                    <a:pt x="621385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80252" y="3716959"/>
              <a:ext cx="612140" cy="29845"/>
            </a:xfrm>
            <a:custGeom>
              <a:avLst/>
              <a:gdLst/>
              <a:ahLst/>
              <a:cxnLst/>
              <a:rect l="l" t="t" r="r" b="b"/>
              <a:pathLst>
                <a:path w="61214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12140" h="29845">
                  <a:moveTo>
                    <a:pt x="69049" y="19723"/>
                  </a:moveTo>
                  <a:lnTo>
                    <a:pt x="59182" y="19723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49314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591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12140" h="29845">
                  <a:moveTo>
                    <a:pt x="118351" y="0"/>
                  </a:moveTo>
                  <a:lnTo>
                    <a:pt x="108496" y="0"/>
                  </a:lnTo>
                  <a:lnTo>
                    <a:pt x="98628" y="0"/>
                  </a:lnTo>
                  <a:lnTo>
                    <a:pt x="88773" y="0"/>
                  </a:lnTo>
                  <a:lnTo>
                    <a:pt x="88773" y="9867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lnTo>
                    <a:pt x="118351" y="9867"/>
                  </a:lnTo>
                  <a:lnTo>
                    <a:pt x="118351" y="0"/>
                  </a:lnTo>
                  <a:close/>
                </a:path>
                <a:path w="612140" h="29845">
                  <a:moveTo>
                    <a:pt x="128231" y="19723"/>
                  </a:moveTo>
                  <a:lnTo>
                    <a:pt x="118364" y="19723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close/>
                </a:path>
                <a:path w="612140" h="29845">
                  <a:moveTo>
                    <a:pt x="138087" y="0"/>
                  </a:moveTo>
                  <a:lnTo>
                    <a:pt x="128219" y="0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12140" h="29845">
                  <a:moveTo>
                    <a:pt x="167678" y="19723"/>
                  </a:moveTo>
                  <a:lnTo>
                    <a:pt x="157822" y="19723"/>
                  </a:lnTo>
                  <a:lnTo>
                    <a:pt x="157822" y="9867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12140" h="29845">
                  <a:moveTo>
                    <a:pt x="207124" y="0"/>
                  </a:moveTo>
                  <a:lnTo>
                    <a:pt x="207124" y="0"/>
                  </a:lnTo>
                  <a:lnTo>
                    <a:pt x="167678" y="0"/>
                  </a:lnTo>
                  <a:lnTo>
                    <a:pt x="167678" y="9867"/>
                  </a:lnTo>
                  <a:lnTo>
                    <a:pt x="207124" y="9867"/>
                  </a:lnTo>
                  <a:lnTo>
                    <a:pt x="207124" y="0"/>
                  </a:lnTo>
                  <a:close/>
                </a:path>
                <a:path w="612140" h="29845">
                  <a:moveTo>
                    <a:pt x="236715" y="0"/>
                  </a:moveTo>
                  <a:lnTo>
                    <a:pt x="226847" y="0"/>
                  </a:lnTo>
                  <a:lnTo>
                    <a:pt x="226847" y="9867"/>
                  </a:lnTo>
                  <a:lnTo>
                    <a:pt x="226847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87401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24" y="29591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29591"/>
                  </a:lnTo>
                  <a:lnTo>
                    <a:pt x="226847" y="29591"/>
                  </a:lnTo>
                  <a:lnTo>
                    <a:pt x="226847" y="19735"/>
                  </a:lnTo>
                  <a:lnTo>
                    <a:pt x="236715" y="19735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12140" h="29845">
                  <a:moveTo>
                    <a:pt x="266293" y="19723"/>
                  </a:moveTo>
                  <a:lnTo>
                    <a:pt x="256451" y="19723"/>
                  </a:lnTo>
                  <a:lnTo>
                    <a:pt x="256451" y="9867"/>
                  </a:lnTo>
                  <a:lnTo>
                    <a:pt x="246583" y="9867"/>
                  </a:lnTo>
                  <a:lnTo>
                    <a:pt x="246583" y="19735"/>
                  </a:lnTo>
                  <a:lnTo>
                    <a:pt x="256438" y="19735"/>
                  </a:lnTo>
                  <a:lnTo>
                    <a:pt x="256438" y="29591"/>
                  </a:lnTo>
                  <a:lnTo>
                    <a:pt x="266293" y="29591"/>
                  </a:lnTo>
                  <a:lnTo>
                    <a:pt x="266293" y="19723"/>
                  </a:lnTo>
                  <a:close/>
                </a:path>
                <a:path w="612140" h="29845">
                  <a:moveTo>
                    <a:pt x="374789" y="19723"/>
                  </a:moveTo>
                  <a:lnTo>
                    <a:pt x="364934" y="19723"/>
                  </a:lnTo>
                  <a:lnTo>
                    <a:pt x="355066" y="19723"/>
                  </a:lnTo>
                  <a:lnTo>
                    <a:pt x="355066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66306" y="19723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76174" y="19735"/>
                  </a:lnTo>
                  <a:lnTo>
                    <a:pt x="286029" y="19735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35"/>
                  </a:lnTo>
                  <a:lnTo>
                    <a:pt x="315620" y="19735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55066" y="19735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74789" y="29591"/>
                  </a:lnTo>
                  <a:lnTo>
                    <a:pt x="374789" y="19723"/>
                  </a:lnTo>
                  <a:close/>
                </a:path>
                <a:path w="612140" h="29845">
                  <a:moveTo>
                    <a:pt x="394512" y="19723"/>
                  </a:moveTo>
                  <a:lnTo>
                    <a:pt x="384670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94512" y="29591"/>
                  </a:lnTo>
                  <a:lnTo>
                    <a:pt x="394512" y="19723"/>
                  </a:lnTo>
                  <a:close/>
                </a:path>
                <a:path w="612140" h="29845">
                  <a:moveTo>
                    <a:pt x="394512" y="0"/>
                  </a:moveTo>
                  <a:lnTo>
                    <a:pt x="384670" y="0"/>
                  </a:ln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94512" y="9867"/>
                  </a:lnTo>
                  <a:lnTo>
                    <a:pt x="394512" y="0"/>
                  </a:lnTo>
                  <a:close/>
                </a:path>
                <a:path w="612140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14261" y="9867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12140" h="29845">
                  <a:moveTo>
                    <a:pt x="453707" y="9867"/>
                  </a:move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close/>
                </a:path>
                <a:path w="612140" h="29845">
                  <a:moveTo>
                    <a:pt x="473430" y="9867"/>
                  </a:moveTo>
                  <a:lnTo>
                    <a:pt x="463575" y="9867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12140" h="29845">
                  <a:moveTo>
                    <a:pt x="522744" y="9867"/>
                  </a:moveTo>
                  <a:lnTo>
                    <a:pt x="512889" y="9867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12140" h="29845">
                  <a:moveTo>
                    <a:pt x="611517" y="0"/>
                  </a:moveTo>
                  <a:lnTo>
                    <a:pt x="601649" y="0"/>
                  </a:lnTo>
                  <a:lnTo>
                    <a:pt x="591769" y="0"/>
                  </a:lnTo>
                  <a:lnTo>
                    <a:pt x="591769" y="9867"/>
                  </a:lnTo>
                  <a:lnTo>
                    <a:pt x="581926" y="9867"/>
                  </a:lnTo>
                  <a:lnTo>
                    <a:pt x="572058" y="9867"/>
                  </a:lnTo>
                  <a:lnTo>
                    <a:pt x="572058" y="0"/>
                  </a:lnTo>
                  <a:lnTo>
                    <a:pt x="562203" y="0"/>
                  </a:lnTo>
                  <a:lnTo>
                    <a:pt x="552323" y="0"/>
                  </a:lnTo>
                  <a:lnTo>
                    <a:pt x="552323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72046" y="9867"/>
                  </a:lnTo>
                  <a:lnTo>
                    <a:pt x="572046" y="19735"/>
                  </a:lnTo>
                  <a:lnTo>
                    <a:pt x="581926" y="19735"/>
                  </a:lnTo>
                  <a:lnTo>
                    <a:pt x="591769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0529" y="3736682"/>
              <a:ext cx="631825" cy="40005"/>
            </a:xfrm>
            <a:custGeom>
              <a:avLst/>
              <a:gdLst/>
              <a:ahLst/>
              <a:cxnLst/>
              <a:rect l="l" t="t" r="r" b="b"/>
              <a:pathLst>
                <a:path w="631825" h="40004">
                  <a:moveTo>
                    <a:pt x="9867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31825" h="40004">
                  <a:moveTo>
                    <a:pt x="39458" y="29591"/>
                  </a:moveTo>
                  <a:lnTo>
                    <a:pt x="29591" y="29591"/>
                  </a:lnTo>
                  <a:lnTo>
                    <a:pt x="29591" y="39458"/>
                  </a:lnTo>
                  <a:lnTo>
                    <a:pt x="39458" y="39458"/>
                  </a:lnTo>
                  <a:lnTo>
                    <a:pt x="39458" y="29591"/>
                  </a:lnTo>
                  <a:close/>
                </a:path>
                <a:path w="631825" h="40004">
                  <a:moveTo>
                    <a:pt x="39458" y="9867"/>
                  </a:moveTo>
                  <a:lnTo>
                    <a:pt x="29591" y="9867"/>
                  </a:lnTo>
                  <a:lnTo>
                    <a:pt x="29591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31825" h="40004">
                  <a:moveTo>
                    <a:pt x="59182" y="9867"/>
                  </a:moveTo>
                  <a:lnTo>
                    <a:pt x="49314" y="9867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59182" y="9867"/>
                  </a:lnTo>
                  <a:close/>
                </a:path>
                <a:path w="631825" h="40004">
                  <a:moveTo>
                    <a:pt x="108496" y="9867"/>
                  </a:moveTo>
                  <a:lnTo>
                    <a:pt x="98628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69037" y="9867"/>
                  </a:lnTo>
                  <a:lnTo>
                    <a:pt x="69037" y="19735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28" y="29591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31825" h="40004">
                  <a:moveTo>
                    <a:pt x="128219" y="9867"/>
                  </a:moveTo>
                  <a:lnTo>
                    <a:pt x="118351" y="9867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31825" h="40004">
                  <a:moveTo>
                    <a:pt x="197269" y="19723"/>
                  </a:moveTo>
                  <a:lnTo>
                    <a:pt x="187401" y="19723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23"/>
                  </a:lnTo>
                  <a:lnTo>
                    <a:pt x="167678" y="19723"/>
                  </a:lnTo>
                  <a:lnTo>
                    <a:pt x="167678" y="9867"/>
                  </a:lnTo>
                  <a:lnTo>
                    <a:pt x="157810" y="9867"/>
                  </a:lnTo>
                  <a:lnTo>
                    <a:pt x="157810" y="19723"/>
                  </a:lnTo>
                  <a:lnTo>
                    <a:pt x="147955" y="19723"/>
                  </a:lnTo>
                  <a:lnTo>
                    <a:pt x="147955" y="9867"/>
                  </a:lnTo>
                  <a:lnTo>
                    <a:pt x="138087" y="9867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31825" h="40004">
                  <a:moveTo>
                    <a:pt x="266293" y="9867"/>
                  </a:moveTo>
                  <a:lnTo>
                    <a:pt x="256438" y="9867"/>
                  </a:lnTo>
                  <a:lnTo>
                    <a:pt x="256438" y="19723"/>
                  </a:lnTo>
                  <a:lnTo>
                    <a:pt x="246570" y="19723"/>
                  </a:lnTo>
                  <a:lnTo>
                    <a:pt x="246570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47" y="19723"/>
                  </a:lnTo>
                  <a:lnTo>
                    <a:pt x="226847" y="9867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26847" y="19735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56438" y="19735"/>
                  </a:lnTo>
                  <a:lnTo>
                    <a:pt x="266293" y="19735"/>
                  </a:lnTo>
                  <a:lnTo>
                    <a:pt x="266293" y="9867"/>
                  </a:lnTo>
                  <a:close/>
                </a:path>
                <a:path w="631825" h="40004">
                  <a:moveTo>
                    <a:pt x="286016" y="19723"/>
                  </a:moveTo>
                  <a:lnTo>
                    <a:pt x="276174" y="19723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29591"/>
                  </a:lnTo>
                  <a:lnTo>
                    <a:pt x="286016" y="29591"/>
                  </a:lnTo>
                  <a:lnTo>
                    <a:pt x="286016" y="19723"/>
                  </a:lnTo>
                  <a:close/>
                </a:path>
                <a:path w="631825" h="40004">
                  <a:moveTo>
                    <a:pt x="315620" y="19723"/>
                  </a:move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23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23"/>
                  </a:lnTo>
                  <a:close/>
                </a:path>
                <a:path w="631825" h="40004">
                  <a:moveTo>
                    <a:pt x="364934" y="9867"/>
                  </a:moveTo>
                  <a:lnTo>
                    <a:pt x="355079" y="9867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31825" h="40004">
                  <a:moveTo>
                    <a:pt x="384657" y="19723"/>
                  </a:moveTo>
                  <a:lnTo>
                    <a:pt x="374789" y="19723"/>
                  </a:lnTo>
                  <a:lnTo>
                    <a:pt x="374789" y="29591"/>
                  </a:lnTo>
                  <a:lnTo>
                    <a:pt x="384657" y="29591"/>
                  </a:lnTo>
                  <a:lnTo>
                    <a:pt x="384657" y="19723"/>
                  </a:lnTo>
                  <a:close/>
                </a:path>
                <a:path w="631825" h="40004">
                  <a:moveTo>
                    <a:pt x="414235" y="9867"/>
                  </a:moveTo>
                  <a:lnTo>
                    <a:pt x="404380" y="9867"/>
                  </a:lnTo>
                  <a:lnTo>
                    <a:pt x="404380" y="19723"/>
                  </a:lnTo>
                  <a:lnTo>
                    <a:pt x="404380" y="29591"/>
                  </a:lnTo>
                  <a:lnTo>
                    <a:pt x="414235" y="29591"/>
                  </a:lnTo>
                  <a:lnTo>
                    <a:pt x="414235" y="19735"/>
                  </a:lnTo>
                  <a:lnTo>
                    <a:pt x="414235" y="9867"/>
                  </a:lnTo>
                  <a:close/>
                </a:path>
                <a:path w="631825" h="40004">
                  <a:moveTo>
                    <a:pt x="473430" y="9867"/>
                  </a:moveTo>
                  <a:lnTo>
                    <a:pt x="463562" y="9867"/>
                  </a:lnTo>
                  <a:lnTo>
                    <a:pt x="453707" y="9867"/>
                  </a:lnTo>
                  <a:lnTo>
                    <a:pt x="443839" y="9867"/>
                  </a:lnTo>
                  <a:lnTo>
                    <a:pt x="443839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14248" y="0"/>
                  </a:lnTo>
                  <a:lnTo>
                    <a:pt x="414248" y="9867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24116" y="19735"/>
                  </a:lnTo>
                  <a:lnTo>
                    <a:pt x="424116" y="9867"/>
                  </a:lnTo>
                  <a:lnTo>
                    <a:pt x="433971" y="9867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53694" y="19735"/>
                  </a:lnTo>
                  <a:lnTo>
                    <a:pt x="463562" y="19735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31825" h="40004">
                  <a:moveTo>
                    <a:pt x="493153" y="9867"/>
                  </a:moveTo>
                  <a:lnTo>
                    <a:pt x="483285" y="9867"/>
                  </a:lnTo>
                  <a:lnTo>
                    <a:pt x="483285" y="19735"/>
                  </a:lnTo>
                  <a:lnTo>
                    <a:pt x="493153" y="19735"/>
                  </a:lnTo>
                  <a:lnTo>
                    <a:pt x="493153" y="9867"/>
                  </a:lnTo>
                  <a:close/>
                </a:path>
                <a:path w="631825" h="40004">
                  <a:moveTo>
                    <a:pt x="562203" y="9867"/>
                  </a:moveTo>
                  <a:lnTo>
                    <a:pt x="552335" y="9867"/>
                  </a:lnTo>
                  <a:lnTo>
                    <a:pt x="542467" y="9867"/>
                  </a:lnTo>
                  <a:lnTo>
                    <a:pt x="542467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35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62203" y="19735"/>
                  </a:lnTo>
                  <a:lnTo>
                    <a:pt x="562203" y="9867"/>
                  </a:lnTo>
                  <a:close/>
                </a:path>
                <a:path w="631825" h="40004">
                  <a:moveTo>
                    <a:pt x="601649" y="0"/>
                  </a:moveTo>
                  <a:lnTo>
                    <a:pt x="591769" y="0"/>
                  </a:lnTo>
                  <a:lnTo>
                    <a:pt x="591769" y="9867"/>
                  </a:lnTo>
                  <a:lnTo>
                    <a:pt x="581926" y="9867"/>
                  </a:lnTo>
                  <a:lnTo>
                    <a:pt x="581926" y="0"/>
                  </a:lnTo>
                  <a:lnTo>
                    <a:pt x="572046" y="0"/>
                  </a:lnTo>
                  <a:lnTo>
                    <a:pt x="572046" y="9867"/>
                  </a:lnTo>
                  <a:lnTo>
                    <a:pt x="581914" y="9867"/>
                  </a:lnTo>
                  <a:lnTo>
                    <a:pt x="581914" y="19723"/>
                  </a:lnTo>
                  <a:lnTo>
                    <a:pt x="572046" y="19723"/>
                  </a:lnTo>
                  <a:lnTo>
                    <a:pt x="572046" y="29591"/>
                  </a:lnTo>
                  <a:lnTo>
                    <a:pt x="581914" y="29591"/>
                  </a:lnTo>
                  <a:lnTo>
                    <a:pt x="591781" y="29591"/>
                  </a:lnTo>
                  <a:lnTo>
                    <a:pt x="591781" y="19735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31825" h="40004">
                  <a:moveTo>
                    <a:pt x="631240" y="19723"/>
                  </a:moveTo>
                  <a:lnTo>
                    <a:pt x="621372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01649" y="9867"/>
                  </a:lnTo>
                  <a:lnTo>
                    <a:pt x="601649" y="19735"/>
                  </a:lnTo>
                  <a:lnTo>
                    <a:pt x="611492" y="19735"/>
                  </a:lnTo>
                  <a:lnTo>
                    <a:pt x="611492" y="29591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23"/>
                  </a:lnTo>
                  <a:close/>
                </a:path>
                <a:path w="631825" h="40004">
                  <a:moveTo>
                    <a:pt x="631240" y="0"/>
                  </a:move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0661" y="3766273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49326" y="0"/>
                  </a:moveTo>
                  <a:lnTo>
                    <a:pt x="39458" y="0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29603" y="19723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35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98640" y="0"/>
                  </a:moveTo>
                  <a:lnTo>
                    <a:pt x="88773" y="0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41350" h="29845">
                  <a:moveTo>
                    <a:pt x="147942" y="19723"/>
                  </a:moveTo>
                  <a:lnTo>
                    <a:pt x="138087" y="19723"/>
                  </a:lnTo>
                  <a:lnTo>
                    <a:pt x="138087" y="9867"/>
                  </a:lnTo>
                  <a:lnTo>
                    <a:pt x="138087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18364" y="19723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close/>
                </a:path>
                <a:path w="641350" h="29845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57810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67678" y="19735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29845">
                  <a:moveTo>
                    <a:pt x="197269" y="0"/>
                  </a:moveTo>
                  <a:lnTo>
                    <a:pt x="187413" y="0"/>
                  </a:lnTo>
                  <a:lnTo>
                    <a:pt x="177546" y="0"/>
                  </a:lnTo>
                  <a:lnTo>
                    <a:pt x="177546" y="9867"/>
                  </a:lnTo>
                  <a:lnTo>
                    <a:pt x="187401" y="9867"/>
                  </a:lnTo>
                  <a:lnTo>
                    <a:pt x="197269" y="9867"/>
                  </a:lnTo>
                  <a:lnTo>
                    <a:pt x="197269" y="0"/>
                  </a:lnTo>
                  <a:close/>
                </a:path>
                <a:path w="641350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9845">
                  <a:moveTo>
                    <a:pt x="236715" y="19723"/>
                  </a:moveTo>
                  <a:lnTo>
                    <a:pt x="236715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36715" y="29591"/>
                  </a:lnTo>
                  <a:lnTo>
                    <a:pt x="236715" y="19723"/>
                  </a:lnTo>
                  <a:close/>
                </a:path>
                <a:path w="641350" h="29845">
                  <a:moveTo>
                    <a:pt x="246583" y="0"/>
                  </a:moveTo>
                  <a:lnTo>
                    <a:pt x="236715" y="0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0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46583" y="9867"/>
                  </a:lnTo>
                  <a:lnTo>
                    <a:pt x="246583" y="19735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276161" y="0"/>
                  </a:moveTo>
                  <a:lnTo>
                    <a:pt x="266306" y="0"/>
                  </a:lnTo>
                  <a:lnTo>
                    <a:pt x="266306" y="9867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41350" h="29845">
                  <a:moveTo>
                    <a:pt x="286042" y="19723"/>
                  </a:moveTo>
                  <a:lnTo>
                    <a:pt x="276174" y="19723"/>
                  </a:lnTo>
                  <a:lnTo>
                    <a:pt x="276174" y="29591"/>
                  </a:lnTo>
                  <a:lnTo>
                    <a:pt x="286042" y="29591"/>
                  </a:lnTo>
                  <a:lnTo>
                    <a:pt x="286042" y="19723"/>
                  </a:lnTo>
                  <a:close/>
                </a:path>
                <a:path w="641350" h="29845">
                  <a:moveTo>
                    <a:pt x="305765" y="9867"/>
                  </a:move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34" y="9867"/>
                  </a:lnTo>
                  <a:lnTo>
                    <a:pt x="364934" y="19723"/>
                  </a:lnTo>
                  <a:lnTo>
                    <a:pt x="355079" y="19723"/>
                  </a:lnTo>
                  <a:lnTo>
                    <a:pt x="355079" y="9867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45211" y="19723"/>
                  </a:lnTo>
                  <a:lnTo>
                    <a:pt x="335356" y="19723"/>
                  </a:lnTo>
                  <a:lnTo>
                    <a:pt x="335356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29591"/>
                  </a:lnTo>
                  <a:lnTo>
                    <a:pt x="364947" y="29591"/>
                  </a:lnTo>
                  <a:lnTo>
                    <a:pt x="364947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14261" y="9867"/>
                  </a:moveTo>
                  <a:lnTo>
                    <a:pt x="404393" y="9867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463575" y="0"/>
                  </a:move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19735"/>
                  </a:lnTo>
                  <a:lnTo>
                    <a:pt x="443852" y="19735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63575" y="9867"/>
                  </a:lnTo>
                  <a:lnTo>
                    <a:pt x="463575" y="0"/>
                  </a:lnTo>
                  <a:close/>
                </a:path>
                <a:path w="641350" h="29845">
                  <a:moveTo>
                    <a:pt x="483298" y="0"/>
                  </a:moveTo>
                  <a:lnTo>
                    <a:pt x="473430" y="0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493153" y="0"/>
                  </a:lnTo>
                  <a:lnTo>
                    <a:pt x="493153" y="9867"/>
                  </a:lnTo>
                  <a:lnTo>
                    <a:pt x="483298" y="9867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32612" y="9867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21385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601637" y="9867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0661" y="378599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59194" y="19723"/>
                  </a:lnTo>
                  <a:lnTo>
                    <a:pt x="49326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40" y="9867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177546" y="9867"/>
                  </a:moveTo>
                  <a:lnTo>
                    <a:pt x="167678" y="9867"/>
                  </a:lnTo>
                  <a:lnTo>
                    <a:pt x="167678" y="19723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35"/>
                  </a:lnTo>
                  <a:lnTo>
                    <a:pt x="177546" y="9867"/>
                  </a:lnTo>
                  <a:close/>
                </a:path>
                <a:path w="641350" h="29845">
                  <a:moveTo>
                    <a:pt x="276161" y="19723"/>
                  </a:moveTo>
                  <a:lnTo>
                    <a:pt x="266306" y="19723"/>
                  </a:lnTo>
                  <a:lnTo>
                    <a:pt x="266306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97269" y="9867"/>
                  </a:lnTo>
                  <a:lnTo>
                    <a:pt x="187401" y="9867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35"/>
                  </a:lnTo>
                  <a:lnTo>
                    <a:pt x="216992" y="19735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41350" h="29845">
                  <a:moveTo>
                    <a:pt x="295884" y="19723"/>
                  </a:moveTo>
                  <a:lnTo>
                    <a:pt x="286042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41350" h="29845">
                  <a:moveTo>
                    <a:pt x="384657" y="19723"/>
                  </a:moveTo>
                  <a:lnTo>
                    <a:pt x="374802" y="19723"/>
                  </a:lnTo>
                  <a:lnTo>
                    <a:pt x="374802" y="9867"/>
                  </a:ln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19723"/>
                  </a:lnTo>
                  <a:lnTo>
                    <a:pt x="335356" y="19723"/>
                  </a:lnTo>
                  <a:lnTo>
                    <a:pt x="335356" y="9867"/>
                  </a:lnTo>
                  <a:lnTo>
                    <a:pt x="325488" y="9867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35"/>
                  </a:lnTo>
                  <a:lnTo>
                    <a:pt x="325488" y="19735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84657" y="19723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453707" y="9867"/>
                  </a:move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12889" y="0"/>
                  </a:moveTo>
                  <a:lnTo>
                    <a:pt x="503021" y="0"/>
                  </a:lnTo>
                  <a:lnTo>
                    <a:pt x="503021" y="9867"/>
                  </a:lnTo>
                  <a:lnTo>
                    <a:pt x="512889" y="9867"/>
                  </a:lnTo>
                  <a:lnTo>
                    <a:pt x="512889" y="0"/>
                  </a:lnTo>
                  <a:close/>
                </a:path>
                <a:path w="641350" h="29845">
                  <a:moveTo>
                    <a:pt x="542480" y="0"/>
                  </a:move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lnTo>
                    <a:pt x="542480" y="0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611517" y="9867"/>
                  </a:moveTo>
                  <a:lnTo>
                    <a:pt x="601649" y="9867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11517" y="9867"/>
                  </a:lnTo>
                  <a:close/>
                </a:path>
                <a:path w="641350" h="29845">
                  <a:moveTo>
                    <a:pt x="631240" y="0"/>
                  </a:move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0661" y="380571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35"/>
                  </a:moveTo>
                  <a:lnTo>
                    <a:pt x="0" y="19735"/>
                  </a:lnTo>
                  <a:lnTo>
                    <a:pt x="0" y="29603"/>
                  </a:lnTo>
                  <a:lnTo>
                    <a:pt x="9855" y="29603"/>
                  </a:lnTo>
                  <a:lnTo>
                    <a:pt x="9855" y="19735"/>
                  </a:lnTo>
                  <a:close/>
                </a:path>
                <a:path w="641350" h="29845">
                  <a:moveTo>
                    <a:pt x="108496" y="9867"/>
                  </a:moveTo>
                  <a:lnTo>
                    <a:pt x="98640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69049" y="19735"/>
                  </a:lnTo>
                  <a:lnTo>
                    <a:pt x="59194" y="19735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39458" y="19735"/>
                  </a:lnTo>
                  <a:lnTo>
                    <a:pt x="29603" y="19735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35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78917" y="29603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29603"/>
                  </a:lnTo>
                  <a:lnTo>
                    <a:pt x="108496" y="29603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41350" h="29845">
                  <a:moveTo>
                    <a:pt x="138087" y="19735"/>
                  </a:moveTo>
                  <a:lnTo>
                    <a:pt x="128219" y="19735"/>
                  </a:lnTo>
                  <a:lnTo>
                    <a:pt x="118364" y="19735"/>
                  </a:lnTo>
                  <a:lnTo>
                    <a:pt x="118364" y="29603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167678" y="19735"/>
                  </a:moveTo>
                  <a:lnTo>
                    <a:pt x="157822" y="19735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57810" y="29603"/>
                  </a:lnTo>
                  <a:lnTo>
                    <a:pt x="167678" y="29603"/>
                  </a:lnTo>
                  <a:lnTo>
                    <a:pt x="167678" y="19735"/>
                  </a:lnTo>
                  <a:close/>
                </a:path>
                <a:path w="641350" h="29845">
                  <a:moveTo>
                    <a:pt x="226860" y="19735"/>
                  </a:moveTo>
                  <a:lnTo>
                    <a:pt x="216992" y="19735"/>
                  </a:lnTo>
                  <a:lnTo>
                    <a:pt x="216992" y="9867"/>
                  </a:lnTo>
                  <a:lnTo>
                    <a:pt x="207137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87401" y="29603"/>
                  </a:lnTo>
                  <a:lnTo>
                    <a:pt x="197269" y="29603"/>
                  </a:lnTo>
                  <a:lnTo>
                    <a:pt x="207124" y="29603"/>
                  </a:lnTo>
                  <a:lnTo>
                    <a:pt x="216992" y="29603"/>
                  </a:lnTo>
                  <a:lnTo>
                    <a:pt x="226860" y="29603"/>
                  </a:lnTo>
                  <a:lnTo>
                    <a:pt x="226860" y="19735"/>
                  </a:lnTo>
                  <a:close/>
                </a:path>
                <a:path w="641350" h="29845">
                  <a:moveTo>
                    <a:pt x="256438" y="9867"/>
                  </a:moveTo>
                  <a:lnTo>
                    <a:pt x="246583" y="9867"/>
                  </a:lnTo>
                  <a:lnTo>
                    <a:pt x="246583" y="19735"/>
                  </a:lnTo>
                  <a:lnTo>
                    <a:pt x="236715" y="19735"/>
                  </a:lnTo>
                  <a:lnTo>
                    <a:pt x="236715" y="29603"/>
                  </a:lnTo>
                  <a:lnTo>
                    <a:pt x="246583" y="29603"/>
                  </a:lnTo>
                  <a:lnTo>
                    <a:pt x="256438" y="29603"/>
                  </a:lnTo>
                  <a:lnTo>
                    <a:pt x="256438" y="19735"/>
                  </a:lnTo>
                  <a:lnTo>
                    <a:pt x="256438" y="9867"/>
                  </a:lnTo>
                  <a:close/>
                </a:path>
                <a:path w="641350" h="29845">
                  <a:moveTo>
                    <a:pt x="276161" y="9867"/>
                  </a:moveTo>
                  <a:lnTo>
                    <a:pt x="266306" y="9867"/>
                  </a:lnTo>
                  <a:lnTo>
                    <a:pt x="266306" y="19735"/>
                  </a:lnTo>
                  <a:lnTo>
                    <a:pt x="266306" y="29603"/>
                  </a:lnTo>
                  <a:lnTo>
                    <a:pt x="276161" y="29603"/>
                  </a:lnTo>
                  <a:lnTo>
                    <a:pt x="276161" y="19735"/>
                  </a:lnTo>
                  <a:lnTo>
                    <a:pt x="276161" y="9867"/>
                  </a:lnTo>
                  <a:close/>
                </a:path>
                <a:path w="641350" h="29845">
                  <a:moveTo>
                    <a:pt x="295884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76174" y="19735"/>
                  </a:lnTo>
                  <a:lnTo>
                    <a:pt x="276174" y="29603"/>
                  </a:lnTo>
                  <a:lnTo>
                    <a:pt x="286029" y="29603"/>
                  </a:lnTo>
                  <a:lnTo>
                    <a:pt x="295884" y="29603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29845">
                  <a:moveTo>
                    <a:pt x="305765" y="9867"/>
                  </a:move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close/>
                </a:path>
                <a:path w="641350" h="29845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35"/>
                  </a:lnTo>
                  <a:lnTo>
                    <a:pt x="305765" y="19735"/>
                  </a:lnTo>
                  <a:lnTo>
                    <a:pt x="305765" y="29603"/>
                  </a:lnTo>
                  <a:lnTo>
                    <a:pt x="315633" y="29603"/>
                  </a:lnTo>
                  <a:lnTo>
                    <a:pt x="315633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34" y="9867"/>
                  </a:lnTo>
                  <a:lnTo>
                    <a:pt x="364934" y="19735"/>
                  </a:lnTo>
                  <a:lnTo>
                    <a:pt x="355079" y="19735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29603"/>
                  </a:lnTo>
                  <a:lnTo>
                    <a:pt x="355079" y="29603"/>
                  </a:lnTo>
                  <a:lnTo>
                    <a:pt x="364934" y="29603"/>
                  </a:lnTo>
                  <a:lnTo>
                    <a:pt x="374802" y="29603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14248" y="29603"/>
                  </a:lnTo>
                  <a:lnTo>
                    <a:pt x="424103" y="29603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73430" y="0"/>
                  </a:moveTo>
                  <a:lnTo>
                    <a:pt x="463575" y="0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43839" y="29603"/>
                  </a:lnTo>
                  <a:lnTo>
                    <a:pt x="453707" y="29603"/>
                  </a:lnTo>
                  <a:lnTo>
                    <a:pt x="453707" y="19735"/>
                  </a:lnTo>
                  <a:lnTo>
                    <a:pt x="443852" y="19735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53707" y="19735"/>
                  </a:lnTo>
                  <a:lnTo>
                    <a:pt x="463575" y="19735"/>
                  </a:lnTo>
                  <a:lnTo>
                    <a:pt x="463575" y="9867"/>
                  </a:lnTo>
                  <a:lnTo>
                    <a:pt x="473430" y="9867"/>
                  </a:lnTo>
                  <a:lnTo>
                    <a:pt x="473430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493153" y="0"/>
                  </a:lnTo>
                  <a:lnTo>
                    <a:pt x="493153" y="9867"/>
                  </a:lnTo>
                  <a:lnTo>
                    <a:pt x="483298" y="9867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71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11517" y="9867"/>
                  </a:moveTo>
                  <a:lnTo>
                    <a:pt x="601637" y="9867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11517" y="9867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80252" y="3825455"/>
              <a:ext cx="612140" cy="29845"/>
            </a:xfrm>
            <a:custGeom>
              <a:avLst/>
              <a:gdLst/>
              <a:ahLst/>
              <a:cxnLst/>
              <a:rect l="l" t="t" r="r" b="b"/>
              <a:pathLst>
                <a:path w="61214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12140" h="29845">
                  <a:moveTo>
                    <a:pt x="39458" y="19723"/>
                  </a:move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12140" h="29845">
                  <a:moveTo>
                    <a:pt x="88773" y="9855"/>
                  </a:moveTo>
                  <a:lnTo>
                    <a:pt x="78905" y="9855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49314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12140" h="29845">
                  <a:moveTo>
                    <a:pt x="118351" y="9855"/>
                  </a:moveTo>
                  <a:lnTo>
                    <a:pt x="108496" y="9855"/>
                  </a:lnTo>
                  <a:lnTo>
                    <a:pt x="98628" y="9855"/>
                  </a:lnTo>
                  <a:lnTo>
                    <a:pt x="98628" y="19723"/>
                  </a:lnTo>
                  <a:lnTo>
                    <a:pt x="108496" y="19723"/>
                  </a:lnTo>
                  <a:lnTo>
                    <a:pt x="118351" y="19723"/>
                  </a:lnTo>
                  <a:lnTo>
                    <a:pt x="118351" y="9855"/>
                  </a:lnTo>
                  <a:close/>
                </a:path>
                <a:path w="612140" h="29845">
                  <a:moveTo>
                    <a:pt x="128231" y="9855"/>
                  </a:moveTo>
                  <a:lnTo>
                    <a:pt x="118364" y="9855"/>
                  </a:lnTo>
                  <a:lnTo>
                    <a:pt x="118364" y="19723"/>
                  </a:lnTo>
                  <a:lnTo>
                    <a:pt x="118364" y="29591"/>
                  </a:lnTo>
                  <a:lnTo>
                    <a:pt x="128231" y="29591"/>
                  </a:lnTo>
                  <a:lnTo>
                    <a:pt x="128231" y="19723"/>
                  </a:lnTo>
                  <a:lnTo>
                    <a:pt x="128231" y="9855"/>
                  </a:lnTo>
                  <a:close/>
                </a:path>
                <a:path w="612140" h="29845">
                  <a:moveTo>
                    <a:pt x="167678" y="9855"/>
                  </a:moveTo>
                  <a:lnTo>
                    <a:pt x="157822" y="9855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12140" h="29845">
                  <a:moveTo>
                    <a:pt x="246570" y="19723"/>
                  </a:moveTo>
                  <a:lnTo>
                    <a:pt x="236715" y="19723"/>
                  </a:lnTo>
                  <a:lnTo>
                    <a:pt x="226847" y="19723"/>
                  </a:lnTo>
                  <a:lnTo>
                    <a:pt x="226847" y="9855"/>
                  </a:lnTo>
                  <a:lnTo>
                    <a:pt x="216992" y="9855"/>
                  </a:lnTo>
                  <a:lnTo>
                    <a:pt x="216992" y="19723"/>
                  </a:lnTo>
                  <a:lnTo>
                    <a:pt x="207124" y="19723"/>
                  </a:lnTo>
                  <a:lnTo>
                    <a:pt x="197269" y="19723"/>
                  </a:lnTo>
                  <a:lnTo>
                    <a:pt x="197269" y="9855"/>
                  </a:lnTo>
                  <a:lnTo>
                    <a:pt x="187401" y="9855"/>
                  </a:lnTo>
                  <a:lnTo>
                    <a:pt x="187401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246570" y="29591"/>
                  </a:lnTo>
                  <a:lnTo>
                    <a:pt x="246570" y="19723"/>
                  </a:lnTo>
                  <a:close/>
                </a:path>
                <a:path w="612140" h="29845">
                  <a:moveTo>
                    <a:pt x="266293" y="19723"/>
                  </a:moveTo>
                  <a:lnTo>
                    <a:pt x="256451" y="19723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293" y="29591"/>
                  </a:lnTo>
                  <a:lnTo>
                    <a:pt x="266293" y="19723"/>
                  </a:lnTo>
                  <a:close/>
                </a:path>
                <a:path w="612140" h="29845">
                  <a:moveTo>
                    <a:pt x="295897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12140" h="29845">
                  <a:moveTo>
                    <a:pt x="355066" y="19723"/>
                  </a:moveTo>
                  <a:lnTo>
                    <a:pt x="345211" y="19723"/>
                  </a:lnTo>
                  <a:lnTo>
                    <a:pt x="345211" y="9855"/>
                  </a:lnTo>
                  <a:lnTo>
                    <a:pt x="335356" y="9855"/>
                  </a:lnTo>
                  <a:lnTo>
                    <a:pt x="325488" y="9855"/>
                  </a:lnTo>
                  <a:lnTo>
                    <a:pt x="315620" y="9855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66" y="29591"/>
                  </a:lnTo>
                  <a:lnTo>
                    <a:pt x="355066" y="19723"/>
                  </a:lnTo>
                  <a:close/>
                </a:path>
                <a:path w="612140" h="29845">
                  <a:moveTo>
                    <a:pt x="374789" y="9855"/>
                  </a:moveTo>
                  <a:lnTo>
                    <a:pt x="364934" y="9855"/>
                  </a:lnTo>
                  <a:lnTo>
                    <a:pt x="364934" y="19723"/>
                  </a:lnTo>
                  <a:lnTo>
                    <a:pt x="364934" y="29591"/>
                  </a:lnTo>
                  <a:lnTo>
                    <a:pt x="374789" y="29591"/>
                  </a:lnTo>
                  <a:lnTo>
                    <a:pt x="374789" y="19723"/>
                  </a:lnTo>
                  <a:lnTo>
                    <a:pt x="374789" y="9855"/>
                  </a:lnTo>
                  <a:close/>
                </a:path>
                <a:path w="612140" h="29845">
                  <a:moveTo>
                    <a:pt x="394512" y="9855"/>
                  </a:moveTo>
                  <a:lnTo>
                    <a:pt x="384670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94512" y="19723"/>
                  </a:lnTo>
                  <a:lnTo>
                    <a:pt x="394512" y="9855"/>
                  </a:lnTo>
                  <a:close/>
                </a:path>
                <a:path w="612140" h="29845">
                  <a:moveTo>
                    <a:pt x="424116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24116" y="0"/>
                  </a:lnTo>
                  <a:close/>
                </a:path>
                <a:path w="612140" h="29845">
                  <a:moveTo>
                    <a:pt x="473430" y="19723"/>
                  </a:moveTo>
                  <a:lnTo>
                    <a:pt x="463575" y="19723"/>
                  </a:lnTo>
                  <a:lnTo>
                    <a:pt x="463575" y="9855"/>
                  </a:lnTo>
                  <a:lnTo>
                    <a:pt x="453707" y="9855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433971" y="9855"/>
                  </a:lnTo>
                  <a:lnTo>
                    <a:pt x="433971" y="19723"/>
                  </a:lnTo>
                  <a:lnTo>
                    <a:pt x="424116" y="19723"/>
                  </a:lnTo>
                  <a:lnTo>
                    <a:pt x="414261" y="19723"/>
                  </a:lnTo>
                  <a:lnTo>
                    <a:pt x="404393" y="19723"/>
                  </a:lnTo>
                  <a:lnTo>
                    <a:pt x="404393" y="9855"/>
                  </a:lnTo>
                  <a:lnTo>
                    <a:pt x="394525" y="9855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33984" y="29591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23"/>
                  </a:lnTo>
                  <a:close/>
                </a:path>
                <a:path w="612140" h="29845">
                  <a:moveTo>
                    <a:pt x="503021" y="19723"/>
                  </a:move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23"/>
                  </a:lnTo>
                  <a:close/>
                </a:path>
                <a:path w="612140" h="29845">
                  <a:moveTo>
                    <a:pt x="542480" y="0"/>
                  </a:moveTo>
                  <a:lnTo>
                    <a:pt x="532612" y="0"/>
                  </a:lnTo>
                  <a:lnTo>
                    <a:pt x="522744" y="0"/>
                  </a:lnTo>
                  <a:lnTo>
                    <a:pt x="522744" y="9855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599" y="29591"/>
                  </a:lnTo>
                  <a:lnTo>
                    <a:pt x="542480" y="29591"/>
                  </a:lnTo>
                  <a:lnTo>
                    <a:pt x="542480" y="19723"/>
                  </a:lnTo>
                  <a:lnTo>
                    <a:pt x="532612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42480" y="9867"/>
                  </a:lnTo>
                  <a:lnTo>
                    <a:pt x="542480" y="0"/>
                  </a:lnTo>
                  <a:close/>
                </a:path>
                <a:path w="612140" h="29845">
                  <a:moveTo>
                    <a:pt x="572058" y="0"/>
                  </a:moveTo>
                  <a:lnTo>
                    <a:pt x="562203" y="0"/>
                  </a:lnTo>
                  <a:lnTo>
                    <a:pt x="552323" y="0"/>
                  </a:lnTo>
                  <a:lnTo>
                    <a:pt x="552323" y="9867"/>
                  </a:lnTo>
                  <a:lnTo>
                    <a:pt x="562190" y="9867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72058" y="9867"/>
                  </a:lnTo>
                  <a:lnTo>
                    <a:pt x="572058" y="0"/>
                  </a:lnTo>
                  <a:close/>
                </a:path>
                <a:path w="612140" h="29845">
                  <a:moveTo>
                    <a:pt x="611517" y="0"/>
                  </a:moveTo>
                  <a:lnTo>
                    <a:pt x="601649" y="0"/>
                  </a:lnTo>
                  <a:lnTo>
                    <a:pt x="601649" y="9855"/>
                  </a:lnTo>
                  <a:lnTo>
                    <a:pt x="591794" y="9855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81926" y="9855"/>
                  </a:lnTo>
                  <a:lnTo>
                    <a:pt x="581926" y="19723"/>
                  </a:lnTo>
                  <a:lnTo>
                    <a:pt x="591769" y="19723"/>
                  </a:lnTo>
                  <a:lnTo>
                    <a:pt x="601649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0661" y="3845178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40004">
                  <a:moveTo>
                    <a:pt x="29603" y="29591"/>
                  </a:moveTo>
                  <a:lnTo>
                    <a:pt x="19735" y="29591"/>
                  </a:lnTo>
                  <a:lnTo>
                    <a:pt x="19735" y="39458"/>
                  </a:lnTo>
                  <a:lnTo>
                    <a:pt x="29603" y="39458"/>
                  </a:lnTo>
                  <a:lnTo>
                    <a:pt x="29603" y="29591"/>
                  </a:lnTo>
                  <a:close/>
                </a:path>
                <a:path w="641350" h="40004">
                  <a:moveTo>
                    <a:pt x="49326" y="19723"/>
                  </a:move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29591"/>
                  </a:lnTo>
                  <a:lnTo>
                    <a:pt x="39458" y="39458"/>
                  </a:lnTo>
                  <a:lnTo>
                    <a:pt x="49326" y="39458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40004">
                  <a:moveTo>
                    <a:pt x="108496" y="9867"/>
                  </a:moveTo>
                  <a:lnTo>
                    <a:pt x="98640" y="9867"/>
                  </a:lnTo>
                  <a:lnTo>
                    <a:pt x="88773" y="9867"/>
                  </a:lnTo>
                  <a:lnTo>
                    <a:pt x="88773" y="19723"/>
                  </a:lnTo>
                  <a:lnTo>
                    <a:pt x="78917" y="19723"/>
                  </a:lnTo>
                  <a:lnTo>
                    <a:pt x="69049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41350" h="40004">
                  <a:moveTo>
                    <a:pt x="128219" y="19723"/>
                  </a:moveTo>
                  <a:lnTo>
                    <a:pt x="118364" y="19723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23"/>
                  </a:lnTo>
                  <a:close/>
                </a:path>
                <a:path w="641350" h="40004">
                  <a:moveTo>
                    <a:pt x="216992" y="19723"/>
                  </a:move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67678" y="19723"/>
                  </a:lnTo>
                  <a:lnTo>
                    <a:pt x="167678" y="9867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67678" y="19735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40004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40004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40004">
                  <a:moveTo>
                    <a:pt x="295884" y="9867"/>
                  </a:moveTo>
                  <a:lnTo>
                    <a:pt x="286042" y="9867"/>
                  </a:lnTo>
                  <a:lnTo>
                    <a:pt x="276174" y="9867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40004">
                  <a:moveTo>
                    <a:pt x="315633" y="19723"/>
                  </a:move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23"/>
                  </a:lnTo>
                  <a:close/>
                </a:path>
                <a:path w="641350" h="40004">
                  <a:moveTo>
                    <a:pt x="384657" y="9867"/>
                  </a:moveTo>
                  <a:lnTo>
                    <a:pt x="374802" y="9867"/>
                  </a:lnTo>
                  <a:lnTo>
                    <a:pt x="374802" y="19723"/>
                  </a:lnTo>
                  <a:lnTo>
                    <a:pt x="364947" y="19723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35356" y="9867"/>
                  </a:lnTo>
                  <a:lnTo>
                    <a:pt x="325488" y="9867"/>
                  </a:lnTo>
                  <a:lnTo>
                    <a:pt x="325488" y="19735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29591"/>
                  </a:lnTo>
                  <a:lnTo>
                    <a:pt x="384657" y="29591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41350" h="40004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40004">
                  <a:moveTo>
                    <a:pt x="424103" y="9867"/>
                  </a:moveTo>
                  <a:lnTo>
                    <a:pt x="414248" y="9867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close/>
                </a:path>
                <a:path w="641350" h="40004">
                  <a:moveTo>
                    <a:pt x="532612" y="19723"/>
                  </a:moveTo>
                  <a:lnTo>
                    <a:pt x="522744" y="19723"/>
                  </a:lnTo>
                  <a:lnTo>
                    <a:pt x="522744" y="9867"/>
                  </a:lnTo>
                  <a:lnTo>
                    <a:pt x="512889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73430" y="19723"/>
                  </a:lnTo>
                  <a:lnTo>
                    <a:pt x="463575" y="19723"/>
                  </a:lnTo>
                  <a:lnTo>
                    <a:pt x="463575" y="9867"/>
                  </a:lnTo>
                  <a:lnTo>
                    <a:pt x="424116" y="9867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close/>
                </a:path>
                <a:path w="641350" h="40004">
                  <a:moveTo>
                    <a:pt x="562203" y="19723"/>
                  </a:moveTo>
                  <a:lnTo>
                    <a:pt x="552335" y="19723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23"/>
                  </a:lnTo>
                  <a:close/>
                </a:path>
                <a:path w="641350" h="40004">
                  <a:moveTo>
                    <a:pt x="631240" y="0"/>
                  </a:moveTo>
                  <a:lnTo>
                    <a:pt x="631240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581926" y="9867"/>
                  </a:lnTo>
                  <a:lnTo>
                    <a:pt x="581926" y="0"/>
                  </a:lnTo>
                  <a:lnTo>
                    <a:pt x="572071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72058" y="29591"/>
                  </a:lnTo>
                  <a:lnTo>
                    <a:pt x="581914" y="29591"/>
                  </a:lnTo>
                  <a:lnTo>
                    <a:pt x="581926" y="29591"/>
                  </a:lnTo>
                  <a:lnTo>
                    <a:pt x="621385" y="29591"/>
                  </a:lnTo>
                  <a:lnTo>
                    <a:pt x="621385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40004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0661" y="387476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29845">
                  <a:moveTo>
                    <a:pt x="39458" y="19723"/>
                  </a:moveTo>
                  <a:lnTo>
                    <a:pt x="29603" y="19723"/>
                  </a:lnTo>
                  <a:lnTo>
                    <a:pt x="29603" y="9855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9867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41350" h="29845">
                  <a:moveTo>
                    <a:pt x="49326" y="0"/>
                  </a:moveTo>
                  <a:lnTo>
                    <a:pt x="39458" y="0"/>
                  </a:lnTo>
                  <a:lnTo>
                    <a:pt x="39458" y="9867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49326" y="19723"/>
                  </a:lnTo>
                  <a:lnTo>
                    <a:pt x="49326" y="29591"/>
                  </a:lnTo>
                  <a:lnTo>
                    <a:pt x="59194" y="29591"/>
                  </a:lnTo>
                  <a:lnTo>
                    <a:pt x="59194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78917" y="19723"/>
                  </a:moveTo>
                  <a:lnTo>
                    <a:pt x="69049" y="19723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close/>
                </a:path>
                <a:path w="641350" h="29845">
                  <a:moveTo>
                    <a:pt x="108496" y="0"/>
                  </a:moveTo>
                  <a:lnTo>
                    <a:pt x="98640" y="0"/>
                  </a:lnTo>
                  <a:lnTo>
                    <a:pt x="88773" y="0"/>
                  </a:ln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641350" h="29845">
                  <a:moveTo>
                    <a:pt x="128219" y="19723"/>
                  </a:moveTo>
                  <a:lnTo>
                    <a:pt x="118364" y="19723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23"/>
                  </a:lnTo>
                  <a:close/>
                </a:path>
                <a:path w="641350" h="29845">
                  <a:moveTo>
                    <a:pt x="147942" y="9855"/>
                  </a:moveTo>
                  <a:lnTo>
                    <a:pt x="138087" y="9855"/>
                  </a:lnTo>
                  <a:lnTo>
                    <a:pt x="138087" y="0"/>
                  </a:lnTo>
                  <a:lnTo>
                    <a:pt x="128219" y="0"/>
                  </a:ln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47942" y="19723"/>
                  </a:lnTo>
                  <a:lnTo>
                    <a:pt x="147942" y="9855"/>
                  </a:lnTo>
                  <a:close/>
                </a:path>
                <a:path w="641350" h="29845">
                  <a:moveTo>
                    <a:pt x="157822" y="19723"/>
                  </a:move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close/>
                </a:path>
                <a:path w="641350" h="29845">
                  <a:moveTo>
                    <a:pt x="197269" y="19723"/>
                  </a:moveTo>
                  <a:lnTo>
                    <a:pt x="187413" y="19723"/>
                  </a:lnTo>
                  <a:lnTo>
                    <a:pt x="187413" y="9855"/>
                  </a:lnTo>
                  <a:lnTo>
                    <a:pt x="177546" y="9855"/>
                  </a:lnTo>
                  <a:lnTo>
                    <a:pt x="177546" y="19723"/>
                  </a:lnTo>
                  <a:lnTo>
                    <a:pt x="187401" y="19723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97269" y="9867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16992" y="19723"/>
                  </a:move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56438" y="9855"/>
                  </a:lnTo>
                  <a:lnTo>
                    <a:pt x="246583" y="9855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36715" y="9855"/>
                  </a:lnTo>
                  <a:lnTo>
                    <a:pt x="226860" y="9855"/>
                  </a:lnTo>
                  <a:lnTo>
                    <a:pt x="216992" y="9855"/>
                  </a:lnTo>
                  <a:lnTo>
                    <a:pt x="216992" y="19723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55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9845">
                  <a:moveTo>
                    <a:pt x="305765" y="19723"/>
                  </a:move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close/>
                </a:path>
                <a:path w="641350" h="29845">
                  <a:moveTo>
                    <a:pt x="325488" y="19723"/>
                  </a:moveTo>
                  <a:lnTo>
                    <a:pt x="315633" y="19723"/>
                  </a:lnTo>
                  <a:lnTo>
                    <a:pt x="315633" y="9855"/>
                  </a:lnTo>
                  <a:lnTo>
                    <a:pt x="305765" y="9855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29845">
                  <a:moveTo>
                    <a:pt x="345211" y="9855"/>
                  </a:moveTo>
                  <a:lnTo>
                    <a:pt x="335356" y="9855"/>
                  </a:lnTo>
                  <a:lnTo>
                    <a:pt x="325488" y="9855"/>
                  </a:lnTo>
                  <a:lnTo>
                    <a:pt x="325488" y="19723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55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34" y="0"/>
                  </a:lnTo>
                  <a:lnTo>
                    <a:pt x="364934" y="9855"/>
                  </a:lnTo>
                  <a:lnTo>
                    <a:pt x="355079" y="9855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04380" y="9855"/>
                  </a:moveTo>
                  <a:lnTo>
                    <a:pt x="394525" y="9855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55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43852" y="0"/>
                  </a:moveTo>
                  <a:lnTo>
                    <a:pt x="433984" y="0"/>
                  </a:lnTo>
                  <a:lnTo>
                    <a:pt x="433984" y="9855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43852" y="19723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641350" h="29845">
                  <a:moveTo>
                    <a:pt x="562203" y="9855"/>
                  </a:moveTo>
                  <a:lnTo>
                    <a:pt x="552335" y="9855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55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493166" y="9855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55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581914" y="0"/>
                  </a:lnTo>
                  <a:lnTo>
                    <a:pt x="581914" y="9855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14" y="19723"/>
                  </a:lnTo>
                  <a:lnTo>
                    <a:pt x="591794" y="19723"/>
                  </a:lnTo>
                  <a:lnTo>
                    <a:pt x="591794" y="9867"/>
                  </a:lnTo>
                  <a:lnTo>
                    <a:pt x="601637" y="9867"/>
                  </a:lnTo>
                  <a:lnTo>
                    <a:pt x="601637" y="19723"/>
                  </a:lnTo>
                  <a:lnTo>
                    <a:pt x="611517" y="19723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0661" y="389449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29845">
                  <a:moveTo>
                    <a:pt x="128219" y="9867"/>
                  </a:moveTo>
                  <a:lnTo>
                    <a:pt x="118364" y="9867"/>
                  </a:lnTo>
                  <a:lnTo>
                    <a:pt x="108496" y="9867"/>
                  </a:lnTo>
                  <a:lnTo>
                    <a:pt x="108496" y="19723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49326" y="29591"/>
                  </a:lnTo>
                  <a:lnTo>
                    <a:pt x="59194" y="29591"/>
                  </a:lnTo>
                  <a:lnTo>
                    <a:pt x="59194" y="19735"/>
                  </a:lnTo>
                  <a:lnTo>
                    <a:pt x="69049" y="19735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41350" h="29845">
                  <a:moveTo>
                    <a:pt x="147942" y="19723"/>
                  </a:moveTo>
                  <a:lnTo>
                    <a:pt x="138087" y="19723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16992" y="19723"/>
                  </a:move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35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29845">
                  <a:moveTo>
                    <a:pt x="276161" y="19723"/>
                  </a:moveTo>
                  <a:lnTo>
                    <a:pt x="266306" y="19723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26860" y="9867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41350" h="29845">
                  <a:moveTo>
                    <a:pt x="295884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55079" y="9867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67"/>
                  </a:lnTo>
                  <a:lnTo>
                    <a:pt x="305765" y="9867"/>
                  </a:lnTo>
                  <a:lnTo>
                    <a:pt x="305765" y="19723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35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45211" y="9867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67"/>
                  </a:lnTo>
                  <a:lnTo>
                    <a:pt x="473430" y="9867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53707" y="9867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41350" h="29845">
                  <a:moveTo>
                    <a:pt x="572071" y="0"/>
                  </a:moveTo>
                  <a:lnTo>
                    <a:pt x="572071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60" y="0"/>
                  </a:lnTo>
                  <a:lnTo>
                    <a:pt x="621360" y="9867"/>
                  </a:lnTo>
                  <a:lnTo>
                    <a:pt x="611517" y="9867"/>
                  </a:lnTo>
                  <a:lnTo>
                    <a:pt x="611517" y="0"/>
                  </a:lnTo>
                  <a:lnTo>
                    <a:pt x="601637" y="0"/>
                  </a:lnTo>
                  <a:lnTo>
                    <a:pt x="601637" y="9867"/>
                  </a:lnTo>
                  <a:lnTo>
                    <a:pt x="591794" y="9867"/>
                  </a:lnTo>
                  <a:lnTo>
                    <a:pt x="591794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631240" y="19735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0661" y="3914215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31825" h="29845">
                  <a:moveTo>
                    <a:pt x="29603" y="9867"/>
                  </a:moveTo>
                  <a:lnTo>
                    <a:pt x="19735" y="9867"/>
                  </a:lnTo>
                  <a:lnTo>
                    <a:pt x="9867" y="9867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29603" y="19735"/>
                  </a:lnTo>
                  <a:lnTo>
                    <a:pt x="29603" y="9867"/>
                  </a:lnTo>
                  <a:close/>
                </a:path>
                <a:path w="631825" h="29845">
                  <a:moveTo>
                    <a:pt x="118364" y="19723"/>
                  </a:moveTo>
                  <a:lnTo>
                    <a:pt x="108496" y="19723"/>
                  </a:lnTo>
                  <a:lnTo>
                    <a:pt x="98640" y="19723"/>
                  </a:lnTo>
                  <a:lnTo>
                    <a:pt x="98640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78905" y="19735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close/>
                </a:path>
                <a:path w="631825" h="29845">
                  <a:moveTo>
                    <a:pt x="138087" y="9867"/>
                  </a:moveTo>
                  <a:lnTo>
                    <a:pt x="128219" y="9867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31825" h="29845">
                  <a:moveTo>
                    <a:pt x="157822" y="19723"/>
                  </a:move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close/>
                </a:path>
                <a:path w="631825" h="29845">
                  <a:moveTo>
                    <a:pt x="207137" y="19723"/>
                  </a:move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67678" y="19723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close/>
                </a:path>
                <a:path w="631825" h="29845">
                  <a:moveTo>
                    <a:pt x="256438" y="9867"/>
                  </a:moveTo>
                  <a:lnTo>
                    <a:pt x="246583" y="9867"/>
                  </a:lnTo>
                  <a:lnTo>
                    <a:pt x="246583" y="19723"/>
                  </a:lnTo>
                  <a:lnTo>
                    <a:pt x="236715" y="19723"/>
                  </a:lnTo>
                  <a:lnTo>
                    <a:pt x="236715" y="9867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36715" y="19735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35"/>
                  </a:lnTo>
                  <a:lnTo>
                    <a:pt x="256438" y="9867"/>
                  </a:lnTo>
                  <a:close/>
                </a:path>
                <a:path w="631825" h="29845">
                  <a:moveTo>
                    <a:pt x="276161" y="19723"/>
                  </a:moveTo>
                  <a:lnTo>
                    <a:pt x="266306" y="19723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31825" h="29845">
                  <a:moveTo>
                    <a:pt x="295884" y="19723"/>
                  </a:move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31825" h="29845">
                  <a:moveTo>
                    <a:pt x="345211" y="9867"/>
                  </a:moveTo>
                  <a:lnTo>
                    <a:pt x="335356" y="9867"/>
                  </a:lnTo>
                  <a:lnTo>
                    <a:pt x="325488" y="9867"/>
                  </a:lnTo>
                  <a:lnTo>
                    <a:pt x="325488" y="0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20" y="19735"/>
                  </a:lnTo>
                  <a:lnTo>
                    <a:pt x="345211" y="19735"/>
                  </a:lnTo>
                  <a:lnTo>
                    <a:pt x="345211" y="9867"/>
                  </a:lnTo>
                  <a:close/>
                </a:path>
                <a:path w="631825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74802" y="9867"/>
                  </a:ln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31825" h="29845">
                  <a:moveTo>
                    <a:pt x="404380" y="0"/>
                  </a:moveTo>
                  <a:lnTo>
                    <a:pt x="394525" y="0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31825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31825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31825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67"/>
                  </a:lnTo>
                  <a:lnTo>
                    <a:pt x="503021" y="9867"/>
                  </a:lnTo>
                  <a:lnTo>
                    <a:pt x="493166" y="9867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53707" y="9867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12889" y="19735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31825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31825" h="29845">
                  <a:moveTo>
                    <a:pt x="611517" y="0"/>
                  </a:moveTo>
                  <a:lnTo>
                    <a:pt x="611517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52335" y="9867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60" y="0"/>
                  </a:lnTo>
                  <a:lnTo>
                    <a:pt x="621360" y="9867"/>
                  </a:lnTo>
                  <a:lnTo>
                    <a:pt x="621360" y="19735"/>
                  </a:lnTo>
                  <a:lnTo>
                    <a:pt x="631240" y="19735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0661" y="3933939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31825" h="29845">
                  <a:moveTo>
                    <a:pt x="49326" y="9867"/>
                  </a:moveTo>
                  <a:lnTo>
                    <a:pt x="39458" y="9867"/>
                  </a:lnTo>
                  <a:lnTo>
                    <a:pt x="39458" y="19735"/>
                  </a:lnTo>
                  <a:lnTo>
                    <a:pt x="29591" y="19735"/>
                  </a:lnTo>
                  <a:lnTo>
                    <a:pt x="29591" y="29603"/>
                  </a:lnTo>
                  <a:lnTo>
                    <a:pt x="39458" y="29603"/>
                  </a:lnTo>
                  <a:lnTo>
                    <a:pt x="49326" y="29603"/>
                  </a:lnTo>
                  <a:lnTo>
                    <a:pt x="49326" y="19735"/>
                  </a:lnTo>
                  <a:lnTo>
                    <a:pt x="49326" y="9867"/>
                  </a:lnTo>
                  <a:close/>
                </a:path>
                <a:path w="631825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31825" h="29845">
                  <a:moveTo>
                    <a:pt x="88773" y="9867"/>
                  </a:moveTo>
                  <a:lnTo>
                    <a:pt x="78905" y="9867"/>
                  </a:lnTo>
                  <a:lnTo>
                    <a:pt x="78905" y="19735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lnTo>
                    <a:pt x="88773" y="9867"/>
                  </a:lnTo>
                  <a:close/>
                </a:path>
                <a:path w="631825" h="29845">
                  <a:moveTo>
                    <a:pt x="147942" y="9867"/>
                  </a:moveTo>
                  <a:lnTo>
                    <a:pt x="147942" y="9867"/>
                  </a:lnTo>
                  <a:lnTo>
                    <a:pt x="98640" y="9867"/>
                  </a:lnTo>
                  <a:lnTo>
                    <a:pt x="98640" y="19735"/>
                  </a:lnTo>
                  <a:lnTo>
                    <a:pt x="98640" y="29603"/>
                  </a:lnTo>
                  <a:lnTo>
                    <a:pt x="108496" y="29603"/>
                  </a:lnTo>
                  <a:lnTo>
                    <a:pt x="118364" y="29603"/>
                  </a:lnTo>
                  <a:lnTo>
                    <a:pt x="128219" y="29603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29603"/>
                  </a:lnTo>
                  <a:lnTo>
                    <a:pt x="147942" y="29603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31825" h="29845">
                  <a:moveTo>
                    <a:pt x="177546" y="19735"/>
                  </a:moveTo>
                  <a:lnTo>
                    <a:pt x="167678" y="19735"/>
                  </a:lnTo>
                  <a:lnTo>
                    <a:pt x="157822" y="19735"/>
                  </a:lnTo>
                  <a:lnTo>
                    <a:pt x="147955" y="19735"/>
                  </a:lnTo>
                  <a:lnTo>
                    <a:pt x="147955" y="29603"/>
                  </a:lnTo>
                  <a:lnTo>
                    <a:pt x="157810" y="29603"/>
                  </a:lnTo>
                  <a:lnTo>
                    <a:pt x="167678" y="29603"/>
                  </a:lnTo>
                  <a:lnTo>
                    <a:pt x="177546" y="29603"/>
                  </a:lnTo>
                  <a:lnTo>
                    <a:pt x="177546" y="19735"/>
                  </a:lnTo>
                  <a:close/>
                </a:path>
                <a:path w="631825" h="29845">
                  <a:moveTo>
                    <a:pt x="216992" y="9867"/>
                  </a:move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187401" y="19735"/>
                  </a:lnTo>
                  <a:lnTo>
                    <a:pt x="187401" y="29603"/>
                  </a:lnTo>
                  <a:lnTo>
                    <a:pt x="197269" y="29603"/>
                  </a:lnTo>
                  <a:lnTo>
                    <a:pt x="207124" y="29603"/>
                  </a:lnTo>
                  <a:lnTo>
                    <a:pt x="216992" y="29603"/>
                  </a:lnTo>
                  <a:lnTo>
                    <a:pt x="216992" y="19735"/>
                  </a:lnTo>
                  <a:lnTo>
                    <a:pt x="216992" y="9867"/>
                  </a:lnTo>
                  <a:close/>
                </a:path>
                <a:path w="631825" h="29845">
                  <a:moveTo>
                    <a:pt x="266306" y="19735"/>
                  </a:moveTo>
                  <a:lnTo>
                    <a:pt x="256438" y="19735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46583" y="19735"/>
                  </a:lnTo>
                  <a:lnTo>
                    <a:pt x="236715" y="19735"/>
                  </a:lnTo>
                  <a:lnTo>
                    <a:pt x="236715" y="9867"/>
                  </a:lnTo>
                  <a:lnTo>
                    <a:pt x="226860" y="9867"/>
                  </a:lnTo>
                  <a:lnTo>
                    <a:pt x="226860" y="19735"/>
                  </a:lnTo>
                  <a:lnTo>
                    <a:pt x="226860" y="29603"/>
                  </a:lnTo>
                  <a:lnTo>
                    <a:pt x="236715" y="29603"/>
                  </a:lnTo>
                  <a:lnTo>
                    <a:pt x="246583" y="29603"/>
                  </a:lnTo>
                  <a:lnTo>
                    <a:pt x="256438" y="29603"/>
                  </a:lnTo>
                  <a:lnTo>
                    <a:pt x="266306" y="29603"/>
                  </a:lnTo>
                  <a:lnTo>
                    <a:pt x="266306" y="19735"/>
                  </a:lnTo>
                  <a:close/>
                </a:path>
                <a:path w="631825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67"/>
                  </a:lnTo>
                  <a:lnTo>
                    <a:pt x="276174" y="9867"/>
                  </a:lnTo>
                  <a:lnTo>
                    <a:pt x="276174" y="19735"/>
                  </a:lnTo>
                  <a:lnTo>
                    <a:pt x="286042" y="19735"/>
                  </a:lnTo>
                  <a:lnTo>
                    <a:pt x="286042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31825" h="29845">
                  <a:moveTo>
                    <a:pt x="305765" y="0"/>
                  </a:moveTo>
                  <a:lnTo>
                    <a:pt x="295897" y="0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295897" y="29603"/>
                  </a:lnTo>
                  <a:lnTo>
                    <a:pt x="305765" y="29603"/>
                  </a:lnTo>
                  <a:lnTo>
                    <a:pt x="305765" y="19735"/>
                  </a:lnTo>
                  <a:lnTo>
                    <a:pt x="305765" y="9867"/>
                  </a:lnTo>
                  <a:lnTo>
                    <a:pt x="305765" y="0"/>
                  </a:lnTo>
                  <a:close/>
                </a:path>
                <a:path w="631825" h="29845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31825" h="29845">
                  <a:moveTo>
                    <a:pt x="355079" y="9867"/>
                  </a:move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35343" y="29603"/>
                  </a:lnTo>
                  <a:lnTo>
                    <a:pt x="345211" y="29603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9867"/>
                  </a:lnTo>
                  <a:close/>
                </a:path>
                <a:path w="631825" h="29845">
                  <a:moveTo>
                    <a:pt x="394525" y="0"/>
                  </a:moveTo>
                  <a:lnTo>
                    <a:pt x="394525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31825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31825" h="29845">
                  <a:moveTo>
                    <a:pt x="414261" y="0"/>
                  </a:moveTo>
                  <a:lnTo>
                    <a:pt x="404393" y="0"/>
                  </a:lnTo>
                  <a:lnTo>
                    <a:pt x="404393" y="9867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31825" h="29845">
                  <a:moveTo>
                    <a:pt x="473430" y="9867"/>
                  </a:moveTo>
                  <a:lnTo>
                    <a:pt x="463575" y="9867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43852" y="9867"/>
                  </a:ln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31825" h="29845">
                  <a:moveTo>
                    <a:pt x="522744" y="9867"/>
                  </a:moveTo>
                  <a:lnTo>
                    <a:pt x="512889" y="9867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31825" h="29845">
                  <a:moveTo>
                    <a:pt x="562203" y="0"/>
                  </a:move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31825" h="29845">
                  <a:moveTo>
                    <a:pt x="581926" y="9867"/>
                  </a:move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close/>
                </a:path>
                <a:path w="631825" h="29845">
                  <a:moveTo>
                    <a:pt x="631240" y="9867"/>
                  </a:moveTo>
                  <a:lnTo>
                    <a:pt x="621385" y="9867"/>
                  </a:lnTo>
                  <a:lnTo>
                    <a:pt x="611517" y="9867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21360" y="19735"/>
                  </a:lnTo>
                  <a:lnTo>
                    <a:pt x="631240" y="19735"/>
                  </a:lnTo>
                  <a:lnTo>
                    <a:pt x="631240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0661" y="3953674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31825" h="29845">
                  <a:moveTo>
                    <a:pt x="88773" y="9855"/>
                  </a:moveTo>
                  <a:lnTo>
                    <a:pt x="88773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31825" h="29845">
                  <a:moveTo>
                    <a:pt x="108496" y="19723"/>
                  </a:moveTo>
                  <a:lnTo>
                    <a:pt x="98640" y="19723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31825" h="29845">
                  <a:moveTo>
                    <a:pt x="147942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lnTo>
                    <a:pt x="147942" y="9855"/>
                  </a:lnTo>
                  <a:close/>
                </a:path>
                <a:path w="631825" h="29845">
                  <a:moveTo>
                    <a:pt x="167678" y="9855"/>
                  </a:moveTo>
                  <a:lnTo>
                    <a:pt x="157822" y="9855"/>
                  </a:lnTo>
                  <a:lnTo>
                    <a:pt x="147955" y="9855"/>
                  </a:lnTo>
                  <a:lnTo>
                    <a:pt x="147955" y="19723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31825" h="29845">
                  <a:moveTo>
                    <a:pt x="207137" y="19723"/>
                  </a:moveTo>
                  <a:lnTo>
                    <a:pt x="197269" y="19723"/>
                  </a:lnTo>
                  <a:lnTo>
                    <a:pt x="187413" y="19723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close/>
                </a:path>
                <a:path w="631825" h="29845">
                  <a:moveTo>
                    <a:pt x="256438" y="19723"/>
                  </a:moveTo>
                  <a:lnTo>
                    <a:pt x="246583" y="19723"/>
                  </a:lnTo>
                  <a:lnTo>
                    <a:pt x="236715" y="19723"/>
                  </a:lnTo>
                  <a:lnTo>
                    <a:pt x="236715" y="9855"/>
                  </a:lnTo>
                  <a:lnTo>
                    <a:pt x="226860" y="9855"/>
                  </a:lnTo>
                  <a:lnTo>
                    <a:pt x="216992" y="9855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close/>
                </a:path>
                <a:path w="631825" h="29845">
                  <a:moveTo>
                    <a:pt x="276161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9855"/>
                  </a:lnTo>
                  <a:close/>
                </a:path>
                <a:path w="631825" h="29845">
                  <a:moveTo>
                    <a:pt x="286042" y="9855"/>
                  </a:moveTo>
                  <a:lnTo>
                    <a:pt x="276174" y="9855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42" y="29591"/>
                  </a:lnTo>
                  <a:lnTo>
                    <a:pt x="286042" y="19723"/>
                  </a:lnTo>
                  <a:lnTo>
                    <a:pt x="286042" y="9855"/>
                  </a:lnTo>
                  <a:close/>
                </a:path>
                <a:path w="631825" h="29845">
                  <a:moveTo>
                    <a:pt x="355079" y="9855"/>
                  </a:moveTo>
                  <a:lnTo>
                    <a:pt x="345211" y="9855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05765" y="9855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56" y="29591"/>
                  </a:lnTo>
                  <a:lnTo>
                    <a:pt x="335356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55079" y="9855"/>
                  </a:lnTo>
                  <a:close/>
                </a:path>
                <a:path w="631825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74802" y="0"/>
                  </a:ln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31825" h="29845">
                  <a:moveTo>
                    <a:pt x="424103" y="9855"/>
                  </a:moveTo>
                  <a:lnTo>
                    <a:pt x="414261" y="9855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55"/>
                  </a:lnTo>
                  <a:close/>
                </a:path>
                <a:path w="631825" h="29845">
                  <a:moveTo>
                    <a:pt x="473430" y="9855"/>
                  </a:moveTo>
                  <a:lnTo>
                    <a:pt x="463575" y="9855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55"/>
                  </a:lnTo>
                  <a:lnTo>
                    <a:pt x="443852" y="9855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33984" y="9855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73430" y="9855"/>
                  </a:lnTo>
                  <a:close/>
                </a:path>
                <a:path w="631825" h="29845">
                  <a:moveTo>
                    <a:pt x="611517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55"/>
                  </a:lnTo>
                  <a:lnTo>
                    <a:pt x="581926" y="9855"/>
                  </a:lnTo>
                  <a:lnTo>
                    <a:pt x="572071" y="9855"/>
                  </a:lnTo>
                  <a:lnTo>
                    <a:pt x="562203" y="9855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55"/>
                  </a:lnTo>
                  <a:lnTo>
                    <a:pt x="522744" y="9855"/>
                  </a:lnTo>
                  <a:lnTo>
                    <a:pt x="522744" y="0"/>
                  </a:lnTo>
                  <a:lnTo>
                    <a:pt x="512889" y="0"/>
                  </a:lnTo>
                  <a:lnTo>
                    <a:pt x="483298" y="0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611517" y="19723"/>
                  </a:lnTo>
                  <a:lnTo>
                    <a:pt x="611517" y="9855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60" y="0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0661" y="3973397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49326" y="9867"/>
                  </a:moveTo>
                  <a:lnTo>
                    <a:pt x="39458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35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49326" y="9867"/>
                  </a:lnTo>
                  <a:close/>
                </a:path>
                <a:path w="641350" h="29845">
                  <a:moveTo>
                    <a:pt x="128219" y="9867"/>
                  </a:moveTo>
                  <a:lnTo>
                    <a:pt x="128219" y="9867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157822" y="9867"/>
                  </a:moveTo>
                  <a:lnTo>
                    <a:pt x="147955" y="9867"/>
                  </a:lnTo>
                  <a:lnTo>
                    <a:pt x="147955" y="19735"/>
                  </a:lnTo>
                  <a:lnTo>
                    <a:pt x="157822" y="19735"/>
                  </a:lnTo>
                  <a:lnTo>
                    <a:pt x="157822" y="9867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77546" y="19723"/>
                  </a:lnTo>
                  <a:lnTo>
                    <a:pt x="167678" y="19723"/>
                  </a:lnTo>
                  <a:lnTo>
                    <a:pt x="167678" y="29591"/>
                  </a:lnTo>
                  <a:lnTo>
                    <a:pt x="207137" y="29591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56438" y="19723"/>
                  </a:moveTo>
                  <a:lnTo>
                    <a:pt x="246583" y="19723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26860" y="9867"/>
                  </a:lnTo>
                  <a:lnTo>
                    <a:pt x="216992" y="9867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close/>
                </a:path>
                <a:path w="641350" h="29845">
                  <a:moveTo>
                    <a:pt x="295884" y="9867"/>
                  </a:moveTo>
                  <a:lnTo>
                    <a:pt x="286042" y="9867"/>
                  </a:lnTo>
                  <a:lnTo>
                    <a:pt x="276174" y="9867"/>
                  </a:lnTo>
                  <a:lnTo>
                    <a:pt x="276174" y="19735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29845">
                  <a:moveTo>
                    <a:pt x="305765" y="9867"/>
                  </a:move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9867"/>
                  </a:lnTo>
                  <a:close/>
                </a:path>
                <a:path w="641350" h="29845">
                  <a:moveTo>
                    <a:pt x="345211" y="19723"/>
                  </a:moveTo>
                  <a:lnTo>
                    <a:pt x="335356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close/>
                </a:path>
                <a:path w="641350" h="29845">
                  <a:moveTo>
                    <a:pt x="345211" y="0"/>
                  </a:moveTo>
                  <a:lnTo>
                    <a:pt x="335356" y="0"/>
                  </a:lnTo>
                  <a:lnTo>
                    <a:pt x="325488" y="0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74802" y="0"/>
                  </a:lnTo>
                  <a:lnTo>
                    <a:pt x="364934" y="0"/>
                  </a:lnTo>
                  <a:lnTo>
                    <a:pt x="364934" y="9867"/>
                  </a:lnTo>
                  <a:lnTo>
                    <a:pt x="355079" y="9867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24103" y="19723"/>
                  </a:moveTo>
                  <a:lnTo>
                    <a:pt x="414248" y="19723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24103" y="19723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48" y="0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9867"/>
                  </a:move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67"/>
                  </a:lnTo>
                  <a:lnTo>
                    <a:pt x="473430" y="9867"/>
                  </a:lnTo>
                  <a:lnTo>
                    <a:pt x="463575" y="9867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93166" y="29591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611517" y="0"/>
                  </a:moveTo>
                  <a:lnTo>
                    <a:pt x="611517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52335" y="9867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81914" y="19735"/>
                  </a:lnTo>
                  <a:lnTo>
                    <a:pt x="591794" y="19735"/>
                  </a:lnTo>
                  <a:lnTo>
                    <a:pt x="591794" y="9867"/>
                  </a:lnTo>
                  <a:lnTo>
                    <a:pt x="601637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21385" y="9867"/>
                  </a:lnTo>
                  <a:lnTo>
                    <a:pt x="611517" y="9867"/>
                  </a:lnTo>
                  <a:lnTo>
                    <a:pt x="611517" y="19735"/>
                  </a:lnTo>
                  <a:lnTo>
                    <a:pt x="621360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0661" y="3993121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9855" y="29591"/>
                  </a:moveTo>
                  <a:lnTo>
                    <a:pt x="0" y="29591"/>
                  </a:lnTo>
                  <a:lnTo>
                    <a:pt x="0" y="39458"/>
                  </a:lnTo>
                  <a:lnTo>
                    <a:pt x="9855" y="39458"/>
                  </a:lnTo>
                  <a:lnTo>
                    <a:pt x="9855" y="29591"/>
                  </a:lnTo>
                  <a:close/>
                </a:path>
                <a:path w="641350" h="40004">
                  <a:moveTo>
                    <a:pt x="39458" y="19723"/>
                  </a:move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19735" y="39458"/>
                  </a:lnTo>
                  <a:lnTo>
                    <a:pt x="29591" y="39458"/>
                  </a:lnTo>
                  <a:lnTo>
                    <a:pt x="39458" y="39458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41350" h="40004">
                  <a:moveTo>
                    <a:pt x="69049" y="29591"/>
                  </a:moveTo>
                  <a:lnTo>
                    <a:pt x="59182" y="29591"/>
                  </a:lnTo>
                  <a:lnTo>
                    <a:pt x="59182" y="39458"/>
                  </a:lnTo>
                  <a:lnTo>
                    <a:pt x="69049" y="39458"/>
                  </a:lnTo>
                  <a:lnTo>
                    <a:pt x="69049" y="29591"/>
                  </a:lnTo>
                  <a:close/>
                </a:path>
                <a:path w="641350" h="40004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40004">
                  <a:moveTo>
                    <a:pt x="147942" y="19723"/>
                  </a:moveTo>
                  <a:lnTo>
                    <a:pt x="138087" y="19723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close/>
                </a:path>
                <a:path w="641350" h="40004">
                  <a:moveTo>
                    <a:pt x="187413" y="9867"/>
                  </a:moveTo>
                  <a:lnTo>
                    <a:pt x="177546" y="9867"/>
                  </a:lnTo>
                  <a:lnTo>
                    <a:pt x="167678" y="9867"/>
                  </a:lnTo>
                  <a:lnTo>
                    <a:pt x="167678" y="19723"/>
                  </a:lnTo>
                  <a:lnTo>
                    <a:pt x="157822" y="19723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77546" y="29591"/>
                  </a:lnTo>
                  <a:lnTo>
                    <a:pt x="177546" y="19735"/>
                  </a:lnTo>
                  <a:lnTo>
                    <a:pt x="187413" y="19735"/>
                  </a:lnTo>
                  <a:lnTo>
                    <a:pt x="187413" y="9867"/>
                  </a:lnTo>
                  <a:close/>
                </a:path>
                <a:path w="641350" h="40004">
                  <a:moveTo>
                    <a:pt x="236715" y="9867"/>
                  </a:moveTo>
                  <a:lnTo>
                    <a:pt x="226860" y="9867"/>
                  </a:lnTo>
                  <a:lnTo>
                    <a:pt x="226860" y="19723"/>
                  </a:lnTo>
                  <a:lnTo>
                    <a:pt x="216992" y="19723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207124" y="19735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26860" y="19735"/>
                  </a:lnTo>
                  <a:lnTo>
                    <a:pt x="236715" y="19735"/>
                  </a:lnTo>
                  <a:lnTo>
                    <a:pt x="236715" y="9867"/>
                  </a:lnTo>
                  <a:close/>
                </a:path>
                <a:path w="641350" h="40004">
                  <a:moveTo>
                    <a:pt x="266306" y="19723"/>
                  </a:move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41350" h="40004">
                  <a:moveTo>
                    <a:pt x="295884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40004">
                  <a:moveTo>
                    <a:pt x="315633" y="9867"/>
                  </a:moveTo>
                  <a:lnTo>
                    <a:pt x="305765" y="9867"/>
                  </a:lnTo>
                  <a:lnTo>
                    <a:pt x="305765" y="19723"/>
                  </a:lnTo>
                  <a:lnTo>
                    <a:pt x="305765" y="29591"/>
                  </a:lnTo>
                  <a:lnTo>
                    <a:pt x="315633" y="29591"/>
                  </a:lnTo>
                  <a:lnTo>
                    <a:pt x="315633" y="19735"/>
                  </a:lnTo>
                  <a:lnTo>
                    <a:pt x="315633" y="9867"/>
                  </a:lnTo>
                  <a:close/>
                </a:path>
                <a:path w="641350" h="40004">
                  <a:moveTo>
                    <a:pt x="404380" y="19723"/>
                  </a:moveTo>
                  <a:lnTo>
                    <a:pt x="394525" y="19723"/>
                  </a:lnTo>
                  <a:lnTo>
                    <a:pt x="384657" y="19723"/>
                  </a:lnTo>
                  <a:lnTo>
                    <a:pt x="384657" y="9867"/>
                  </a:lnTo>
                  <a:lnTo>
                    <a:pt x="374802" y="9867"/>
                  </a:lnTo>
                  <a:lnTo>
                    <a:pt x="374802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19723"/>
                  </a:lnTo>
                  <a:lnTo>
                    <a:pt x="335356" y="19723"/>
                  </a:lnTo>
                  <a:lnTo>
                    <a:pt x="335356" y="9867"/>
                  </a:lnTo>
                  <a:lnTo>
                    <a:pt x="325488" y="9867"/>
                  </a:lnTo>
                  <a:lnTo>
                    <a:pt x="325488" y="19723"/>
                  </a:lnTo>
                  <a:lnTo>
                    <a:pt x="325488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64934" y="29591"/>
                  </a:lnTo>
                  <a:lnTo>
                    <a:pt x="374802" y="29591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80" y="29591"/>
                  </a:lnTo>
                  <a:lnTo>
                    <a:pt x="404380" y="19723"/>
                  </a:lnTo>
                  <a:close/>
                </a:path>
                <a:path w="641350" h="40004">
                  <a:moveTo>
                    <a:pt x="424103" y="19723"/>
                  </a:moveTo>
                  <a:lnTo>
                    <a:pt x="414261" y="19723"/>
                  </a:lnTo>
                  <a:lnTo>
                    <a:pt x="404393" y="19723"/>
                  </a:lnTo>
                  <a:lnTo>
                    <a:pt x="404393" y="29591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24103" y="19723"/>
                  </a:lnTo>
                  <a:close/>
                </a:path>
                <a:path w="641350" h="40004">
                  <a:moveTo>
                    <a:pt x="532612" y="19723"/>
                  </a:moveTo>
                  <a:lnTo>
                    <a:pt x="522744" y="19723"/>
                  </a:lnTo>
                  <a:lnTo>
                    <a:pt x="512889" y="19723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03021" y="9867"/>
                  </a:lnTo>
                  <a:lnTo>
                    <a:pt x="493166" y="9867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83298" y="9867"/>
                  </a:lnTo>
                  <a:lnTo>
                    <a:pt x="473430" y="9867"/>
                  </a:lnTo>
                  <a:lnTo>
                    <a:pt x="463575" y="9867"/>
                  </a:lnTo>
                  <a:lnTo>
                    <a:pt x="453707" y="9867"/>
                  </a:lnTo>
                  <a:lnTo>
                    <a:pt x="443839" y="9867"/>
                  </a:lnTo>
                  <a:lnTo>
                    <a:pt x="443839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29591"/>
                  </a:lnTo>
                  <a:lnTo>
                    <a:pt x="443852" y="29591"/>
                  </a:lnTo>
                  <a:lnTo>
                    <a:pt x="443852" y="19735"/>
                  </a:lnTo>
                  <a:lnTo>
                    <a:pt x="453707" y="19735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12876" y="19735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close/>
                </a:path>
                <a:path w="641350" h="40004">
                  <a:moveTo>
                    <a:pt x="631240" y="0"/>
                  </a:moveTo>
                  <a:lnTo>
                    <a:pt x="631240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81914" y="19723"/>
                  </a:lnTo>
                  <a:lnTo>
                    <a:pt x="572071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42480" y="9867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52335" y="19735"/>
                  </a:lnTo>
                  <a:lnTo>
                    <a:pt x="562190" y="19735"/>
                  </a:lnTo>
                  <a:lnTo>
                    <a:pt x="562190" y="29591"/>
                  </a:lnTo>
                  <a:lnTo>
                    <a:pt x="572058" y="29591"/>
                  </a:lnTo>
                  <a:lnTo>
                    <a:pt x="581914" y="29591"/>
                  </a:lnTo>
                  <a:lnTo>
                    <a:pt x="591794" y="29591"/>
                  </a:lnTo>
                  <a:lnTo>
                    <a:pt x="591794" y="19735"/>
                  </a:lnTo>
                  <a:lnTo>
                    <a:pt x="591794" y="9867"/>
                  </a:lnTo>
                  <a:lnTo>
                    <a:pt x="601637" y="9867"/>
                  </a:lnTo>
                  <a:lnTo>
                    <a:pt x="601637" y="19723"/>
                  </a:lnTo>
                  <a:lnTo>
                    <a:pt x="601637" y="29591"/>
                  </a:lnTo>
                  <a:lnTo>
                    <a:pt x="611517" y="29591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40004">
                  <a:moveTo>
                    <a:pt x="641108" y="19723"/>
                  </a:moveTo>
                  <a:lnTo>
                    <a:pt x="631240" y="19723"/>
                  </a:lnTo>
                  <a:lnTo>
                    <a:pt x="631240" y="29591"/>
                  </a:lnTo>
                  <a:lnTo>
                    <a:pt x="641108" y="29591"/>
                  </a:lnTo>
                  <a:lnTo>
                    <a:pt x="641108" y="197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0661" y="402271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138087" y="0"/>
                  </a:moveTo>
                  <a:lnTo>
                    <a:pt x="128219" y="0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98640" y="0"/>
                  </a:lnTo>
                  <a:lnTo>
                    <a:pt x="88773" y="0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78917" y="9867"/>
                  </a:lnTo>
                  <a:lnTo>
                    <a:pt x="78917" y="0"/>
                  </a:lnTo>
                  <a:lnTo>
                    <a:pt x="69049" y="0"/>
                  </a:lnTo>
                  <a:lnTo>
                    <a:pt x="69049" y="9867"/>
                  </a:lnTo>
                  <a:lnTo>
                    <a:pt x="69049" y="19723"/>
                  </a:lnTo>
                  <a:lnTo>
                    <a:pt x="59194" y="19723"/>
                  </a:lnTo>
                  <a:lnTo>
                    <a:pt x="59194" y="9867"/>
                  </a:lnTo>
                  <a:lnTo>
                    <a:pt x="69049" y="9867"/>
                  </a:lnTo>
                  <a:lnTo>
                    <a:pt x="69049" y="0"/>
                  </a:lnTo>
                  <a:lnTo>
                    <a:pt x="59182" y="0"/>
                  </a:lnTo>
                  <a:lnTo>
                    <a:pt x="59182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29603" y="19723"/>
                  </a:lnTo>
                  <a:lnTo>
                    <a:pt x="29603" y="9867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177546" y="0"/>
                  </a:moveTo>
                  <a:lnTo>
                    <a:pt x="167678" y="0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77546" y="0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01" y="9867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9845">
                  <a:moveTo>
                    <a:pt x="226860" y="9867"/>
                  </a:move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close/>
                </a:path>
                <a:path w="641350" h="29845">
                  <a:moveTo>
                    <a:pt x="236715" y="0"/>
                  </a:moveTo>
                  <a:lnTo>
                    <a:pt x="226860" y="0"/>
                  </a:lnTo>
                  <a:lnTo>
                    <a:pt x="226860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76174" y="9867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25488" y="0"/>
                  </a:moveTo>
                  <a:lnTo>
                    <a:pt x="315633" y="0"/>
                  </a:lnTo>
                  <a:lnTo>
                    <a:pt x="305765" y="0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33" y="19735"/>
                  </a:lnTo>
                  <a:lnTo>
                    <a:pt x="315633" y="9867"/>
                  </a:lnTo>
                  <a:lnTo>
                    <a:pt x="325488" y="9867"/>
                  </a:lnTo>
                  <a:lnTo>
                    <a:pt x="325488" y="0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25488" y="19735"/>
                  </a:lnTo>
                  <a:lnTo>
                    <a:pt x="335343" y="19735"/>
                  </a:lnTo>
                  <a:lnTo>
                    <a:pt x="335356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503021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552335" y="9867"/>
                  </a:moveTo>
                  <a:lnTo>
                    <a:pt x="542480" y="9867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close/>
                </a:path>
                <a:path w="641350" h="29845">
                  <a:moveTo>
                    <a:pt x="611517" y="0"/>
                  </a:moveTo>
                  <a:lnTo>
                    <a:pt x="601637" y="0"/>
                  </a:lnTo>
                  <a:lnTo>
                    <a:pt x="601637" y="9867"/>
                  </a:lnTo>
                  <a:lnTo>
                    <a:pt x="591794" y="9867"/>
                  </a:lnTo>
                  <a:lnTo>
                    <a:pt x="591794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71" y="9867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9845">
                  <a:moveTo>
                    <a:pt x="631240" y="0"/>
                  </a:moveTo>
                  <a:lnTo>
                    <a:pt x="621360" y="0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0661" y="404243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39458" y="9867"/>
                  </a:moveTo>
                  <a:lnTo>
                    <a:pt x="29591" y="9867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35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47942" y="9867"/>
                  </a:lnTo>
                  <a:lnTo>
                    <a:pt x="98640" y="9867"/>
                  </a:lnTo>
                  <a:lnTo>
                    <a:pt x="98640" y="0"/>
                  </a:lnTo>
                  <a:lnTo>
                    <a:pt x="88773" y="0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59194" y="19723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49326" y="19723"/>
                  </a:lnTo>
                  <a:lnTo>
                    <a:pt x="49326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35"/>
                  </a:lnTo>
                  <a:lnTo>
                    <a:pt x="88773" y="19735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87401" y="0"/>
                  </a:lnTo>
                  <a:lnTo>
                    <a:pt x="187401" y="9867"/>
                  </a:lnTo>
                  <a:lnTo>
                    <a:pt x="177546" y="9867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57822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9867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26860" y="9867"/>
                  </a:moveTo>
                  <a:lnTo>
                    <a:pt x="216992" y="9867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close/>
                </a:path>
                <a:path w="641350" h="29845">
                  <a:moveTo>
                    <a:pt x="246583" y="9867"/>
                  </a:moveTo>
                  <a:lnTo>
                    <a:pt x="236715" y="9867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46583" y="0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95884" y="0"/>
                  </a:moveTo>
                  <a:lnTo>
                    <a:pt x="286042" y="0"/>
                  </a:lnTo>
                  <a:lnTo>
                    <a:pt x="276174" y="0"/>
                  </a:lnTo>
                  <a:lnTo>
                    <a:pt x="276174" y="9867"/>
                  </a:lnTo>
                  <a:lnTo>
                    <a:pt x="276174" y="19735"/>
                  </a:lnTo>
                  <a:lnTo>
                    <a:pt x="286042" y="19735"/>
                  </a:lnTo>
                  <a:lnTo>
                    <a:pt x="286042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9845">
                  <a:moveTo>
                    <a:pt x="315633" y="9867"/>
                  </a:move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15633" y="19735"/>
                  </a:lnTo>
                  <a:lnTo>
                    <a:pt x="315633" y="9867"/>
                  </a:lnTo>
                  <a:close/>
                </a:path>
                <a:path w="641350" h="29845">
                  <a:moveTo>
                    <a:pt x="345211" y="0"/>
                  </a:moveTo>
                  <a:lnTo>
                    <a:pt x="335343" y="0"/>
                  </a:lnTo>
                  <a:lnTo>
                    <a:pt x="335343" y="9867"/>
                  </a:lnTo>
                  <a:lnTo>
                    <a:pt x="325488" y="9867"/>
                  </a:lnTo>
                  <a:lnTo>
                    <a:pt x="325488" y="19735"/>
                  </a:lnTo>
                  <a:lnTo>
                    <a:pt x="335356" y="19735"/>
                  </a:lnTo>
                  <a:lnTo>
                    <a:pt x="335356" y="9867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9845">
                  <a:moveTo>
                    <a:pt x="355079" y="9867"/>
                  </a:moveTo>
                  <a:lnTo>
                    <a:pt x="345211" y="9867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55079" y="9867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64934" y="9867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14261" y="0"/>
                  </a:move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61" y="19735"/>
                  </a:lnTo>
                  <a:lnTo>
                    <a:pt x="414261" y="9867"/>
                  </a:lnTo>
                  <a:lnTo>
                    <a:pt x="414261" y="0"/>
                  </a:lnTo>
                  <a:close/>
                </a:path>
                <a:path w="641350" h="29845">
                  <a:moveTo>
                    <a:pt x="443852" y="9867"/>
                  </a:moveTo>
                  <a:lnTo>
                    <a:pt x="433984" y="9867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43852" y="19735"/>
                  </a:lnTo>
                  <a:lnTo>
                    <a:pt x="443852" y="9867"/>
                  </a:lnTo>
                  <a:close/>
                </a:path>
                <a:path w="641350" h="29845">
                  <a:moveTo>
                    <a:pt x="483298" y="0"/>
                  </a:move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53707" y="9867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41350" h="29845">
                  <a:moveTo>
                    <a:pt x="503021" y="0"/>
                  </a:moveTo>
                  <a:lnTo>
                    <a:pt x="493153" y="0"/>
                  </a:lnTo>
                  <a:lnTo>
                    <a:pt x="493153" y="9867"/>
                  </a:lnTo>
                  <a:lnTo>
                    <a:pt x="483298" y="9867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lnTo>
                    <a:pt x="503021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9867"/>
                  </a:moveTo>
                  <a:lnTo>
                    <a:pt x="542467" y="9867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close/>
                </a:path>
                <a:path w="641350" h="29845">
                  <a:moveTo>
                    <a:pt x="572071" y="9867"/>
                  </a:moveTo>
                  <a:lnTo>
                    <a:pt x="562190" y="9867"/>
                  </a:lnTo>
                  <a:lnTo>
                    <a:pt x="562190" y="19735"/>
                  </a:lnTo>
                  <a:lnTo>
                    <a:pt x="572071" y="19735"/>
                  </a:lnTo>
                  <a:lnTo>
                    <a:pt x="572071" y="9867"/>
                  </a:lnTo>
                  <a:close/>
                </a:path>
                <a:path w="641350" h="29845">
                  <a:moveTo>
                    <a:pt x="611517" y="9867"/>
                  </a:moveTo>
                  <a:lnTo>
                    <a:pt x="601649" y="9867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581914" y="9867"/>
                  </a:lnTo>
                  <a:lnTo>
                    <a:pt x="581914" y="19735"/>
                  </a:lnTo>
                  <a:lnTo>
                    <a:pt x="611517" y="19735"/>
                  </a:lnTo>
                  <a:lnTo>
                    <a:pt x="611517" y="9867"/>
                  </a:lnTo>
                  <a:close/>
                </a:path>
                <a:path w="641350" h="29845">
                  <a:moveTo>
                    <a:pt x="631240" y="0"/>
                  </a:move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0661" y="4062158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55" y="29603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19735" y="19735"/>
                  </a:moveTo>
                  <a:lnTo>
                    <a:pt x="9867" y="19735"/>
                  </a:lnTo>
                  <a:lnTo>
                    <a:pt x="9867" y="29603"/>
                  </a:lnTo>
                  <a:lnTo>
                    <a:pt x="19735" y="29603"/>
                  </a:lnTo>
                  <a:lnTo>
                    <a:pt x="19735" y="19735"/>
                  </a:lnTo>
                  <a:close/>
                </a:path>
                <a:path w="641350" h="29845">
                  <a:moveTo>
                    <a:pt x="39458" y="9867"/>
                  </a:moveTo>
                  <a:lnTo>
                    <a:pt x="29603" y="9867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41350" h="29845">
                  <a:moveTo>
                    <a:pt x="69049" y="19735"/>
                  </a:moveTo>
                  <a:lnTo>
                    <a:pt x="59194" y="19735"/>
                  </a:lnTo>
                  <a:lnTo>
                    <a:pt x="49326" y="19735"/>
                  </a:lnTo>
                  <a:lnTo>
                    <a:pt x="49326" y="29603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close/>
                </a:path>
                <a:path w="641350" h="29845">
                  <a:moveTo>
                    <a:pt x="128219" y="19735"/>
                  </a:moveTo>
                  <a:lnTo>
                    <a:pt x="118364" y="19735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40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78917" y="19735"/>
                  </a:lnTo>
                  <a:lnTo>
                    <a:pt x="78917" y="9867"/>
                  </a:lnTo>
                  <a:lnTo>
                    <a:pt x="69049" y="9867"/>
                  </a:lnTo>
                  <a:lnTo>
                    <a:pt x="69049" y="19735"/>
                  </a:lnTo>
                  <a:lnTo>
                    <a:pt x="78905" y="19735"/>
                  </a:lnTo>
                  <a:lnTo>
                    <a:pt x="78905" y="29603"/>
                  </a:lnTo>
                  <a:lnTo>
                    <a:pt x="128219" y="29603"/>
                  </a:lnTo>
                  <a:lnTo>
                    <a:pt x="128219" y="19735"/>
                  </a:lnTo>
                  <a:close/>
                </a:path>
                <a:path w="641350" h="29845">
                  <a:moveTo>
                    <a:pt x="128219" y="0"/>
                  </a:move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28219" y="0"/>
                  </a:lnTo>
                  <a:close/>
                </a:path>
                <a:path w="641350" h="29845">
                  <a:moveTo>
                    <a:pt x="147942" y="19735"/>
                  </a:moveTo>
                  <a:lnTo>
                    <a:pt x="138087" y="19735"/>
                  </a:lnTo>
                  <a:lnTo>
                    <a:pt x="138087" y="29603"/>
                  </a:lnTo>
                  <a:lnTo>
                    <a:pt x="147942" y="29603"/>
                  </a:lnTo>
                  <a:lnTo>
                    <a:pt x="147942" y="19735"/>
                  </a:lnTo>
                  <a:close/>
                </a:path>
                <a:path w="641350" h="29845">
                  <a:moveTo>
                    <a:pt x="187413" y="0"/>
                  </a:moveTo>
                  <a:lnTo>
                    <a:pt x="187413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13" y="19735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26860" y="0"/>
                  </a:lnTo>
                  <a:lnTo>
                    <a:pt x="226860" y="9867"/>
                  </a:lnTo>
                  <a:lnTo>
                    <a:pt x="226860" y="19735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76174" y="9867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15633" y="0"/>
                  </a:move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15633" y="9867"/>
                  </a:lnTo>
                  <a:lnTo>
                    <a:pt x="315633" y="0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47" y="9867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802" y="0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453707" y="0"/>
                  </a:moveTo>
                  <a:lnTo>
                    <a:pt x="443839" y="0"/>
                  </a:lnTo>
                  <a:lnTo>
                    <a:pt x="443839" y="9867"/>
                  </a:lnTo>
                  <a:lnTo>
                    <a:pt x="433984" y="9867"/>
                  </a:lnTo>
                  <a:lnTo>
                    <a:pt x="433984" y="19735"/>
                  </a:lnTo>
                  <a:lnTo>
                    <a:pt x="443852" y="19735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66" y="19735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52335" y="9867"/>
                  </a:moveTo>
                  <a:lnTo>
                    <a:pt x="542480" y="9867"/>
                  </a:lnTo>
                  <a:lnTo>
                    <a:pt x="532612" y="9867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41108" y="0"/>
                  </a:lnTo>
                  <a:lnTo>
                    <a:pt x="601637" y="0"/>
                  </a:lnTo>
                  <a:lnTo>
                    <a:pt x="601637" y="9867"/>
                  </a:lnTo>
                  <a:lnTo>
                    <a:pt x="572071" y="9867"/>
                  </a:lnTo>
                  <a:lnTo>
                    <a:pt x="572071" y="0"/>
                  </a:ln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19735"/>
                  </a:lnTo>
                  <a:lnTo>
                    <a:pt x="621360" y="19735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0661" y="4081894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55" y="19723"/>
                  </a:lnTo>
                  <a:lnTo>
                    <a:pt x="9855" y="9855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59194" y="19723"/>
                  </a:lnTo>
                  <a:lnTo>
                    <a:pt x="59194" y="9855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108496" y="19723"/>
                  </a:moveTo>
                  <a:lnTo>
                    <a:pt x="98640" y="19723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78917" y="9855"/>
                  </a:lnTo>
                  <a:lnTo>
                    <a:pt x="69049" y="9855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41350" h="29845">
                  <a:moveTo>
                    <a:pt x="118364" y="9855"/>
                  </a:moveTo>
                  <a:lnTo>
                    <a:pt x="108496" y="9855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9855"/>
                  </a:lnTo>
                  <a:close/>
                </a:path>
                <a:path w="641350" h="29845">
                  <a:moveTo>
                    <a:pt x="128219" y="19723"/>
                  </a:moveTo>
                  <a:lnTo>
                    <a:pt x="118364" y="19723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23"/>
                  </a:lnTo>
                  <a:close/>
                </a:path>
                <a:path w="641350" h="29845">
                  <a:moveTo>
                    <a:pt x="147942" y="19723"/>
                  </a:moveTo>
                  <a:lnTo>
                    <a:pt x="138087" y="19723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close/>
                </a:path>
                <a:path w="641350" h="29845">
                  <a:moveTo>
                    <a:pt x="147942" y="0"/>
                  </a:moveTo>
                  <a:lnTo>
                    <a:pt x="138087" y="0"/>
                  </a:lnTo>
                  <a:lnTo>
                    <a:pt x="138087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9845">
                  <a:moveTo>
                    <a:pt x="157822" y="0"/>
                  </a:moveTo>
                  <a:lnTo>
                    <a:pt x="147955" y="0"/>
                  </a:lnTo>
                  <a:lnTo>
                    <a:pt x="147955" y="9867"/>
                  </a:lnTo>
                  <a:lnTo>
                    <a:pt x="157822" y="9867"/>
                  </a:lnTo>
                  <a:lnTo>
                    <a:pt x="157822" y="0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197269" y="0"/>
                  </a:lnTo>
                  <a:lnTo>
                    <a:pt x="197269" y="9855"/>
                  </a:lnTo>
                  <a:lnTo>
                    <a:pt x="187413" y="9855"/>
                  </a:lnTo>
                  <a:lnTo>
                    <a:pt x="187413" y="0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67678" y="9855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77546" y="9867"/>
                  </a:lnTo>
                  <a:lnTo>
                    <a:pt x="187401" y="9867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46583" y="0"/>
                  </a:lnTo>
                  <a:lnTo>
                    <a:pt x="246583" y="9867"/>
                  </a:lnTo>
                  <a:lnTo>
                    <a:pt x="246583" y="19723"/>
                  </a:lnTo>
                  <a:lnTo>
                    <a:pt x="236715" y="19723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36715" y="9855"/>
                  </a:lnTo>
                  <a:lnTo>
                    <a:pt x="226860" y="9855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26860" y="19723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95884" y="19723"/>
                  </a:moveTo>
                  <a:lnTo>
                    <a:pt x="286042" y="19723"/>
                  </a:lnTo>
                  <a:lnTo>
                    <a:pt x="276174" y="19723"/>
                  </a:lnTo>
                  <a:lnTo>
                    <a:pt x="276174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41350" h="29845">
                  <a:moveTo>
                    <a:pt x="295884" y="0"/>
                  </a:moveTo>
                  <a:lnTo>
                    <a:pt x="286029" y="0"/>
                  </a:lnTo>
                  <a:lnTo>
                    <a:pt x="286029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41350" h="29845">
                  <a:moveTo>
                    <a:pt x="315633" y="0"/>
                  </a:moveTo>
                  <a:lnTo>
                    <a:pt x="305765" y="0"/>
                  </a:lnTo>
                  <a:lnTo>
                    <a:pt x="305765" y="9855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315633" y="9867"/>
                  </a:lnTo>
                  <a:lnTo>
                    <a:pt x="315633" y="0"/>
                  </a:lnTo>
                  <a:close/>
                </a:path>
                <a:path w="641350" h="29845">
                  <a:moveTo>
                    <a:pt x="355079" y="19723"/>
                  </a:moveTo>
                  <a:lnTo>
                    <a:pt x="345211" y="19723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23"/>
                  </a:lnTo>
                  <a:close/>
                </a:path>
                <a:path w="641350" h="29845">
                  <a:moveTo>
                    <a:pt x="355079" y="0"/>
                  </a:moveTo>
                  <a:lnTo>
                    <a:pt x="345211" y="0"/>
                  </a:lnTo>
                  <a:lnTo>
                    <a:pt x="345211" y="9855"/>
                  </a:lnTo>
                  <a:lnTo>
                    <a:pt x="335356" y="9855"/>
                  </a:lnTo>
                  <a:lnTo>
                    <a:pt x="325488" y="9855"/>
                  </a:lnTo>
                  <a:lnTo>
                    <a:pt x="325488" y="19723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55079" y="9867"/>
                  </a:lnTo>
                  <a:lnTo>
                    <a:pt x="355079" y="0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0"/>
                  </a:lnTo>
                  <a:lnTo>
                    <a:pt x="374802" y="0"/>
                  </a:ln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14261" y="9855"/>
                  </a:moveTo>
                  <a:lnTo>
                    <a:pt x="404393" y="9855"/>
                  </a:lnTo>
                  <a:lnTo>
                    <a:pt x="404393" y="19723"/>
                  </a:lnTo>
                  <a:lnTo>
                    <a:pt x="414261" y="19723"/>
                  </a:lnTo>
                  <a:lnTo>
                    <a:pt x="414261" y="9855"/>
                  </a:lnTo>
                  <a:close/>
                </a:path>
                <a:path w="641350" h="29845">
                  <a:moveTo>
                    <a:pt x="463575" y="0"/>
                  </a:moveTo>
                  <a:lnTo>
                    <a:pt x="453707" y="0"/>
                  </a:lnTo>
                  <a:lnTo>
                    <a:pt x="443839" y="0"/>
                  </a:lnTo>
                  <a:lnTo>
                    <a:pt x="443839" y="9855"/>
                  </a:lnTo>
                  <a:lnTo>
                    <a:pt x="433984" y="9855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43852" y="19723"/>
                  </a:lnTo>
                  <a:lnTo>
                    <a:pt x="443852" y="9867"/>
                  </a:lnTo>
                  <a:lnTo>
                    <a:pt x="453707" y="9867"/>
                  </a:lnTo>
                  <a:lnTo>
                    <a:pt x="463575" y="9867"/>
                  </a:lnTo>
                  <a:lnTo>
                    <a:pt x="463575" y="0"/>
                  </a:lnTo>
                  <a:close/>
                </a:path>
                <a:path w="641350" h="29845">
                  <a:moveTo>
                    <a:pt x="552335" y="9855"/>
                  </a:moveTo>
                  <a:lnTo>
                    <a:pt x="542480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83298" y="9855"/>
                  </a:lnTo>
                  <a:lnTo>
                    <a:pt x="483298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52335" y="9855"/>
                  </a:lnTo>
                  <a:close/>
                </a:path>
                <a:path w="641350" h="29845">
                  <a:moveTo>
                    <a:pt x="611517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14" y="0"/>
                  </a:lnTo>
                  <a:lnTo>
                    <a:pt x="581914" y="9855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37" y="19723"/>
                  </a:lnTo>
                  <a:lnTo>
                    <a:pt x="611517" y="19723"/>
                  </a:lnTo>
                  <a:lnTo>
                    <a:pt x="611517" y="9855"/>
                  </a:lnTo>
                  <a:close/>
                </a:path>
                <a:path w="641350" h="29845">
                  <a:moveTo>
                    <a:pt x="641108" y="9855"/>
                  </a:move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0661" y="4101617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0" y="39458"/>
                  </a:lnTo>
                  <a:lnTo>
                    <a:pt x="9855" y="39458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40004">
                  <a:moveTo>
                    <a:pt x="78917" y="19723"/>
                  </a:moveTo>
                  <a:lnTo>
                    <a:pt x="69049" y="19723"/>
                  </a:lnTo>
                  <a:lnTo>
                    <a:pt x="59194" y="19723"/>
                  </a:lnTo>
                  <a:lnTo>
                    <a:pt x="59194" y="9867"/>
                  </a:lnTo>
                  <a:lnTo>
                    <a:pt x="49326" y="9867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close/>
                </a:path>
                <a:path w="641350" h="40004">
                  <a:moveTo>
                    <a:pt x="98640" y="19723"/>
                  </a:move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23"/>
                  </a:lnTo>
                  <a:close/>
                </a:path>
                <a:path w="641350" h="40004">
                  <a:moveTo>
                    <a:pt x="128219" y="9867"/>
                  </a:moveTo>
                  <a:lnTo>
                    <a:pt x="118364" y="9867"/>
                  </a:lnTo>
                  <a:lnTo>
                    <a:pt x="108496" y="9867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41350" h="40004">
                  <a:moveTo>
                    <a:pt x="167678" y="19723"/>
                  </a:moveTo>
                  <a:lnTo>
                    <a:pt x="157822" y="19723"/>
                  </a:lnTo>
                  <a:lnTo>
                    <a:pt x="157822" y="9867"/>
                  </a:lnTo>
                  <a:lnTo>
                    <a:pt x="147955" y="9867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40004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40004">
                  <a:moveTo>
                    <a:pt x="256438" y="19723"/>
                  </a:move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60" y="19723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56438" y="19723"/>
                  </a:lnTo>
                  <a:close/>
                </a:path>
                <a:path w="641350" h="40004">
                  <a:moveTo>
                    <a:pt x="295884" y="19723"/>
                  </a:move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41350" h="40004">
                  <a:moveTo>
                    <a:pt x="325488" y="19723"/>
                  </a:moveTo>
                  <a:lnTo>
                    <a:pt x="315633" y="19723"/>
                  </a:lnTo>
                  <a:lnTo>
                    <a:pt x="315633" y="9867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35"/>
                  </a:lnTo>
                  <a:lnTo>
                    <a:pt x="305765" y="19735"/>
                  </a:lnTo>
                  <a:lnTo>
                    <a:pt x="305765" y="29591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40004">
                  <a:moveTo>
                    <a:pt x="384657" y="19723"/>
                  </a:move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lnTo>
                    <a:pt x="364947" y="0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29591"/>
                  </a:lnTo>
                  <a:lnTo>
                    <a:pt x="384657" y="29591"/>
                  </a:lnTo>
                  <a:lnTo>
                    <a:pt x="384657" y="19723"/>
                  </a:lnTo>
                  <a:close/>
                </a:path>
                <a:path w="641350" h="40004">
                  <a:moveTo>
                    <a:pt x="404380" y="19723"/>
                  </a:moveTo>
                  <a:lnTo>
                    <a:pt x="394525" y="19723"/>
                  </a:lnTo>
                  <a:lnTo>
                    <a:pt x="394525" y="29591"/>
                  </a:lnTo>
                  <a:lnTo>
                    <a:pt x="404380" y="29591"/>
                  </a:lnTo>
                  <a:lnTo>
                    <a:pt x="404380" y="19723"/>
                  </a:lnTo>
                  <a:close/>
                </a:path>
                <a:path w="641350" h="40004">
                  <a:moveTo>
                    <a:pt x="424103" y="9867"/>
                  </a:moveTo>
                  <a:lnTo>
                    <a:pt x="414261" y="9867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close/>
                </a:path>
                <a:path w="641350" h="40004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35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40004">
                  <a:moveTo>
                    <a:pt x="542480" y="9867"/>
                  </a:moveTo>
                  <a:lnTo>
                    <a:pt x="532612" y="9867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93166" y="9867"/>
                  </a:lnTo>
                  <a:lnTo>
                    <a:pt x="503021" y="9867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483298" y="9867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75" y="0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53707" y="19723"/>
                  </a:lnTo>
                  <a:lnTo>
                    <a:pt x="453707" y="29591"/>
                  </a:lnTo>
                  <a:lnTo>
                    <a:pt x="463575" y="29591"/>
                  </a:lnTo>
                  <a:lnTo>
                    <a:pt x="463575" y="19735"/>
                  </a:lnTo>
                  <a:lnTo>
                    <a:pt x="473430" y="19735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89" y="29591"/>
                  </a:lnTo>
                  <a:lnTo>
                    <a:pt x="512889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42480" y="19735"/>
                  </a:lnTo>
                  <a:lnTo>
                    <a:pt x="542480" y="9867"/>
                  </a:lnTo>
                  <a:close/>
                </a:path>
                <a:path w="641350" h="40004">
                  <a:moveTo>
                    <a:pt x="572071" y="0"/>
                  </a:moveTo>
                  <a:lnTo>
                    <a:pt x="562203" y="0"/>
                  </a:lnTo>
                  <a:lnTo>
                    <a:pt x="552335" y="0"/>
                  </a:lnTo>
                  <a:lnTo>
                    <a:pt x="552335" y="9867"/>
                  </a:lnTo>
                  <a:lnTo>
                    <a:pt x="552335" y="19735"/>
                  </a:lnTo>
                  <a:lnTo>
                    <a:pt x="562190" y="19735"/>
                  </a:lnTo>
                  <a:lnTo>
                    <a:pt x="572071" y="19735"/>
                  </a:lnTo>
                  <a:lnTo>
                    <a:pt x="572071" y="9867"/>
                  </a:lnTo>
                  <a:lnTo>
                    <a:pt x="572071" y="0"/>
                  </a:lnTo>
                  <a:close/>
                </a:path>
                <a:path w="641350" h="40004">
                  <a:moveTo>
                    <a:pt x="601649" y="9867"/>
                  </a:move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close/>
                </a:path>
                <a:path w="641350" h="40004">
                  <a:moveTo>
                    <a:pt x="641108" y="0"/>
                  </a:moveTo>
                  <a:lnTo>
                    <a:pt x="631240" y="0"/>
                  </a:lnTo>
                  <a:lnTo>
                    <a:pt x="631240" y="9867"/>
                  </a:lnTo>
                  <a:lnTo>
                    <a:pt x="631240" y="19723"/>
                  </a:lnTo>
                  <a:lnTo>
                    <a:pt x="621385" y="19723"/>
                  </a:lnTo>
                  <a:lnTo>
                    <a:pt x="621385" y="9867"/>
                  </a:lnTo>
                  <a:lnTo>
                    <a:pt x="621385" y="0"/>
                  </a:lnTo>
                  <a:lnTo>
                    <a:pt x="611517" y="0"/>
                  </a:lnTo>
                  <a:lnTo>
                    <a:pt x="611517" y="9867"/>
                  </a:lnTo>
                  <a:lnTo>
                    <a:pt x="611517" y="19735"/>
                  </a:lnTo>
                  <a:lnTo>
                    <a:pt x="621360" y="19735"/>
                  </a:lnTo>
                  <a:lnTo>
                    <a:pt x="621360" y="29591"/>
                  </a:lnTo>
                  <a:lnTo>
                    <a:pt x="631240" y="29591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0661" y="4131208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0"/>
                  </a:moveTo>
                  <a:lnTo>
                    <a:pt x="0" y="0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55" y="19723"/>
                  </a:lnTo>
                  <a:lnTo>
                    <a:pt x="9855" y="9867"/>
                  </a:lnTo>
                  <a:lnTo>
                    <a:pt x="9855" y="0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94" y="9855"/>
                  </a:lnTo>
                  <a:lnTo>
                    <a:pt x="59194" y="0"/>
                  </a:lnTo>
                  <a:lnTo>
                    <a:pt x="49326" y="0"/>
                  </a:lnTo>
                  <a:lnTo>
                    <a:pt x="49326" y="9855"/>
                  </a:lnTo>
                  <a:lnTo>
                    <a:pt x="39458" y="9855"/>
                  </a:lnTo>
                  <a:lnTo>
                    <a:pt x="39458" y="0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9867" y="0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23"/>
                  </a:lnTo>
                  <a:lnTo>
                    <a:pt x="29603" y="9867"/>
                  </a:lnTo>
                  <a:lnTo>
                    <a:pt x="39458" y="9867"/>
                  </a:lnTo>
                  <a:lnTo>
                    <a:pt x="39458" y="19723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78917" y="19723"/>
                  </a:moveTo>
                  <a:lnTo>
                    <a:pt x="69049" y="19723"/>
                  </a:lnTo>
                  <a:lnTo>
                    <a:pt x="69049" y="29591"/>
                  </a:lnTo>
                  <a:lnTo>
                    <a:pt x="78917" y="29591"/>
                  </a:lnTo>
                  <a:lnTo>
                    <a:pt x="78917" y="19723"/>
                  </a:lnTo>
                  <a:close/>
                </a:path>
                <a:path w="641350" h="29845">
                  <a:moveTo>
                    <a:pt x="147942" y="0"/>
                  </a:moveTo>
                  <a:lnTo>
                    <a:pt x="138087" y="0"/>
                  </a:lnTo>
                  <a:lnTo>
                    <a:pt x="128219" y="0"/>
                  </a:lnTo>
                  <a:lnTo>
                    <a:pt x="118364" y="0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108496" y="0"/>
                  </a:lnTo>
                  <a:lnTo>
                    <a:pt x="98640" y="0"/>
                  </a:lnTo>
                  <a:lnTo>
                    <a:pt x="88773" y="0"/>
                  </a:ln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98640" y="9867"/>
                  </a:lnTo>
                  <a:lnTo>
                    <a:pt x="108496" y="9867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9845">
                  <a:moveTo>
                    <a:pt x="177546" y="0"/>
                  </a:moveTo>
                  <a:lnTo>
                    <a:pt x="167678" y="0"/>
                  </a:lnTo>
                  <a:lnTo>
                    <a:pt x="157810" y="0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19723"/>
                  </a:lnTo>
                  <a:lnTo>
                    <a:pt x="177546" y="19723"/>
                  </a:lnTo>
                  <a:lnTo>
                    <a:pt x="177546" y="9867"/>
                  </a:lnTo>
                  <a:lnTo>
                    <a:pt x="177546" y="0"/>
                  </a:lnTo>
                  <a:close/>
                </a:path>
                <a:path w="641350" h="29845">
                  <a:moveTo>
                    <a:pt x="256438" y="9855"/>
                  </a:moveTo>
                  <a:lnTo>
                    <a:pt x="246583" y="9855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26860" y="0"/>
                  </a:lnTo>
                  <a:lnTo>
                    <a:pt x="216992" y="0"/>
                  </a:lnTo>
                  <a:lnTo>
                    <a:pt x="216992" y="9855"/>
                  </a:lnTo>
                  <a:lnTo>
                    <a:pt x="207137" y="9855"/>
                  </a:lnTo>
                  <a:lnTo>
                    <a:pt x="197269" y="9855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87401" y="9855"/>
                  </a:lnTo>
                  <a:lnTo>
                    <a:pt x="187401" y="19723"/>
                  </a:lnTo>
                  <a:lnTo>
                    <a:pt x="197269" y="19723"/>
                  </a:lnTo>
                  <a:lnTo>
                    <a:pt x="207124" y="19723"/>
                  </a:lnTo>
                  <a:lnTo>
                    <a:pt x="256438" y="19723"/>
                  </a:lnTo>
                  <a:lnTo>
                    <a:pt x="256438" y="9855"/>
                  </a:lnTo>
                  <a:close/>
                </a:path>
                <a:path w="641350" h="29845">
                  <a:moveTo>
                    <a:pt x="276161" y="0"/>
                  </a:moveTo>
                  <a:lnTo>
                    <a:pt x="266306" y="0"/>
                  </a:ln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41350" h="29845">
                  <a:moveTo>
                    <a:pt x="286042" y="0"/>
                  </a:moveTo>
                  <a:lnTo>
                    <a:pt x="276174" y="0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42" y="19723"/>
                  </a:lnTo>
                  <a:lnTo>
                    <a:pt x="286042" y="9867"/>
                  </a:lnTo>
                  <a:lnTo>
                    <a:pt x="286042" y="0"/>
                  </a:lnTo>
                  <a:close/>
                </a:path>
                <a:path w="641350" h="29845">
                  <a:moveTo>
                    <a:pt x="364947" y="9855"/>
                  </a:moveTo>
                  <a:lnTo>
                    <a:pt x="355079" y="9855"/>
                  </a:lnTo>
                  <a:lnTo>
                    <a:pt x="345211" y="9855"/>
                  </a:lnTo>
                  <a:lnTo>
                    <a:pt x="345211" y="0"/>
                  </a:lnTo>
                  <a:lnTo>
                    <a:pt x="335356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55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55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74802" y="9855"/>
                  </a:lnTo>
                  <a:lnTo>
                    <a:pt x="374802" y="19723"/>
                  </a:lnTo>
                  <a:lnTo>
                    <a:pt x="384657" y="19723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24103" y="9855"/>
                  </a:moveTo>
                  <a:lnTo>
                    <a:pt x="414261" y="9855"/>
                  </a:lnTo>
                  <a:lnTo>
                    <a:pt x="414261" y="0"/>
                  </a:lnTo>
                  <a:lnTo>
                    <a:pt x="404393" y="0"/>
                  </a:lnTo>
                  <a:lnTo>
                    <a:pt x="404393" y="9855"/>
                  </a:lnTo>
                  <a:lnTo>
                    <a:pt x="404393" y="19723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55"/>
                  </a:lnTo>
                  <a:close/>
                </a:path>
                <a:path w="641350" h="29845">
                  <a:moveTo>
                    <a:pt x="443852" y="0"/>
                  </a:moveTo>
                  <a:lnTo>
                    <a:pt x="433984" y="0"/>
                  </a:lnTo>
                  <a:lnTo>
                    <a:pt x="433984" y="9867"/>
                  </a:lnTo>
                  <a:lnTo>
                    <a:pt x="443852" y="9867"/>
                  </a:lnTo>
                  <a:lnTo>
                    <a:pt x="443852" y="0"/>
                  </a:lnTo>
                  <a:close/>
                </a:path>
                <a:path w="641350" h="29845">
                  <a:moveTo>
                    <a:pt x="493166" y="0"/>
                  </a:moveTo>
                  <a:lnTo>
                    <a:pt x="483298" y="0"/>
                  </a:lnTo>
                  <a:lnTo>
                    <a:pt x="483298" y="9855"/>
                  </a:lnTo>
                  <a:lnTo>
                    <a:pt x="473430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93166" y="9867"/>
                  </a:lnTo>
                  <a:lnTo>
                    <a:pt x="493166" y="0"/>
                  </a:lnTo>
                  <a:close/>
                </a:path>
                <a:path w="641350" h="29845">
                  <a:moveTo>
                    <a:pt x="562203" y="0"/>
                  </a:moveTo>
                  <a:lnTo>
                    <a:pt x="552335" y="0"/>
                  </a:lnTo>
                  <a:lnTo>
                    <a:pt x="542467" y="0"/>
                  </a:lnTo>
                  <a:lnTo>
                    <a:pt x="542467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89" y="0"/>
                  </a:lnTo>
                  <a:lnTo>
                    <a:pt x="503021" y="0"/>
                  </a:lnTo>
                  <a:lnTo>
                    <a:pt x="503021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42480" y="19723"/>
                  </a:lnTo>
                  <a:lnTo>
                    <a:pt x="542480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55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9855"/>
                  </a:moveTo>
                  <a:lnTo>
                    <a:pt x="611517" y="9855"/>
                  </a:ln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01637" y="19723"/>
                  </a:lnTo>
                  <a:lnTo>
                    <a:pt x="611517" y="19723"/>
                  </a:lnTo>
                  <a:lnTo>
                    <a:pt x="621385" y="19723"/>
                  </a:lnTo>
                  <a:lnTo>
                    <a:pt x="621385" y="9855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0661" y="4150931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29845">
                  <a:moveTo>
                    <a:pt x="39458" y="9867"/>
                  </a:moveTo>
                  <a:lnTo>
                    <a:pt x="29603" y="9867"/>
                  </a:lnTo>
                  <a:lnTo>
                    <a:pt x="19735" y="9867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94" y="9867"/>
                  </a:lnTo>
                  <a:lnTo>
                    <a:pt x="49326" y="9867"/>
                  </a:lnTo>
                  <a:lnTo>
                    <a:pt x="49326" y="19735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98640" y="0"/>
                  </a:moveTo>
                  <a:lnTo>
                    <a:pt x="88773" y="0"/>
                  </a:lnTo>
                  <a:lnTo>
                    <a:pt x="78917" y="0"/>
                  </a:lnTo>
                  <a:lnTo>
                    <a:pt x="69049" y="0"/>
                  </a:lnTo>
                  <a:lnTo>
                    <a:pt x="69049" y="9867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19735"/>
                  </a:lnTo>
                  <a:lnTo>
                    <a:pt x="98640" y="19735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641350" h="29845">
                  <a:moveTo>
                    <a:pt x="147942" y="0"/>
                  </a:moveTo>
                  <a:lnTo>
                    <a:pt x="138087" y="0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18364" y="9867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67"/>
                  </a:lnTo>
                  <a:lnTo>
                    <a:pt x="108496" y="19735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641350" h="29845">
                  <a:moveTo>
                    <a:pt x="207137" y="0"/>
                  </a:moveTo>
                  <a:lnTo>
                    <a:pt x="207137" y="0"/>
                  </a:lnTo>
                  <a:lnTo>
                    <a:pt x="147955" y="0"/>
                  </a:lnTo>
                  <a:lnTo>
                    <a:pt x="147955" y="9867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77546" y="19735"/>
                  </a:lnTo>
                  <a:lnTo>
                    <a:pt x="187413" y="19735"/>
                  </a:lnTo>
                  <a:lnTo>
                    <a:pt x="187413" y="9867"/>
                  </a:lnTo>
                  <a:lnTo>
                    <a:pt x="197269" y="9867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lnTo>
                    <a:pt x="207137" y="0"/>
                  </a:lnTo>
                  <a:close/>
                </a:path>
                <a:path w="641350" h="29845">
                  <a:moveTo>
                    <a:pt x="236715" y="0"/>
                  </a:moveTo>
                  <a:lnTo>
                    <a:pt x="226860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41350" h="29845">
                  <a:moveTo>
                    <a:pt x="246583" y="9867"/>
                  </a:moveTo>
                  <a:lnTo>
                    <a:pt x="236715" y="9867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41350" h="29845">
                  <a:moveTo>
                    <a:pt x="266306" y="0"/>
                  </a:moveTo>
                  <a:lnTo>
                    <a:pt x="256438" y="0"/>
                  </a:lnTo>
                  <a:lnTo>
                    <a:pt x="246583" y="0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lnTo>
                    <a:pt x="266306" y="0"/>
                  </a:lnTo>
                  <a:close/>
                </a:path>
                <a:path w="641350" h="29845">
                  <a:moveTo>
                    <a:pt x="295884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41350" h="29845">
                  <a:moveTo>
                    <a:pt x="325488" y="9867"/>
                  </a:moveTo>
                  <a:lnTo>
                    <a:pt x="315633" y="9867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47" y="0"/>
                  </a:lnTo>
                  <a:lnTo>
                    <a:pt x="355079" y="0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45211" y="19735"/>
                  </a:lnTo>
                  <a:lnTo>
                    <a:pt x="355079" y="19735"/>
                  </a:lnTo>
                  <a:lnTo>
                    <a:pt x="364947" y="19735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74802" y="9867"/>
                  </a:lnTo>
                  <a:lnTo>
                    <a:pt x="374802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41350" h="29845">
                  <a:moveTo>
                    <a:pt x="404380" y="0"/>
                  </a:moveTo>
                  <a:lnTo>
                    <a:pt x="394525" y="0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41350" h="29845">
                  <a:moveTo>
                    <a:pt x="424103" y="0"/>
                  </a:moveTo>
                  <a:lnTo>
                    <a:pt x="414261" y="0"/>
                  </a:lnTo>
                  <a:lnTo>
                    <a:pt x="404393" y="0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24103" y="0"/>
                  </a:lnTo>
                  <a:close/>
                </a:path>
                <a:path w="641350" h="29845">
                  <a:moveTo>
                    <a:pt x="433984" y="0"/>
                  </a:moveTo>
                  <a:lnTo>
                    <a:pt x="424116" y="0"/>
                  </a:lnTo>
                  <a:lnTo>
                    <a:pt x="424116" y="9867"/>
                  </a:lnTo>
                  <a:lnTo>
                    <a:pt x="424116" y="19735"/>
                  </a:lnTo>
                  <a:lnTo>
                    <a:pt x="433984" y="19735"/>
                  </a:lnTo>
                  <a:lnTo>
                    <a:pt x="433984" y="9867"/>
                  </a:lnTo>
                  <a:lnTo>
                    <a:pt x="433984" y="0"/>
                  </a:lnTo>
                  <a:close/>
                </a:path>
                <a:path w="641350" h="29845">
                  <a:moveTo>
                    <a:pt x="503021" y="9867"/>
                  </a:moveTo>
                  <a:lnTo>
                    <a:pt x="493166" y="9867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73430" y="9867"/>
                  </a:lnTo>
                  <a:lnTo>
                    <a:pt x="463575" y="9867"/>
                  </a:lnTo>
                  <a:lnTo>
                    <a:pt x="453707" y="9867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83298" y="19735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close/>
                </a:path>
                <a:path w="641350" h="29845">
                  <a:moveTo>
                    <a:pt x="512889" y="0"/>
                  </a:moveTo>
                  <a:lnTo>
                    <a:pt x="503021" y="0"/>
                  </a:lnTo>
                  <a:lnTo>
                    <a:pt x="503021" y="9867"/>
                  </a:lnTo>
                  <a:lnTo>
                    <a:pt x="512889" y="9867"/>
                  </a:lnTo>
                  <a:lnTo>
                    <a:pt x="512889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80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611517" y="0"/>
                  </a:moveTo>
                  <a:lnTo>
                    <a:pt x="611517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71" y="19735"/>
                  </a:lnTo>
                  <a:lnTo>
                    <a:pt x="572071" y="9867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21360" y="0"/>
                  </a:lnTo>
                  <a:lnTo>
                    <a:pt x="621360" y="9867"/>
                  </a:lnTo>
                  <a:lnTo>
                    <a:pt x="631240" y="9867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60529" y="4170654"/>
              <a:ext cx="631825" cy="20320"/>
            </a:xfrm>
            <a:custGeom>
              <a:avLst/>
              <a:gdLst/>
              <a:ahLst/>
              <a:cxnLst/>
              <a:rect l="l" t="t" r="r" b="b"/>
              <a:pathLst>
                <a:path w="631825" h="20320">
                  <a:moveTo>
                    <a:pt x="29591" y="0"/>
                  </a:moveTo>
                  <a:lnTo>
                    <a:pt x="19723" y="0"/>
                  </a:lnTo>
                  <a:lnTo>
                    <a:pt x="19723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19735" y="19735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29591" y="0"/>
                  </a:lnTo>
                  <a:close/>
                </a:path>
                <a:path w="631825" h="20320">
                  <a:moveTo>
                    <a:pt x="39458" y="9867"/>
                  </a:move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39458" y="9867"/>
                  </a:lnTo>
                  <a:close/>
                </a:path>
                <a:path w="631825" h="20320">
                  <a:moveTo>
                    <a:pt x="59182" y="9867"/>
                  </a:moveTo>
                  <a:lnTo>
                    <a:pt x="49314" y="9867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59182" y="9867"/>
                  </a:lnTo>
                  <a:close/>
                </a:path>
                <a:path w="631825" h="20320">
                  <a:moveTo>
                    <a:pt x="78905" y="0"/>
                  </a:moveTo>
                  <a:lnTo>
                    <a:pt x="69049" y="0"/>
                  </a:lnTo>
                  <a:lnTo>
                    <a:pt x="59182" y="0"/>
                  </a:lnTo>
                  <a:lnTo>
                    <a:pt x="59182" y="9867"/>
                  </a:lnTo>
                  <a:lnTo>
                    <a:pt x="69037" y="9867"/>
                  </a:lnTo>
                  <a:lnTo>
                    <a:pt x="78905" y="9867"/>
                  </a:lnTo>
                  <a:lnTo>
                    <a:pt x="78905" y="0"/>
                  </a:lnTo>
                  <a:close/>
                </a:path>
                <a:path w="631825" h="20320">
                  <a:moveTo>
                    <a:pt x="88773" y="9867"/>
                  </a:moveTo>
                  <a:lnTo>
                    <a:pt x="78905" y="9867"/>
                  </a:lnTo>
                  <a:lnTo>
                    <a:pt x="78905" y="19735"/>
                  </a:lnTo>
                  <a:lnTo>
                    <a:pt x="88773" y="19735"/>
                  </a:lnTo>
                  <a:lnTo>
                    <a:pt x="88773" y="9867"/>
                  </a:lnTo>
                  <a:close/>
                </a:path>
                <a:path w="631825" h="20320">
                  <a:moveTo>
                    <a:pt x="108496" y="0"/>
                  </a:moveTo>
                  <a:lnTo>
                    <a:pt x="98628" y="0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631825" h="20320">
                  <a:moveTo>
                    <a:pt x="138074" y="9867"/>
                  </a:moveTo>
                  <a:lnTo>
                    <a:pt x="128219" y="9867"/>
                  </a:lnTo>
                  <a:lnTo>
                    <a:pt x="128219" y="0"/>
                  </a:lnTo>
                  <a:lnTo>
                    <a:pt x="118351" y="0"/>
                  </a:lnTo>
                  <a:lnTo>
                    <a:pt x="118351" y="9867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38074" y="19735"/>
                  </a:lnTo>
                  <a:lnTo>
                    <a:pt x="138074" y="9867"/>
                  </a:lnTo>
                  <a:close/>
                </a:path>
                <a:path w="631825" h="20320">
                  <a:moveTo>
                    <a:pt x="187401" y="0"/>
                  </a:moveTo>
                  <a:lnTo>
                    <a:pt x="187401" y="0"/>
                  </a:lnTo>
                  <a:lnTo>
                    <a:pt x="138087" y="0"/>
                  </a:lnTo>
                  <a:lnTo>
                    <a:pt x="138087" y="9867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87401" y="0"/>
                  </a:lnTo>
                  <a:close/>
                </a:path>
                <a:path w="631825" h="20320">
                  <a:moveTo>
                    <a:pt x="216992" y="9867"/>
                  </a:moveTo>
                  <a:lnTo>
                    <a:pt x="207124" y="9867"/>
                  </a:lnTo>
                  <a:lnTo>
                    <a:pt x="197256" y="9867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16992" y="9867"/>
                  </a:lnTo>
                  <a:close/>
                </a:path>
                <a:path w="631825" h="20320">
                  <a:moveTo>
                    <a:pt x="236715" y="0"/>
                  </a:moveTo>
                  <a:lnTo>
                    <a:pt x="226847" y="0"/>
                  </a:lnTo>
                  <a:lnTo>
                    <a:pt x="216992" y="0"/>
                  </a:lnTo>
                  <a:lnTo>
                    <a:pt x="216992" y="9867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31825" h="20320">
                  <a:moveTo>
                    <a:pt x="266293" y="0"/>
                  </a:moveTo>
                  <a:lnTo>
                    <a:pt x="256438" y="0"/>
                  </a:lnTo>
                  <a:lnTo>
                    <a:pt x="246570" y="0"/>
                  </a:lnTo>
                  <a:lnTo>
                    <a:pt x="246570" y="9867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66293" y="19735"/>
                  </a:lnTo>
                  <a:lnTo>
                    <a:pt x="266293" y="9867"/>
                  </a:lnTo>
                  <a:lnTo>
                    <a:pt x="266293" y="0"/>
                  </a:lnTo>
                  <a:close/>
                </a:path>
                <a:path w="631825" h="20320">
                  <a:moveTo>
                    <a:pt x="276174" y="0"/>
                  </a:moveTo>
                  <a:lnTo>
                    <a:pt x="266306" y="0"/>
                  </a:lnTo>
                  <a:lnTo>
                    <a:pt x="266306" y="9867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lnTo>
                    <a:pt x="276174" y="0"/>
                  </a:lnTo>
                  <a:close/>
                </a:path>
                <a:path w="631825" h="20320">
                  <a:moveTo>
                    <a:pt x="364934" y="0"/>
                  </a:moveTo>
                  <a:lnTo>
                    <a:pt x="355066" y="0"/>
                  </a:lnTo>
                  <a:lnTo>
                    <a:pt x="355066" y="9867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25488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86029" y="19735"/>
                  </a:lnTo>
                  <a:lnTo>
                    <a:pt x="295897" y="19735"/>
                  </a:lnTo>
                  <a:lnTo>
                    <a:pt x="305752" y="19735"/>
                  </a:lnTo>
                  <a:lnTo>
                    <a:pt x="355079" y="19735"/>
                  </a:lnTo>
                  <a:lnTo>
                    <a:pt x="355079" y="9867"/>
                  </a:lnTo>
                  <a:lnTo>
                    <a:pt x="364934" y="9867"/>
                  </a:lnTo>
                  <a:lnTo>
                    <a:pt x="364934" y="0"/>
                  </a:lnTo>
                  <a:close/>
                </a:path>
                <a:path w="631825" h="20320">
                  <a:moveTo>
                    <a:pt x="394512" y="0"/>
                  </a:moveTo>
                  <a:lnTo>
                    <a:pt x="384657" y="0"/>
                  </a:lnTo>
                  <a:lnTo>
                    <a:pt x="374789" y="0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84657" y="9867"/>
                  </a:lnTo>
                  <a:lnTo>
                    <a:pt x="394512" y="9867"/>
                  </a:lnTo>
                  <a:lnTo>
                    <a:pt x="394512" y="0"/>
                  </a:lnTo>
                  <a:close/>
                </a:path>
                <a:path w="631825" h="20320">
                  <a:moveTo>
                    <a:pt x="414235" y="0"/>
                  </a:moveTo>
                  <a:lnTo>
                    <a:pt x="404380" y="0"/>
                  </a:lnTo>
                  <a:lnTo>
                    <a:pt x="404380" y="9867"/>
                  </a:ln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14235" y="19735"/>
                  </a:lnTo>
                  <a:lnTo>
                    <a:pt x="414235" y="9867"/>
                  </a:lnTo>
                  <a:lnTo>
                    <a:pt x="414235" y="0"/>
                  </a:lnTo>
                  <a:close/>
                </a:path>
                <a:path w="631825" h="20320">
                  <a:moveTo>
                    <a:pt x="424116" y="9867"/>
                  </a:moveTo>
                  <a:lnTo>
                    <a:pt x="414248" y="9867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24116" y="9867"/>
                  </a:lnTo>
                  <a:close/>
                </a:path>
                <a:path w="631825" h="20320">
                  <a:moveTo>
                    <a:pt x="443839" y="0"/>
                  </a:moveTo>
                  <a:lnTo>
                    <a:pt x="433984" y="0"/>
                  </a:lnTo>
                  <a:lnTo>
                    <a:pt x="424116" y="0"/>
                  </a:lnTo>
                  <a:lnTo>
                    <a:pt x="424116" y="9867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31825" h="20320">
                  <a:moveTo>
                    <a:pt x="453707" y="9867"/>
                  </a:move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close/>
                </a:path>
                <a:path w="631825" h="20320">
                  <a:moveTo>
                    <a:pt x="473430" y="9867"/>
                  </a:move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31825" h="20320">
                  <a:moveTo>
                    <a:pt x="483298" y="0"/>
                  </a:moveTo>
                  <a:lnTo>
                    <a:pt x="473430" y="0"/>
                  </a:lnTo>
                  <a:lnTo>
                    <a:pt x="473430" y="9867"/>
                  </a:lnTo>
                  <a:lnTo>
                    <a:pt x="483298" y="9867"/>
                  </a:lnTo>
                  <a:lnTo>
                    <a:pt x="483298" y="0"/>
                  </a:lnTo>
                  <a:close/>
                </a:path>
                <a:path w="631825" h="20320">
                  <a:moveTo>
                    <a:pt x="512876" y="0"/>
                  </a:move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12876" y="0"/>
                  </a:lnTo>
                  <a:close/>
                </a:path>
                <a:path w="631825" h="20320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31825" h="20320">
                  <a:moveTo>
                    <a:pt x="572058" y="0"/>
                  </a:moveTo>
                  <a:lnTo>
                    <a:pt x="572058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72058" y="0"/>
                  </a:lnTo>
                  <a:close/>
                </a:path>
                <a:path w="631825" h="20320">
                  <a:moveTo>
                    <a:pt x="601649" y="0"/>
                  </a:moveTo>
                  <a:lnTo>
                    <a:pt x="591781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91769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31825" h="20320">
                  <a:moveTo>
                    <a:pt x="631240" y="0"/>
                  </a:moveTo>
                  <a:lnTo>
                    <a:pt x="621372" y="0"/>
                  </a:lnTo>
                  <a:lnTo>
                    <a:pt x="611492" y="0"/>
                  </a:lnTo>
                  <a:lnTo>
                    <a:pt x="611492" y="9867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0661" y="418052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close/>
                </a:path>
                <a:path w="641350" h="29845">
                  <a:moveTo>
                    <a:pt x="69049" y="19723"/>
                  </a:moveTo>
                  <a:lnTo>
                    <a:pt x="69049" y="19723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47942" y="9855"/>
                  </a:moveTo>
                  <a:lnTo>
                    <a:pt x="147942" y="9855"/>
                  </a:lnTo>
                  <a:lnTo>
                    <a:pt x="98640" y="9855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23"/>
                  </a:lnTo>
                  <a:lnTo>
                    <a:pt x="147942" y="9855"/>
                  </a:lnTo>
                  <a:close/>
                </a:path>
                <a:path w="641350" h="29845">
                  <a:moveTo>
                    <a:pt x="167678" y="9855"/>
                  </a:moveTo>
                  <a:lnTo>
                    <a:pt x="157822" y="9855"/>
                  </a:lnTo>
                  <a:lnTo>
                    <a:pt x="147955" y="9855"/>
                  </a:lnTo>
                  <a:lnTo>
                    <a:pt x="147955" y="19723"/>
                  </a:lnTo>
                  <a:lnTo>
                    <a:pt x="147955" y="29591"/>
                  </a:lnTo>
                  <a:lnTo>
                    <a:pt x="157822" y="29591"/>
                  </a:lnTo>
                  <a:lnTo>
                    <a:pt x="157822" y="19723"/>
                  </a:lnTo>
                  <a:lnTo>
                    <a:pt x="167678" y="19723"/>
                  </a:lnTo>
                  <a:lnTo>
                    <a:pt x="167678" y="9855"/>
                  </a:lnTo>
                  <a:close/>
                </a:path>
                <a:path w="641350" h="29845">
                  <a:moveTo>
                    <a:pt x="197269" y="9855"/>
                  </a:moveTo>
                  <a:lnTo>
                    <a:pt x="187401" y="9855"/>
                  </a:lnTo>
                  <a:lnTo>
                    <a:pt x="187401" y="19723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13" y="29591"/>
                  </a:lnTo>
                  <a:lnTo>
                    <a:pt x="187413" y="19723"/>
                  </a:lnTo>
                  <a:lnTo>
                    <a:pt x="197269" y="19723"/>
                  </a:lnTo>
                  <a:lnTo>
                    <a:pt x="197269" y="9855"/>
                  </a:lnTo>
                  <a:close/>
                </a:path>
                <a:path w="641350" h="29845">
                  <a:moveTo>
                    <a:pt x="207137" y="19723"/>
                  </a:moveTo>
                  <a:lnTo>
                    <a:pt x="197269" y="19723"/>
                  </a:lnTo>
                  <a:lnTo>
                    <a:pt x="197269" y="29591"/>
                  </a:lnTo>
                  <a:lnTo>
                    <a:pt x="207137" y="29591"/>
                  </a:lnTo>
                  <a:lnTo>
                    <a:pt x="207137" y="19723"/>
                  </a:lnTo>
                  <a:close/>
                </a:path>
                <a:path w="641350" h="29845">
                  <a:moveTo>
                    <a:pt x="236715" y="9855"/>
                  </a:moveTo>
                  <a:lnTo>
                    <a:pt x="226860" y="9855"/>
                  </a:lnTo>
                  <a:lnTo>
                    <a:pt x="226860" y="19723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41350" h="29845">
                  <a:moveTo>
                    <a:pt x="276161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lnTo>
                    <a:pt x="276161" y="9855"/>
                  </a:lnTo>
                  <a:close/>
                </a:path>
                <a:path w="641350" h="29845">
                  <a:moveTo>
                    <a:pt x="295884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lnTo>
                    <a:pt x="295884" y="9855"/>
                  </a:lnTo>
                  <a:close/>
                </a:path>
                <a:path w="641350" h="29845">
                  <a:moveTo>
                    <a:pt x="305765" y="9855"/>
                  </a:moveTo>
                  <a:lnTo>
                    <a:pt x="295897" y="9855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05765" y="19723"/>
                  </a:lnTo>
                  <a:lnTo>
                    <a:pt x="305765" y="9855"/>
                  </a:lnTo>
                  <a:close/>
                </a:path>
                <a:path w="641350" h="29845">
                  <a:moveTo>
                    <a:pt x="325488" y="19723"/>
                  </a:move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29845">
                  <a:moveTo>
                    <a:pt x="355079" y="9855"/>
                  </a:moveTo>
                  <a:lnTo>
                    <a:pt x="345211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55079" y="29591"/>
                  </a:lnTo>
                  <a:lnTo>
                    <a:pt x="355079" y="19723"/>
                  </a:lnTo>
                  <a:lnTo>
                    <a:pt x="355079" y="9855"/>
                  </a:lnTo>
                  <a:close/>
                </a:path>
                <a:path w="641350" h="29845">
                  <a:moveTo>
                    <a:pt x="374802" y="9855"/>
                  </a:moveTo>
                  <a:lnTo>
                    <a:pt x="364934" y="9855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55"/>
                  </a:lnTo>
                  <a:close/>
                </a:path>
                <a:path w="641350" h="29845">
                  <a:moveTo>
                    <a:pt x="404380" y="9855"/>
                  </a:move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04380" y="9855"/>
                  </a:lnTo>
                  <a:close/>
                </a:path>
                <a:path w="641350" h="29845">
                  <a:moveTo>
                    <a:pt x="424103" y="9855"/>
                  </a:moveTo>
                  <a:lnTo>
                    <a:pt x="414261" y="9855"/>
                  </a:lnTo>
                  <a:lnTo>
                    <a:pt x="404393" y="9855"/>
                  </a:lnTo>
                  <a:lnTo>
                    <a:pt x="404393" y="19723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55"/>
                  </a:lnTo>
                  <a:close/>
                </a:path>
                <a:path w="641350" h="29845">
                  <a:moveTo>
                    <a:pt x="433984" y="9855"/>
                  </a:moveTo>
                  <a:lnTo>
                    <a:pt x="424116" y="9855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23"/>
                  </a:lnTo>
                  <a:lnTo>
                    <a:pt x="433984" y="9855"/>
                  </a:lnTo>
                  <a:close/>
                </a:path>
                <a:path w="641350" h="29845">
                  <a:moveTo>
                    <a:pt x="512889" y="9855"/>
                  </a:moveTo>
                  <a:lnTo>
                    <a:pt x="503021" y="9855"/>
                  </a:lnTo>
                  <a:lnTo>
                    <a:pt x="503021" y="19723"/>
                  </a:lnTo>
                  <a:lnTo>
                    <a:pt x="493166" y="19723"/>
                  </a:lnTo>
                  <a:lnTo>
                    <a:pt x="493166" y="9855"/>
                  </a:lnTo>
                  <a:lnTo>
                    <a:pt x="483298" y="9855"/>
                  </a:lnTo>
                  <a:lnTo>
                    <a:pt x="473430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53707" y="19723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12889" y="29591"/>
                  </a:lnTo>
                  <a:lnTo>
                    <a:pt x="512889" y="19723"/>
                  </a:lnTo>
                  <a:lnTo>
                    <a:pt x="512889" y="9855"/>
                  </a:lnTo>
                  <a:close/>
                </a:path>
                <a:path w="641350" h="29845">
                  <a:moveTo>
                    <a:pt x="581926" y="19723"/>
                  </a:moveTo>
                  <a:lnTo>
                    <a:pt x="572058" y="19723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close/>
                </a:path>
                <a:path w="641350" h="29845">
                  <a:moveTo>
                    <a:pt x="601649" y="0"/>
                  </a:moveTo>
                  <a:lnTo>
                    <a:pt x="601649" y="0"/>
                  </a:lnTo>
                  <a:lnTo>
                    <a:pt x="562190" y="0"/>
                  </a:lnTo>
                  <a:lnTo>
                    <a:pt x="562190" y="9855"/>
                  </a:lnTo>
                  <a:lnTo>
                    <a:pt x="522744" y="9855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0"/>
                  </a:moveTo>
                  <a:lnTo>
                    <a:pt x="631240" y="0"/>
                  </a:lnTo>
                  <a:lnTo>
                    <a:pt x="631240" y="9855"/>
                  </a:lnTo>
                  <a:lnTo>
                    <a:pt x="631240" y="19723"/>
                  </a:lnTo>
                  <a:lnTo>
                    <a:pt x="641108" y="19723"/>
                  </a:lnTo>
                  <a:lnTo>
                    <a:pt x="641108" y="9867"/>
                  </a:lnTo>
                  <a:lnTo>
                    <a:pt x="6411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0661" y="420024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55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35"/>
                  </a:lnTo>
                  <a:lnTo>
                    <a:pt x="9855" y="9867"/>
                  </a:lnTo>
                  <a:close/>
                </a:path>
                <a:path w="641350" h="29845">
                  <a:moveTo>
                    <a:pt x="49326" y="19723"/>
                  </a:moveTo>
                  <a:lnTo>
                    <a:pt x="39458" y="19723"/>
                  </a:lnTo>
                  <a:lnTo>
                    <a:pt x="29603" y="19723"/>
                  </a:lnTo>
                  <a:lnTo>
                    <a:pt x="19735" y="19723"/>
                  </a:lnTo>
                  <a:lnTo>
                    <a:pt x="19735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118364" y="9867"/>
                  </a:moveTo>
                  <a:lnTo>
                    <a:pt x="108496" y="9867"/>
                  </a:lnTo>
                  <a:lnTo>
                    <a:pt x="98640" y="9867"/>
                  </a:lnTo>
                  <a:lnTo>
                    <a:pt x="98640" y="19723"/>
                  </a:lnTo>
                  <a:lnTo>
                    <a:pt x="88773" y="19723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98640" y="29591"/>
                  </a:lnTo>
                  <a:lnTo>
                    <a:pt x="98640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35"/>
                  </a:lnTo>
                  <a:lnTo>
                    <a:pt x="118364" y="9867"/>
                  </a:lnTo>
                  <a:close/>
                </a:path>
                <a:path w="641350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207137" y="9867"/>
                  </a:moveTo>
                  <a:lnTo>
                    <a:pt x="197269" y="9867"/>
                  </a:lnTo>
                  <a:lnTo>
                    <a:pt x="197269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77546" y="9867"/>
                  </a:lnTo>
                  <a:lnTo>
                    <a:pt x="177546" y="19723"/>
                  </a:lnTo>
                  <a:lnTo>
                    <a:pt x="177546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207137" y="19735"/>
                  </a:lnTo>
                  <a:lnTo>
                    <a:pt x="207137" y="9867"/>
                  </a:lnTo>
                  <a:close/>
                </a:path>
                <a:path w="641350" h="29845">
                  <a:moveTo>
                    <a:pt x="236715" y="9867"/>
                  </a:moveTo>
                  <a:lnTo>
                    <a:pt x="226860" y="9867"/>
                  </a:lnTo>
                  <a:lnTo>
                    <a:pt x="226860" y="19723"/>
                  </a:lnTo>
                  <a:lnTo>
                    <a:pt x="216992" y="19723"/>
                  </a:lnTo>
                  <a:lnTo>
                    <a:pt x="216992" y="29591"/>
                  </a:lnTo>
                  <a:lnTo>
                    <a:pt x="226860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36715" y="9867"/>
                  </a:lnTo>
                  <a:close/>
                </a:path>
                <a:path w="641350" h="29845">
                  <a:moveTo>
                    <a:pt x="276161" y="19723"/>
                  </a:moveTo>
                  <a:lnTo>
                    <a:pt x="266306" y="19723"/>
                  </a:lnTo>
                  <a:lnTo>
                    <a:pt x="256438" y="19723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46583" y="19723"/>
                  </a:lnTo>
                  <a:lnTo>
                    <a:pt x="246583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76161" y="19723"/>
                  </a:lnTo>
                  <a:close/>
                </a:path>
                <a:path w="641350" h="29845">
                  <a:moveTo>
                    <a:pt x="295884" y="19723"/>
                  </a:move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295884" y="19723"/>
                  </a:lnTo>
                  <a:close/>
                </a:path>
                <a:path w="641350" h="29845">
                  <a:moveTo>
                    <a:pt x="364947" y="19723"/>
                  </a:moveTo>
                  <a:lnTo>
                    <a:pt x="355079" y="19723"/>
                  </a:lnTo>
                  <a:lnTo>
                    <a:pt x="355079" y="9867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15633" y="19723"/>
                  </a:lnTo>
                  <a:lnTo>
                    <a:pt x="305765" y="19723"/>
                  </a:lnTo>
                  <a:lnTo>
                    <a:pt x="305765" y="9867"/>
                  </a:lnTo>
                  <a:lnTo>
                    <a:pt x="295897" y="9867"/>
                  </a:lnTo>
                  <a:lnTo>
                    <a:pt x="295897" y="19723"/>
                  </a:lnTo>
                  <a:lnTo>
                    <a:pt x="295897" y="29591"/>
                  </a:lnTo>
                  <a:lnTo>
                    <a:pt x="305765" y="29591"/>
                  </a:lnTo>
                  <a:lnTo>
                    <a:pt x="315620" y="29591"/>
                  </a:lnTo>
                  <a:lnTo>
                    <a:pt x="364947" y="29591"/>
                  </a:lnTo>
                  <a:lnTo>
                    <a:pt x="364947" y="19723"/>
                  </a:lnTo>
                  <a:close/>
                </a:path>
                <a:path w="641350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74802" y="29591"/>
                  </a:lnTo>
                  <a:lnTo>
                    <a:pt x="384657" y="29591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41350" h="29845">
                  <a:moveTo>
                    <a:pt x="424103" y="19723"/>
                  </a:moveTo>
                  <a:lnTo>
                    <a:pt x="414261" y="19723"/>
                  </a:lnTo>
                  <a:lnTo>
                    <a:pt x="414261" y="9867"/>
                  </a:lnTo>
                  <a:lnTo>
                    <a:pt x="404393" y="9867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24103" y="19723"/>
                  </a:lnTo>
                  <a:close/>
                </a:path>
                <a:path w="641350" h="29845">
                  <a:moveTo>
                    <a:pt x="503021" y="9867"/>
                  </a:moveTo>
                  <a:lnTo>
                    <a:pt x="493166" y="9867"/>
                  </a:lnTo>
                  <a:lnTo>
                    <a:pt x="483298" y="9867"/>
                  </a:lnTo>
                  <a:lnTo>
                    <a:pt x="483298" y="19723"/>
                  </a:lnTo>
                  <a:lnTo>
                    <a:pt x="473430" y="19723"/>
                  </a:lnTo>
                  <a:lnTo>
                    <a:pt x="463575" y="19723"/>
                  </a:lnTo>
                  <a:lnTo>
                    <a:pt x="463575" y="9867"/>
                  </a:lnTo>
                  <a:lnTo>
                    <a:pt x="424116" y="9867"/>
                  </a:lnTo>
                  <a:lnTo>
                    <a:pt x="424116" y="19723"/>
                  </a:lnTo>
                  <a:lnTo>
                    <a:pt x="424116" y="29591"/>
                  </a:lnTo>
                  <a:lnTo>
                    <a:pt x="433984" y="29591"/>
                  </a:lnTo>
                  <a:lnTo>
                    <a:pt x="433984" y="19735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83298" y="29591"/>
                  </a:lnTo>
                  <a:lnTo>
                    <a:pt x="483298" y="19735"/>
                  </a:lnTo>
                  <a:lnTo>
                    <a:pt x="493153" y="19735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35"/>
                  </a:lnTo>
                  <a:lnTo>
                    <a:pt x="503021" y="9867"/>
                  </a:lnTo>
                  <a:close/>
                </a:path>
                <a:path w="641350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21385" y="0"/>
                  </a:moveTo>
                  <a:lnTo>
                    <a:pt x="611517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581926" y="19723"/>
                  </a:lnTo>
                  <a:lnTo>
                    <a:pt x="572071" y="19723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52335" y="9867"/>
                  </a:lnTo>
                  <a:lnTo>
                    <a:pt x="552335" y="19723"/>
                  </a:lnTo>
                  <a:lnTo>
                    <a:pt x="542480" y="19723"/>
                  </a:lnTo>
                  <a:lnTo>
                    <a:pt x="532612" y="19723"/>
                  </a:lnTo>
                  <a:lnTo>
                    <a:pt x="532612" y="29591"/>
                  </a:lnTo>
                  <a:lnTo>
                    <a:pt x="591794" y="29591"/>
                  </a:lnTo>
                  <a:lnTo>
                    <a:pt x="591794" y="19735"/>
                  </a:lnTo>
                  <a:lnTo>
                    <a:pt x="601637" y="19735"/>
                  </a:lnTo>
                  <a:lnTo>
                    <a:pt x="611517" y="19735"/>
                  </a:lnTo>
                  <a:lnTo>
                    <a:pt x="611517" y="9867"/>
                  </a:lnTo>
                  <a:lnTo>
                    <a:pt x="621385" y="9867"/>
                  </a:lnTo>
                  <a:lnTo>
                    <a:pt x="621385" y="0"/>
                  </a:lnTo>
                  <a:close/>
                </a:path>
                <a:path w="641350" h="29845">
                  <a:moveTo>
                    <a:pt x="641108" y="9867"/>
                  </a:moveTo>
                  <a:lnTo>
                    <a:pt x="631240" y="9867"/>
                  </a:lnTo>
                  <a:lnTo>
                    <a:pt x="631240" y="19735"/>
                  </a:lnTo>
                  <a:lnTo>
                    <a:pt x="641108" y="19735"/>
                  </a:lnTo>
                  <a:lnTo>
                    <a:pt x="64110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32575" y="4219968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90" h="10160">
                  <a:moveTo>
                    <a:pt x="19735" y="0"/>
                  </a:moveTo>
                  <a:lnTo>
                    <a:pt x="9880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59690" h="10160">
                  <a:moveTo>
                    <a:pt x="39471" y="0"/>
                  </a:moveTo>
                  <a:lnTo>
                    <a:pt x="29603" y="0"/>
                  </a:lnTo>
                  <a:lnTo>
                    <a:pt x="29603" y="9867"/>
                  </a:lnTo>
                  <a:lnTo>
                    <a:pt x="39471" y="9867"/>
                  </a:lnTo>
                  <a:lnTo>
                    <a:pt x="39471" y="0"/>
                  </a:lnTo>
                  <a:close/>
                </a:path>
                <a:path w="59690" h="10160">
                  <a:moveTo>
                    <a:pt x="59194" y="0"/>
                  </a:moveTo>
                  <a:lnTo>
                    <a:pt x="49326" y="0"/>
                  </a:lnTo>
                  <a:lnTo>
                    <a:pt x="49326" y="9867"/>
                  </a:lnTo>
                  <a:lnTo>
                    <a:pt x="59194" y="9867"/>
                  </a:lnTo>
                  <a:lnTo>
                    <a:pt x="591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0661" y="4234770"/>
              <a:ext cx="355600" cy="0"/>
            </a:xfrm>
            <a:custGeom>
              <a:avLst/>
              <a:gdLst/>
              <a:ahLst/>
              <a:cxnLst/>
              <a:rect l="l" t="t" r="r" b="b"/>
              <a:pathLst>
                <a:path w="355600">
                  <a:moveTo>
                    <a:pt x="0" y="0"/>
                  </a:moveTo>
                  <a:lnTo>
                    <a:pt x="355079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335319" y="4229836"/>
              <a:ext cx="108585" cy="10160"/>
            </a:xfrm>
            <a:custGeom>
              <a:avLst/>
              <a:gdLst/>
              <a:ahLst/>
              <a:cxnLst/>
              <a:rect l="l" t="t" r="r" b="b"/>
              <a:pathLst>
                <a:path w="108585" h="10160">
                  <a:moveTo>
                    <a:pt x="19723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23" y="9867"/>
                  </a:lnTo>
                  <a:lnTo>
                    <a:pt x="19723" y="0"/>
                  </a:lnTo>
                  <a:close/>
                </a:path>
                <a:path w="108585" h="10160">
                  <a:moveTo>
                    <a:pt x="39446" y="0"/>
                  </a:moveTo>
                  <a:lnTo>
                    <a:pt x="29603" y="0"/>
                  </a:lnTo>
                  <a:lnTo>
                    <a:pt x="19735" y="0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39446" y="9867"/>
                  </a:lnTo>
                  <a:lnTo>
                    <a:pt x="39446" y="0"/>
                  </a:lnTo>
                  <a:close/>
                </a:path>
                <a:path w="108585" h="10160">
                  <a:moveTo>
                    <a:pt x="108508" y="0"/>
                  </a:moveTo>
                  <a:lnTo>
                    <a:pt x="98640" y="0"/>
                  </a:lnTo>
                  <a:lnTo>
                    <a:pt x="98640" y="9867"/>
                  </a:lnTo>
                  <a:lnTo>
                    <a:pt x="108508" y="9867"/>
                  </a:lnTo>
                  <a:lnTo>
                    <a:pt x="1085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463538" y="4234770"/>
              <a:ext cx="118745" cy="0"/>
            </a:xfrm>
            <a:custGeom>
              <a:avLst/>
              <a:gdLst/>
              <a:ahLst/>
              <a:cxnLst/>
              <a:rect l="l" t="t" r="r" b="b"/>
              <a:pathLst>
                <a:path w="118745">
                  <a:moveTo>
                    <a:pt x="0" y="0"/>
                  </a:moveTo>
                  <a:lnTo>
                    <a:pt x="118363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0661" y="4239704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55" y="0"/>
                  </a:moveTo>
                  <a:lnTo>
                    <a:pt x="0" y="0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9855" y="19723"/>
                  </a:lnTo>
                  <a:lnTo>
                    <a:pt x="9855" y="9867"/>
                  </a:lnTo>
                  <a:lnTo>
                    <a:pt x="9855" y="0"/>
                  </a:lnTo>
                  <a:close/>
                </a:path>
                <a:path w="631825" h="29845">
                  <a:moveTo>
                    <a:pt x="29603" y="19723"/>
                  </a:moveTo>
                  <a:lnTo>
                    <a:pt x="19735" y="19723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29603" y="29591"/>
                  </a:lnTo>
                  <a:lnTo>
                    <a:pt x="29603" y="19723"/>
                  </a:lnTo>
                  <a:close/>
                </a:path>
                <a:path w="631825" h="29845">
                  <a:moveTo>
                    <a:pt x="49326" y="0"/>
                  </a:moveTo>
                  <a:lnTo>
                    <a:pt x="39458" y="0"/>
                  </a:lnTo>
                  <a:lnTo>
                    <a:pt x="29603" y="0"/>
                  </a:lnTo>
                  <a:lnTo>
                    <a:pt x="19735" y="0"/>
                  </a:lnTo>
                  <a:lnTo>
                    <a:pt x="19735" y="9867"/>
                  </a:lnTo>
                  <a:lnTo>
                    <a:pt x="29591" y="9867"/>
                  </a:lnTo>
                  <a:lnTo>
                    <a:pt x="39458" y="9867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631825" h="29845">
                  <a:moveTo>
                    <a:pt x="69049" y="0"/>
                  </a:moveTo>
                  <a:lnTo>
                    <a:pt x="59182" y="0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31825" h="29845">
                  <a:moveTo>
                    <a:pt x="118364" y="0"/>
                  </a:moveTo>
                  <a:lnTo>
                    <a:pt x="108496" y="0"/>
                  </a:lnTo>
                  <a:lnTo>
                    <a:pt x="98640" y="0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88773" y="0"/>
                  </a:ln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19723"/>
                  </a:lnTo>
                  <a:lnTo>
                    <a:pt x="98640" y="19723"/>
                  </a:lnTo>
                  <a:lnTo>
                    <a:pt x="108496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18364" y="0"/>
                  </a:lnTo>
                  <a:close/>
                </a:path>
                <a:path w="631825" h="29845">
                  <a:moveTo>
                    <a:pt x="147942" y="9855"/>
                  </a:moveTo>
                  <a:lnTo>
                    <a:pt x="138087" y="9855"/>
                  </a:lnTo>
                  <a:lnTo>
                    <a:pt x="138087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19723"/>
                  </a:lnTo>
                  <a:lnTo>
                    <a:pt x="147942" y="19723"/>
                  </a:lnTo>
                  <a:lnTo>
                    <a:pt x="147942" y="9855"/>
                  </a:lnTo>
                  <a:close/>
                </a:path>
                <a:path w="631825" h="29845">
                  <a:moveTo>
                    <a:pt x="167678" y="0"/>
                  </a:moveTo>
                  <a:lnTo>
                    <a:pt x="157810" y="0"/>
                  </a:lnTo>
                  <a:lnTo>
                    <a:pt x="157810" y="9855"/>
                  </a:lnTo>
                  <a:lnTo>
                    <a:pt x="147955" y="9855"/>
                  </a:lnTo>
                  <a:lnTo>
                    <a:pt x="147955" y="19723"/>
                  </a:lnTo>
                  <a:lnTo>
                    <a:pt x="157822" y="19723"/>
                  </a:lnTo>
                  <a:lnTo>
                    <a:pt x="157822" y="9867"/>
                  </a:lnTo>
                  <a:lnTo>
                    <a:pt x="167678" y="9867"/>
                  </a:lnTo>
                  <a:lnTo>
                    <a:pt x="167678" y="0"/>
                  </a:lnTo>
                  <a:close/>
                </a:path>
                <a:path w="631825" h="29845">
                  <a:moveTo>
                    <a:pt x="226860" y="0"/>
                  </a:moveTo>
                  <a:lnTo>
                    <a:pt x="216992" y="0"/>
                  </a:lnTo>
                  <a:lnTo>
                    <a:pt x="216992" y="9855"/>
                  </a:lnTo>
                  <a:lnTo>
                    <a:pt x="207137" y="9855"/>
                  </a:lnTo>
                  <a:lnTo>
                    <a:pt x="207137" y="0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87401" y="9855"/>
                  </a:lnTo>
                  <a:lnTo>
                    <a:pt x="177546" y="9855"/>
                  </a:lnTo>
                  <a:lnTo>
                    <a:pt x="177546" y="19723"/>
                  </a:lnTo>
                  <a:lnTo>
                    <a:pt x="187413" y="19723"/>
                  </a:lnTo>
                  <a:lnTo>
                    <a:pt x="187413" y="9867"/>
                  </a:lnTo>
                  <a:lnTo>
                    <a:pt x="197269" y="9867"/>
                  </a:lnTo>
                  <a:lnTo>
                    <a:pt x="207124" y="9867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26860" y="9867"/>
                  </a:lnTo>
                  <a:lnTo>
                    <a:pt x="226860" y="0"/>
                  </a:lnTo>
                  <a:close/>
                </a:path>
                <a:path w="631825" h="29845">
                  <a:moveTo>
                    <a:pt x="276161" y="0"/>
                  </a:moveTo>
                  <a:lnTo>
                    <a:pt x="266306" y="0"/>
                  </a:lnTo>
                  <a:lnTo>
                    <a:pt x="256438" y="0"/>
                  </a:lnTo>
                  <a:lnTo>
                    <a:pt x="246583" y="0"/>
                  </a:lnTo>
                  <a:lnTo>
                    <a:pt x="246583" y="9855"/>
                  </a:lnTo>
                  <a:lnTo>
                    <a:pt x="236715" y="9855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67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31825" h="29845">
                  <a:moveTo>
                    <a:pt x="295884" y="0"/>
                  </a:moveTo>
                  <a:lnTo>
                    <a:pt x="286042" y="0"/>
                  </a:lnTo>
                  <a:lnTo>
                    <a:pt x="276174" y="0"/>
                  </a:lnTo>
                  <a:lnTo>
                    <a:pt x="276174" y="9855"/>
                  </a:lnTo>
                  <a:lnTo>
                    <a:pt x="276174" y="19723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631825" h="29845">
                  <a:moveTo>
                    <a:pt x="335356" y="0"/>
                  </a:moveTo>
                  <a:lnTo>
                    <a:pt x="325488" y="0"/>
                  </a:lnTo>
                  <a:lnTo>
                    <a:pt x="325488" y="9855"/>
                  </a:lnTo>
                  <a:lnTo>
                    <a:pt x="315633" y="9855"/>
                  </a:lnTo>
                  <a:lnTo>
                    <a:pt x="315633" y="0"/>
                  </a:lnTo>
                  <a:lnTo>
                    <a:pt x="305765" y="0"/>
                  </a:lnTo>
                  <a:lnTo>
                    <a:pt x="295897" y="0"/>
                  </a:lnTo>
                  <a:lnTo>
                    <a:pt x="295897" y="9855"/>
                  </a:lnTo>
                  <a:lnTo>
                    <a:pt x="295897" y="19723"/>
                  </a:lnTo>
                  <a:lnTo>
                    <a:pt x="305765" y="19723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35356" y="9867"/>
                  </a:lnTo>
                  <a:lnTo>
                    <a:pt x="335356" y="0"/>
                  </a:lnTo>
                  <a:close/>
                </a:path>
                <a:path w="631825" h="29845">
                  <a:moveTo>
                    <a:pt x="384657" y="0"/>
                  </a:moveTo>
                  <a:lnTo>
                    <a:pt x="374802" y="0"/>
                  </a:lnTo>
                  <a:lnTo>
                    <a:pt x="364934" y="0"/>
                  </a:lnTo>
                  <a:lnTo>
                    <a:pt x="364934" y="9855"/>
                  </a:lnTo>
                  <a:lnTo>
                    <a:pt x="355079" y="9855"/>
                  </a:lnTo>
                  <a:lnTo>
                    <a:pt x="355079" y="0"/>
                  </a:lnTo>
                  <a:lnTo>
                    <a:pt x="345211" y="0"/>
                  </a:lnTo>
                  <a:lnTo>
                    <a:pt x="345211" y="9855"/>
                  </a:lnTo>
                  <a:lnTo>
                    <a:pt x="345211" y="19723"/>
                  </a:lnTo>
                  <a:lnTo>
                    <a:pt x="355079" y="19723"/>
                  </a:lnTo>
                  <a:lnTo>
                    <a:pt x="364947" y="19723"/>
                  </a:lnTo>
                  <a:lnTo>
                    <a:pt x="364947" y="9867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31825" h="29845">
                  <a:moveTo>
                    <a:pt x="404380" y="0"/>
                  </a:moveTo>
                  <a:lnTo>
                    <a:pt x="394525" y="0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0"/>
                  </a:lnTo>
                  <a:close/>
                </a:path>
                <a:path w="631825" h="29845">
                  <a:moveTo>
                    <a:pt x="424103" y="9855"/>
                  </a:moveTo>
                  <a:lnTo>
                    <a:pt x="414248" y="9855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24103" y="9855"/>
                  </a:lnTo>
                  <a:close/>
                </a:path>
                <a:path w="631825" h="29845">
                  <a:moveTo>
                    <a:pt x="453707" y="9855"/>
                  </a:moveTo>
                  <a:lnTo>
                    <a:pt x="443852" y="9855"/>
                  </a:lnTo>
                  <a:lnTo>
                    <a:pt x="443852" y="0"/>
                  </a:lnTo>
                  <a:lnTo>
                    <a:pt x="433984" y="0"/>
                  </a:lnTo>
                  <a:lnTo>
                    <a:pt x="424116" y="0"/>
                  </a:lnTo>
                  <a:lnTo>
                    <a:pt x="424116" y="9855"/>
                  </a:lnTo>
                  <a:lnTo>
                    <a:pt x="424116" y="19723"/>
                  </a:lnTo>
                  <a:lnTo>
                    <a:pt x="433984" y="19723"/>
                  </a:lnTo>
                  <a:lnTo>
                    <a:pt x="433984" y="9867"/>
                  </a:lnTo>
                  <a:lnTo>
                    <a:pt x="443839" y="9867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55"/>
                  </a:lnTo>
                  <a:close/>
                </a:path>
                <a:path w="631825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66" y="0"/>
                  </a:lnTo>
                  <a:lnTo>
                    <a:pt x="483298" y="0"/>
                  </a:ln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30" y="19723"/>
                  </a:lnTo>
                  <a:lnTo>
                    <a:pt x="483298" y="19723"/>
                  </a:lnTo>
                  <a:lnTo>
                    <a:pt x="483298" y="9867"/>
                  </a:lnTo>
                  <a:lnTo>
                    <a:pt x="493153" y="9867"/>
                  </a:lnTo>
                  <a:lnTo>
                    <a:pt x="503021" y="9867"/>
                  </a:lnTo>
                  <a:lnTo>
                    <a:pt x="503021" y="19723"/>
                  </a:lnTo>
                  <a:lnTo>
                    <a:pt x="512889" y="19723"/>
                  </a:lnTo>
                  <a:lnTo>
                    <a:pt x="512889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31825" h="29845">
                  <a:moveTo>
                    <a:pt x="562203" y="9855"/>
                  </a:moveTo>
                  <a:lnTo>
                    <a:pt x="552335" y="9855"/>
                  </a:lnTo>
                  <a:lnTo>
                    <a:pt x="552335" y="0"/>
                  </a:lnTo>
                  <a:lnTo>
                    <a:pt x="542480" y="0"/>
                  </a:lnTo>
                  <a:lnTo>
                    <a:pt x="532612" y="0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62203" y="19723"/>
                  </a:lnTo>
                  <a:lnTo>
                    <a:pt x="562203" y="9855"/>
                  </a:lnTo>
                  <a:close/>
                </a:path>
                <a:path w="631825" h="29845">
                  <a:moveTo>
                    <a:pt x="611517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94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81914" y="19723"/>
                  </a:lnTo>
                  <a:lnTo>
                    <a:pt x="591781" y="19723"/>
                  </a:lnTo>
                  <a:lnTo>
                    <a:pt x="601637" y="19723"/>
                  </a:lnTo>
                  <a:lnTo>
                    <a:pt x="611517" y="19723"/>
                  </a:lnTo>
                  <a:lnTo>
                    <a:pt x="611517" y="9855"/>
                  </a:lnTo>
                  <a:close/>
                </a:path>
                <a:path w="631825" h="29845">
                  <a:moveTo>
                    <a:pt x="631240" y="0"/>
                  </a:moveTo>
                  <a:lnTo>
                    <a:pt x="621360" y="0"/>
                  </a:lnTo>
                  <a:lnTo>
                    <a:pt x="621360" y="9855"/>
                  </a:lnTo>
                  <a:lnTo>
                    <a:pt x="621360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70397" y="4259427"/>
              <a:ext cx="601980" cy="10160"/>
            </a:xfrm>
            <a:custGeom>
              <a:avLst/>
              <a:gdLst/>
              <a:ahLst/>
              <a:cxnLst/>
              <a:rect l="l" t="t" r="r" b="b"/>
              <a:pathLst>
                <a:path w="601979" h="10160">
                  <a:moveTo>
                    <a:pt x="49314" y="0"/>
                  </a:moveTo>
                  <a:lnTo>
                    <a:pt x="49314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601979" h="10160">
                  <a:moveTo>
                    <a:pt x="69037" y="0"/>
                  </a:moveTo>
                  <a:lnTo>
                    <a:pt x="59169" y="0"/>
                  </a:lnTo>
                  <a:lnTo>
                    <a:pt x="59169" y="9867"/>
                  </a:lnTo>
                  <a:lnTo>
                    <a:pt x="69037" y="9867"/>
                  </a:lnTo>
                  <a:lnTo>
                    <a:pt x="69037" y="0"/>
                  </a:lnTo>
                  <a:close/>
                </a:path>
                <a:path w="601979" h="10160">
                  <a:moveTo>
                    <a:pt x="88760" y="0"/>
                  </a:moveTo>
                  <a:lnTo>
                    <a:pt x="78905" y="0"/>
                  </a:lnTo>
                  <a:lnTo>
                    <a:pt x="78905" y="9867"/>
                  </a:lnTo>
                  <a:lnTo>
                    <a:pt x="88760" y="9867"/>
                  </a:lnTo>
                  <a:lnTo>
                    <a:pt x="88760" y="0"/>
                  </a:lnTo>
                  <a:close/>
                </a:path>
                <a:path w="601979" h="10160">
                  <a:moveTo>
                    <a:pt x="128206" y="0"/>
                  </a:moveTo>
                  <a:lnTo>
                    <a:pt x="118351" y="0"/>
                  </a:lnTo>
                  <a:lnTo>
                    <a:pt x="118351" y="9867"/>
                  </a:lnTo>
                  <a:lnTo>
                    <a:pt x="128206" y="9867"/>
                  </a:lnTo>
                  <a:lnTo>
                    <a:pt x="128206" y="0"/>
                  </a:lnTo>
                  <a:close/>
                </a:path>
                <a:path w="601979" h="10160">
                  <a:moveTo>
                    <a:pt x="197256" y="0"/>
                  </a:moveTo>
                  <a:lnTo>
                    <a:pt x="197256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97256" y="9867"/>
                  </a:lnTo>
                  <a:lnTo>
                    <a:pt x="197256" y="0"/>
                  </a:lnTo>
                  <a:close/>
                </a:path>
                <a:path w="601979" h="10160">
                  <a:moveTo>
                    <a:pt x="256425" y="0"/>
                  </a:moveTo>
                  <a:lnTo>
                    <a:pt x="246570" y="0"/>
                  </a:lnTo>
                  <a:lnTo>
                    <a:pt x="236702" y="0"/>
                  </a:lnTo>
                  <a:lnTo>
                    <a:pt x="236702" y="9867"/>
                  </a:lnTo>
                  <a:lnTo>
                    <a:pt x="246570" y="9867"/>
                  </a:lnTo>
                  <a:lnTo>
                    <a:pt x="256425" y="9867"/>
                  </a:lnTo>
                  <a:lnTo>
                    <a:pt x="256425" y="0"/>
                  </a:lnTo>
                  <a:close/>
                </a:path>
                <a:path w="601979" h="10160">
                  <a:moveTo>
                    <a:pt x="276148" y="0"/>
                  </a:move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66293" y="9867"/>
                  </a:lnTo>
                  <a:lnTo>
                    <a:pt x="276148" y="9867"/>
                  </a:lnTo>
                  <a:lnTo>
                    <a:pt x="276148" y="0"/>
                  </a:lnTo>
                  <a:close/>
                </a:path>
                <a:path w="601979" h="10160">
                  <a:moveTo>
                    <a:pt x="315620" y="0"/>
                  </a:moveTo>
                  <a:lnTo>
                    <a:pt x="315620" y="0"/>
                  </a:lnTo>
                  <a:lnTo>
                    <a:pt x="276161" y="0"/>
                  </a:lnTo>
                  <a:lnTo>
                    <a:pt x="276161" y="9867"/>
                  </a:lnTo>
                  <a:lnTo>
                    <a:pt x="315620" y="9867"/>
                  </a:lnTo>
                  <a:lnTo>
                    <a:pt x="315620" y="0"/>
                  </a:lnTo>
                  <a:close/>
                </a:path>
                <a:path w="601979" h="10160">
                  <a:moveTo>
                    <a:pt x="355066" y="0"/>
                  </a:move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45198" y="9867"/>
                  </a:lnTo>
                  <a:lnTo>
                    <a:pt x="355066" y="9867"/>
                  </a:lnTo>
                  <a:lnTo>
                    <a:pt x="355066" y="0"/>
                  </a:lnTo>
                  <a:close/>
                </a:path>
                <a:path w="601979" h="10160">
                  <a:moveTo>
                    <a:pt x="374789" y="0"/>
                  </a:moveTo>
                  <a:lnTo>
                    <a:pt x="364921" y="0"/>
                  </a:lnTo>
                  <a:lnTo>
                    <a:pt x="364921" y="9867"/>
                  </a:lnTo>
                  <a:lnTo>
                    <a:pt x="374789" y="9867"/>
                  </a:lnTo>
                  <a:lnTo>
                    <a:pt x="374789" y="0"/>
                  </a:lnTo>
                  <a:close/>
                </a:path>
                <a:path w="601979" h="10160">
                  <a:moveTo>
                    <a:pt x="404368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67"/>
                  </a:lnTo>
                  <a:lnTo>
                    <a:pt x="394512" y="9867"/>
                  </a:lnTo>
                  <a:lnTo>
                    <a:pt x="404368" y="9867"/>
                  </a:lnTo>
                  <a:lnTo>
                    <a:pt x="404368" y="0"/>
                  </a:lnTo>
                  <a:close/>
                </a:path>
                <a:path w="601979" h="10160">
                  <a:moveTo>
                    <a:pt x="473430" y="0"/>
                  </a:moveTo>
                  <a:lnTo>
                    <a:pt x="463562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0"/>
                  </a:lnTo>
                  <a:close/>
                </a:path>
                <a:path w="601979" h="1016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01979" h="10160">
                  <a:moveTo>
                    <a:pt x="522744" y="0"/>
                  </a:moveTo>
                  <a:lnTo>
                    <a:pt x="512876" y="0"/>
                  </a:lnTo>
                  <a:lnTo>
                    <a:pt x="503008" y="0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01979" h="10160">
                  <a:moveTo>
                    <a:pt x="572058" y="0"/>
                  </a:moveTo>
                  <a:lnTo>
                    <a:pt x="572058" y="0"/>
                  </a:lnTo>
                  <a:lnTo>
                    <a:pt x="542455" y="0"/>
                  </a:lnTo>
                  <a:lnTo>
                    <a:pt x="542455" y="9867"/>
                  </a:lnTo>
                  <a:lnTo>
                    <a:pt x="572058" y="9867"/>
                  </a:lnTo>
                  <a:lnTo>
                    <a:pt x="572058" y="0"/>
                  </a:lnTo>
                  <a:close/>
                </a:path>
                <a:path w="601979" h="10160">
                  <a:moveTo>
                    <a:pt x="601649" y="0"/>
                  </a:moveTo>
                  <a:lnTo>
                    <a:pt x="591781" y="0"/>
                  </a:lnTo>
                  <a:lnTo>
                    <a:pt x="591781" y="9867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85D62B2-85A3-FEC6-F429-CDAA50F9325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40922350"/>
              </p:ext>
            </p:extLst>
          </p:nvPr>
        </p:nvGraphicFramePr>
        <p:xfrm>
          <a:off x="152400" y="5606987"/>
          <a:ext cx="8039100" cy="179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85D62B2-85A3-FEC6-F429-CDAA50F932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" y="5606987"/>
                        <a:ext cx="8039100" cy="179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CA9EDC29-AA90-249E-16D8-83297782E9A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331192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3099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5385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7671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9957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2243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30529" y="34529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30529" y="368152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65100" y="1136766"/>
            <a:ext cx="3201670" cy="274947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17475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PORTLAND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5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PIECE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42-</a:t>
            </a:r>
            <a:r>
              <a:rPr sz="1200" b="1" spc="120" dirty="0">
                <a:latin typeface="Arial"/>
                <a:cs typeface="Arial"/>
              </a:rPr>
              <a:t>INCH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ROUND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1430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Mixed media counter set with compact design and stylish gray </a:t>
            </a:r>
            <a:r>
              <a:rPr sz="750" spc="-10" dirty="0">
                <a:latin typeface="Raleway"/>
                <a:cs typeface="Raleway"/>
              </a:rPr>
              <a:t>finish.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Portland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swivel counter stools with stretchers for </a:t>
            </a:r>
            <a:r>
              <a:rPr sz="750" spc="-20" dirty="0">
                <a:latin typeface="Raleway"/>
                <a:cs typeface="Raleway"/>
              </a:rPr>
              <a:t>added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strength and comfort and the round dining table fits well in any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setting.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501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Asian ash veneers and powder-coated iron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4762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a counter table with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iron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complemented with wood veneered 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 marR="3168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Swivel counter stools feature stretchers for strength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 and a casual wood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 marR="184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30-inch seat height Counter Stool also can be used at a </a:t>
            </a:r>
            <a:r>
              <a:rPr sz="750" spc="-10" dirty="0">
                <a:latin typeface="Raleway"/>
                <a:cs typeface="Raleway"/>
              </a:rPr>
              <a:t>kitchen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 or other bar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393700" marR="622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Height dining is six inches taller than traditional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height for a comfortable dining </a:t>
            </a:r>
            <a:r>
              <a:rPr sz="750" spc="-10" dirty="0">
                <a:latin typeface="Raleway"/>
                <a:cs typeface="Raleway"/>
              </a:rPr>
              <a:t>experience.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compact design makes the set perfect for kitchen or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room </a:t>
            </a:r>
            <a:r>
              <a:rPr sz="750" spc="-10" dirty="0">
                <a:latin typeface="Raleway"/>
                <a:cs typeface="Raleway"/>
              </a:rPr>
              <a:t>areas</a:t>
            </a:r>
            <a:endParaRPr sz="750" dirty="0">
              <a:latin typeface="Raleway"/>
              <a:cs typeface="Raleway"/>
            </a:endParaRPr>
          </a:p>
          <a:p>
            <a:pPr marL="393700" marR="2717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 Dining Set includes Counter Table and 4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Stools. Each item 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2400" y="4148467"/>
            <a:ext cx="65087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61499" y="4506283"/>
            <a:ext cx="727710" cy="727710"/>
            <a:chOff x="44024" y="4449057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625" y="4452657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4998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83"/>
                  </a:moveTo>
                  <a:lnTo>
                    <a:pt x="23596" y="23583"/>
                  </a:lnTo>
                  <a:lnTo>
                    <a:pt x="23596" y="35382"/>
                  </a:lnTo>
                  <a:lnTo>
                    <a:pt x="35394" y="35382"/>
                  </a:lnTo>
                  <a:lnTo>
                    <a:pt x="35394" y="23583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85"/>
                  </a:lnTo>
                  <a:lnTo>
                    <a:pt x="0" y="23583"/>
                  </a:lnTo>
                  <a:lnTo>
                    <a:pt x="0" y="35382"/>
                  </a:lnTo>
                  <a:lnTo>
                    <a:pt x="11798" y="35382"/>
                  </a:lnTo>
                  <a:lnTo>
                    <a:pt x="11798" y="23583"/>
                  </a:lnTo>
                  <a:lnTo>
                    <a:pt x="11798" y="11785"/>
                  </a:lnTo>
                  <a:lnTo>
                    <a:pt x="23596" y="11785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83"/>
                  </a:moveTo>
                  <a:lnTo>
                    <a:pt x="47205" y="23583"/>
                  </a:lnTo>
                  <a:lnTo>
                    <a:pt x="35407" y="23583"/>
                  </a:lnTo>
                  <a:lnTo>
                    <a:pt x="35407" y="35382"/>
                  </a:lnTo>
                  <a:lnTo>
                    <a:pt x="47205" y="35382"/>
                  </a:lnTo>
                  <a:lnTo>
                    <a:pt x="59004" y="35382"/>
                  </a:lnTo>
                  <a:lnTo>
                    <a:pt x="59004" y="23583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85"/>
                  </a:lnTo>
                  <a:lnTo>
                    <a:pt x="47205" y="11785"/>
                  </a:lnTo>
                  <a:lnTo>
                    <a:pt x="59004" y="11785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85"/>
                  </a:lnTo>
                  <a:lnTo>
                    <a:pt x="70815" y="11785"/>
                  </a:lnTo>
                  <a:lnTo>
                    <a:pt x="70815" y="23583"/>
                  </a:lnTo>
                  <a:lnTo>
                    <a:pt x="70815" y="35382"/>
                  </a:lnTo>
                  <a:lnTo>
                    <a:pt x="82613" y="35382"/>
                  </a:lnTo>
                  <a:lnTo>
                    <a:pt x="82613" y="23583"/>
                  </a:lnTo>
                  <a:lnTo>
                    <a:pt x="82613" y="11785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85"/>
                  </a:lnTo>
                  <a:lnTo>
                    <a:pt x="118021" y="11785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583"/>
                  </a:moveTo>
                  <a:lnTo>
                    <a:pt x="118021" y="23583"/>
                  </a:lnTo>
                  <a:lnTo>
                    <a:pt x="106222" y="23583"/>
                  </a:lnTo>
                  <a:lnTo>
                    <a:pt x="106222" y="35382"/>
                  </a:lnTo>
                  <a:lnTo>
                    <a:pt x="118021" y="35382"/>
                  </a:lnTo>
                  <a:lnTo>
                    <a:pt x="129806" y="35382"/>
                  </a:lnTo>
                  <a:lnTo>
                    <a:pt x="129806" y="23583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85"/>
                  </a:lnTo>
                  <a:lnTo>
                    <a:pt x="129832" y="23583"/>
                  </a:lnTo>
                  <a:lnTo>
                    <a:pt x="129832" y="35382"/>
                  </a:lnTo>
                  <a:lnTo>
                    <a:pt x="141617" y="35382"/>
                  </a:lnTo>
                  <a:lnTo>
                    <a:pt x="141617" y="23583"/>
                  </a:lnTo>
                  <a:lnTo>
                    <a:pt x="141617" y="11785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85"/>
                  </a:lnTo>
                  <a:lnTo>
                    <a:pt x="141630" y="23583"/>
                  </a:lnTo>
                  <a:lnTo>
                    <a:pt x="141630" y="35382"/>
                  </a:lnTo>
                  <a:lnTo>
                    <a:pt x="153428" y="35382"/>
                  </a:lnTo>
                  <a:lnTo>
                    <a:pt x="153428" y="23583"/>
                  </a:lnTo>
                  <a:lnTo>
                    <a:pt x="153428" y="11785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85"/>
                  </a:lnTo>
                  <a:lnTo>
                    <a:pt x="165239" y="11785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785"/>
                  </a:moveTo>
                  <a:lnTo>
                    <a:pt x="165239" y="11785"/>
                  </a:lnTo>
                  <a:lnTo>
                    <a:pt x="165239" y="23583"/>
                  </a:lnTo>
                  <a:lnTo>
                    <a:pt x="177025" y="23583"/>
                  </a:lnTo>
                  <a:lnTo>
                    <a:pt x="177025" y="11785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85"/>
                  </a:lnTo>
                  <a:lnTo>
                    <a:pt x="177038" y="23583"/>
                  </a:lnTo>
                  <a:lnTo>
                    <a:pt x="188836" y="23583"/>
                  </a:lnTo>
                  <a:lnTo>
                    <a:pt x="188836" y="11785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36054" y="11785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583"/>
                  </a:moveTo>
                  <a:lnTo>
                    <a:pt x="236054" y="23583"/>
                  </a:lnTo>
                  <a:lnTo>
                    <a:pt x="236054" y="35382"/>
                  </a:lnTo>
                  <a:lnTo>
                    <a:pt x="247853" y="35382"/>
                  </a:lnTo>
                  <a:lnTo>
                    <a:pt x="247853" y="23583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85"/>
                  </a:lnTo>
                  <a:lnTo>
                    <a:pt x="247865" y="23583"/>
                  </a:lnTo>
                  <a:lnTo>
                    <a:pt x="259651" y="23583"/>
                  </a:lnTo>
                  <a:lnTo>
                    <a:pt x="259651" y="11785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85"/>
                  </a:lnTo>
                  <a:lnTo>
                    <a:pt x="259664" y="23583"/>
                  </a:lnTo>
                  <a:lnTo>
                    <a:pt x="259664" y="35382"/>
                  </a:lnTo>
                  <a:lnTo>
                    <a:pt x="271462" y="35382"/>
                  </a:lnTo>
                  <a:lnTo>
                    <a:pt x="271462" y="23583"/>
                  </a:lnTo>
                  <a:lnTo>
                    <a:pt x="271462" y="11785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583"/>
                  </a:moveTo>
                  <a:lnTo>
                    <a:pt x="283273" y="23583"/>
                  </a:lnTo>
                  <a:lnTo>
                    <a:pt x="271475" y="23583"/>
                  </a:lnTo>
                  <a:lnTo>
                    <a:pt x="271475" y="35382"/>
                  </a:lnTo>
                  <a:lnTo>
                    <a:pt x="283273" y="35382"/>
                  </a:lnTo>
                  <a:lnTo>
                    <a:pt x="295071" y="35382"/>
                  </a:lnTo>
                  <a:lnTo>
                    <a:pt x="295071" y="23583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85"/>
                  </a:lnTo>
                  <a:lnTo>
                    <a:pt x="295071" y="11785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85"/>
                  </a:moveTo>
                  <a:lnTo>
                    <a:pt x="295071" y="11785"/>
                  </a:lnTo>
                  <a:lnTo>
                    <a:pt x="295071" y="23583"/>
                  </a:lnTo>
                  <a:lnTo>
                    <a:pt x="306857" y="23583"/>
                  </a:lnTo>
                  <a:lnTo>
                    <a:pt x="306857" y="11785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85"/>
                  </a:lnTo>
                  <a:lnTo>
                    <a:pt x="318681" y="11785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583"/>
                  </a:moveTo>
                  <a:lnTo>
                    <a:pt x="318681" y="23583"/>
                  </a:lnTo>
                  <a:lnTo>
                    <a:pt x="318681" y="35382"/>
                  </a:lnTo>
                  <a:lnTo>
                    <a:pt x="330479" y="35382"/>
                  </a:lnTo>
                  <a:lnTo>
                    <a:pt x="330479" y="23583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85"/>
                  </a:lnTo>
                  <a:lnTo>
                    <a:pt x="330492" y="11785"/>
                  </a:lnTo>
                  <a:lnTo>
                    <a:pt x="330492" y="23583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54088" y="35382"/>
                  </a:lnTo>
                  <a:lnTo>
                    <a:pt x="365887" y="35382"/>
                  </a:lnTo>
                  <a:lnTo>
                    <a:pt x="365887" y="23583"/>
                  </a:lnTo>
                  <a:lnTo>
                    <a:pt x="365887" y="11785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23583"/>
                  </a:moveTo>
                  <a:lnTo>
                    <a:pt x="377698" y="23583"/>
                  </a:lnTo>
                  <a:lnTo>
                    <a:pt x="377698" y="11785"/>
                  </a:lnTo>
                  <a:lnTo>
                    <a:pt x="365899" y="11785"/>
                  </a:lnTo>
                  <a:lnTo>
                    <a:pt x="365899" y="23583"/>
                  </a:lnTo>
                  <a:lnTo>
                    <a:pt x="365899" y="35382"/>
                  </a:lnTo>
                  <a:lnTo>
                    <a:pt x="377698" y="35382"/>
                  </a:lnTo>
                  <a:lnTo>
                    <a:pt x="389496" y="35382"/>
                  </a:lnTo>
                  <a:lnTo>
                    <a:pt x="389496" y="23583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785"/>
                  </a:moveTo>
                  <a:lnTo>
                    <a:pt x="389509" y="11785"/>
                  </a:lnTo>
                  <a:lnTo>
                    <a:pt x="389509" y="23583"/>
                  </a:lnTo>
                  <a:lnTo>
                    <a:pt x="401307" y="23583"/>
                  </a:lnTo>
                  <a:lnTo>
                    <a:pt x="401307" y="11785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85"/>
                  </a:lnTo>
                  <a:lnTo>
                    <a:pt x="413105" y="11785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85"/>
                  </a:moveTo>
                  <a:lnTo>
                    <a:pt x="413105" y="11785"/>
                  </a:lnTo>
                  <a:lnTo>
                    <a:pt x="413105" y="23583"/>
                  </a:lnTo>
                  <a:lnTo>
                    <a:pt x="424903" y="23583"/>
                  </a:lnTo>
                  <a:lnTo>
                    <a:pt x="424903" y="11785"/>
                  </a:lnTo>
                  <a:close/>
                </a:path>
                <a:path w="626110" h="35560">
                  <a:moveTo>
                    <a:pt x="436714" y="23583"/>
                  </a:moveTo>
                  <a:lnTo>
                    <a:pt x="424916" y="23583"/>
                  </a:lnTo>
                  <a:lnTo>
                    <a:pt x="424916" y="35382"/>
                  </a:lnTo>
                  <a:lnTo>
                    <a:pt x="436714" y="35382"/>
                  </a:lnTo>
                  <a:lnTo>
                    <a:pt x="436714" y="23583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519328" y="11785"/>
                  </a:moveTo>
                  <a:lnTo>
                    <a:pt x="507530" y="11785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85"/>
                  </a:ln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507530" y="23583"/>
                  </a:lnTo>
                  <a:lnTo>
                    <a:pt x="519328" y="23583"/>
                  </a:lnTo>
                  <a:lnTo>
                    <a:pt x="519328" y="11785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78345" y="11785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85"/>
                  </a:lnTo>
                  <a:lnTo>
                    <a:pt x="590156" y="11785"/>
                  </a:lnTo>
                  <a:lnTo>
                    <a:pt x="601954" y="11785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13765" y="11785"/>
                  </a:lnTo>
                  <a:lnTo>
                    <a:pt x="613765" y="23583"/>
                  </a:lnTo>
                  <a:lnTo>
                    <a:pt x="625563" y="23583"/>
                  </a:lnTo>
                  <a:lnTo>
                    <a:pt x="625563" y="11785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52347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558880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811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626110" h="24129">
                  <a:moveTo>
                    <a:pt x="200647" y="0"/>
                  </a:moveTo>
                  <a:lnTo>
                    <a:pt x="188849" y="0"/>
                  </a:lnTo>
                  <a:lnTo>
                    <a:pt x="188849" y="11811"/>
                  </a:lnTo>
                  <a:lnTo>
                    <a:pt x="200647" y="11811"/>
                  </a:lnTo>
                  <a:lnTo>
                    <a:pt x="200647" y="0"/>
                  </a:lnTo>
                  <a:close/>
                </a:path>
                <a:path w="626110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10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811"/>
                  </a:lnTo>
                  <a:lnTo>
                    <a:pt x="271462" y="11811"/>
                  </a:lnTo>
                  <a:lnTo>
                    <a:pt x="271462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54088" y="11811"/>
                  </a:lnTo>
                  <a:lnTo>
                    <a:pt x="365887" y="11811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26110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811"/>
                  </a:lnTo>
                  <a:lnTo>
                    <a:pt x="472122" y="11811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811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6641" y="4576590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5824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61789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20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29806" y="35420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20"/>
                  </a:lnTo>
                  <a:lnTo>
                    <a:pt x="153428" y="35420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20"/>
                  </a:lnTo>
                  <a:lnTo>
                    <a:pt x="247853" y="35420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20"/>
                  </a:lnTo>
                  <a:lnTo>
                    <a:pt x="271462" y="35420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20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641506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lnTo>
                    <a:pt x="365887" y="11811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lnTo>
                    <a:pt x="460311" y="11811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811"/>
                  </a:ln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811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66511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7005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29806" y="35420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90" y="35420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20"/>
                  </a:lnTo>
                  <a:lnTo>
                    <a:pt x="365887" y="35420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20"/>
                  </a:lnTo>
                  <a:lnTo>
                    <a:pt x="436714" y="35420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20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7359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75954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79494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22"/>
                  </a:lnTo>
                  <a:lnTo>
                    <a:pt x="271462" y="23622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22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81" y="23622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22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22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22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22"/>
                  </a:lnTo>
                  <a:lnTo>
                    <a:pt x="625563" y="23622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8303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8539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8893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6641" y="492479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77038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35560">
                  <a:moveTo>
                    <a:pt x="200634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34" y="35394"/>
                  </a:lnTo>
                  <a:lnTo>
                    <a:pt x="200634" y="23596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23596"/>
                  </a:move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75" y="23596"/>
                  </a:moveTo>
                  <a:lnTo>
                    <a:pt x="259676" y="23596"/>
                  </a:lnTo>
                  <a:lnTo>
                    <a:pt x="259676" y="35394"/>
                  </a:lnTo>
                  <a:lnTo>
                    <a:pt x="271475" y="35394"/>
                  </a:lnTo>
                  <a:lnTo>
                    <a:pt x="271475" y="23596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14045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23596"/>
                  </a:move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83933" y="23596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41" y="23596"/>
                  </a:moveTo>
                  <a:lnTo>
                    <a:pt x="507542" y="23596"/>
                  </a:lnTo>
                  <a:lnTo>
                    <a:pt x="507542" y="35394"/>
                  </a:lnTo>
                  <a:lnTo>
                    <a:pt x="519341" y="35394"/>
                  </a:lnTo>
                  <a:lnTo>
                    <a:pt x="519341" y="23596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9483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9838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01921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04282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0782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101843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24129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24129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24129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24129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24129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24129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24129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24129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24129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24129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24129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24129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2412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24129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24129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914400"/>
            <a:ext cx="5715000" cy="4446270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4759553" y="7521740"/>
            <a:ext cx="53975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307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417E399-C14D-17A0-499E-2F5B5B43DC0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16945649"/>
              </p:ext>
            </p:extLst>
          </p:nvPr>
        </p:nvGraphicFramePr>
        <p:xfrm>
          <a:off x="457200" y="5677943"/>
          <a:ext cx="8039100" cy="179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417E399-C14D-17A0-499E-2F5B5B43DC0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5677943"/>
                        <a:ext cx="8039100" cy="17907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0DAF033-1342-BF4D-8A40-3D0594C28BD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66436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4449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5592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9021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30164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31307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3593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4736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990600"/>
            <a:ext cx="3169920" cy="3238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latin typeface="Arial"/>
                <a:cs typeface="Arial"/>
              </a:rPr>
              <a:t>SARANAC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85" dirty="0">
                <a:latin typeface="Arial"/>
                <a:cs typeface="Arial"/>
              </a:rPr>
              <a:t>PACK </a:t>
            </a:r>
            <a:r>
              <a:rPr sz="1200" b="1" spc="55" dirty="0">
                <a:latin typeface="Arial"/>
                <a:cs typeface="Arial"/>
              </a:rPr>
              <a:t>COUNTER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SA2000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524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full dining room in a box, Saranac bring some needed </a:t>
            </a:r>
            <a:r>
              <a:rPr sz="750" spc="-10" dirty="0">
                <a:latin typeface="Raleway"/>
                <a:cs typeface="Raleway"/>
              </a:rPr>
              <a:t>functionality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rustic charm to your dining room with this table and chair set. </a:t>
            </a:r>
            <a:r>
              <a:rPr sz="750" spc="-20" dirty="0">
                <a:latin typeface="Raleway"/>
                <a:cs typeface="Raleway"/>
              </a:rPr>
              <a:t>High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legs provide a great height for sitting or working and the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height works well in both casual and fancier dinner settings. Slat </a:t>
            </a:r>
            <a:r>
              <a:rPr sz="750" spc="-10" dirty="0">
                <a:latin typeface="Raleway"/>
                <a:cs typeface="Raleway"/>
              </a:rPr>
              <a:t>backs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chairs and an appealing mocha finish give off a rural modern flair. </a:t>
            </a:r>
            <a:r>
              <a:rPr sz="750" spc="-20" dirty="0">
                <a:latin typeface="Raleway"/>
                <a:cs typeface="Raleway"/>
              </a:rPr>
              <a:t>Dine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comfort while sitting on top of the upholstered seats and enjoy </a:t>
            </a:r>
            <a:r>
              <a:rPr sz="750" spc="-20" dirty="0">
                <a:latin typeface="Raleway"/>
                <a:cs typeface="Raleway"/>
              </a:rPr>
              <a:t>many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meals to come with this impressive five-piece dining </a:t>
            </a:r>
            <a:r>
              <a:rPr sz="750" spc="-20" dirty="0">
                <a:latin typeface="Raleway"/>
                <a:cs typeface="Raleway"/>
              </a:rPr>
              <a:t>set.</a:t>
            </a:r>
            <a:endParaRPr sz="750" dirty="0">
              <a:latin typeface="Raleway"/>
              <a:cs typeface="Raleway"/>
            </a:endParaRPr>
          </a:p>
          <a:p>
            <a:pPr marL="393700" marR="32512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acacia and mango hardwood </a:t>
            </a:r>
            <a:r>
              <a:rPr sz="750" spc="-10" dirty="0">
                <a:latin typeface="Raleway"/>
                <a:cs typeface="Raleway"/>
              </a:rPr>
              <a:t>solids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include heavily distressed top, easy-</a:t>
            </a:r>
            <a:r>
              <a:rPr sz="750" spc="-20" dirty="0">
                <a:latin typeface="Raleway"/>
                <a:cs typeface="Raleway"/>
              </a:rPr>
              <a:t>care</a:t>
            </a:r>
            <a:endParaRPr sz="750" dirty="0">
              <a:latin typeface="Raleway"/>
              <a:cs typeface="Raleway"/>
            </a:endParaRPr>
          </a:p>
          <a:p>
            <a:pPr marL="393700" marR="1327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polyurethane seats, canted plank-effect table base, and 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arts and crafts influenced counter chair back </a:t>
            </a:r>
            <a:r>
              <a:rPr sz="750" spc="-10" dirty="0">
                <a:latin typeface="Raleway"/>
                <a:cs typeface="Raleway"/>
              </a:rPr>
              <a:t>styling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59.5-inch table seats six </a:t>
            </a:r>
            <a:r>
              <a:rPr sz="750" spc="-10" dirty="0">
                <a:latin typeface="Raleway"/>
                <a:cs typeface="Raleway"/>
              </a:rPr>
              <a:t>comfortably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Stretchers on counter chair add comfort and </a:t>
            </a:r>
            <a:r>
              <a:rPr sz="750" spc="-10" dirty="0">
                <a:latin typeface="Raleway"/>
                <a:cs typeface="Raleway"/>
              </a:rPr>
              <a:t>strength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Sold as a 5-piece set. Additional counter chairs are available </a:t>
            </a:r>
            <a:r>
              <a:rPr sz="750" spc="-25" dirty="0">
                <a:latin typeface="Raleway"/>
                <a:cs typeface="Raleway"/>
              </a:rPr>
              <a:t>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2-pack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</a:t>
            </a:r>
            <a:r>
              <a:rPr sz="750" spc="-10" dirty="0">
                <a:latin typeface="Raleway"/>
                <a:cs typeface="Raleway"/>
              </a:rPr>
              <a:t>purchase.</a:t>
            </a:r>
            <a:endParaRPr sz="750" dirty="0">
              <a:latin typeface="Raleway"/>
              <a:cs typeface="Raleway"/>
            </a:endParaRPr>
          </a:p>
          <a:p>
            <a:pPr marL="393700" marR="9969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Dimensions: 59.5"W x 36"W x </a:t>
            </a:r>
            <a:r>
              <a:rPr sz="750" spc="-20" dirty="0">
                <a:latin typeface="Raleway"/>
                <a:cs typeface="Raleway"/>
              </a:rPr>
              <a:t>36"H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Dimensions: 17.5"W x 20.5"D x </a:t>
            </a:r>
            <a:r>
              <a:rPr sz="750" spc="-20" dirty="0">
                <a:latin typeface="Raleway"/>
                <a:cs typeface="Raleway"/>
              </a:rPr>
              <a:t>41"H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232918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Tag: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Dining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Pack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5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178.5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4260475"/>
            <a:ext cx="727710" cy="727710"/>
            <a:chOff x="44024" y="4160589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1641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2147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922"/>
                  </a:lnTo>
                  <a:lnTo>
                    <a:pt x="303161" y="37922"/>
                  </a:lnTo>
                  <a:lnTo>
                    <a:pt x="315798" y="37922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18" y="25273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2399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5513" y="4277867"/>
              <a:ext cx="391795" cy="12700"/>
            </a:xfrm>
            <a:custGeom>
              <a:avLst/>
              <a:gdLst/>
              <a:ahLst/>
              <a:cxnLst/>
              <a:rect l="l" t="t" r="r" b="b"/>
              <a:pathLst>
                <a:path w="391795" h="12700">
                  <a:moveTo>
                    <a:pt x="25273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391795" h="12700">
                  <a:moveTo>
                    <a:pt x="63169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391795" h="12700">
                  <a:moveTo>
                    <a:pt x="126314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  <a:path w="391795" h="127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391795" h="12700">
                  <a:moveTo>
                    <a:pt x="189471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189471" y="0"/>
                  </a:lnTo>
                  <a:close/>
                </a:path>
                <a:path w="391795" h="127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391795" h="127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391795" h="127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391795" h="12700">
                  <a:moveTo>
                    <a:pt x="391579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296822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3031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3284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02120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3662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151587" y="1262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4041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0"/>
                  </a:move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44207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38963" y="25273"/>
                  </a:move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19125" h="38100">
                  <a:moveTo>
                    <a:pt x="277901" y="12636"/>
                  </a:move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19125" h="381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46735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41058" y="25273"/>
                  </a:moveTo>
                  <a:lnTo>
                    <a:pt x="328434" y="25273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17893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505235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5937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5937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593725" h="508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93725" h="508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937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5937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5937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5937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17893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5937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54313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56839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85"/>
                  </a:lnTo>
                  <a:lnTo>
                    <a:pt x="378955" y="25285"/>
                  </a:lnTo>
                  <a:lnTo>
                    <a:pt x="391591" y="25285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802" y="25285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85"/>
                  </a:lnTo>
                  <a:lnTo>
                    <a:pt x="606323" y="25285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0782" y="4606289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38100">
                  <a:moveTo>
                    <a:pt x="75780" y="12636"/>
                  </a:moveTo>
                  <a:lnTo>
                    <a:pt x="63157" y="12636"/>
                  </a:lnTo>
                  <a:lnTo>
                    <a:pt x="63157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6064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381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38100">
                  <a:moveTo>
                    <a:pt x="341045" y="12636"/>
                  </a:move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328422" y="37909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38100">
                  <a:moveTo>
                    <a:pt x="391579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39" y="25273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36" y="37909"/>
                  </a:lnTo>
                  <a:lnTo>
                    <a:pt x="454736" y="25273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56" y="37909"/>
                  </a:lnTo>
                  <a:lnTo>
                    <a:pt x="505256" y="25273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381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06425" h="38100">
                  <a:moveTo>
                    <a:pt x="568413" y="25273"/>
                  </a:moveTo>
                  <a:lnTo>
                    <a:pt x="555790" y="25273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68413" y="37909"/>
                  </a:lnTo>
                  <a:lnTo>
                    <a:pt x="568413" y="25273"/>
                  </a:lnTo>
                  <a:close/>
                </a:path>
                <a:path w="606425" h="38100">
                  <a:moveTo>
                    <a:pt x="593686" y="12636"/>
                  </a:moveTo>
                  <a:lnTo>
                    <a:pt x="581050" y="12636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12636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6315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202120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01066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81050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0782" y="466944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25260" y="50546"/>
                  </a:lnTo>
                  <a:lnTo>
                    <a:pt x="37884" y="50546"/>
                  </a:lnTo>
                  <a:lnTo>
                    <a:pt x="37884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22"/>
                  </a:lnTo>
                  <a:lnTo>
                    <a:pt x="63157" y="37922"/>
                  </a:lnTo>
                  <a:lnTo>
                    <a:pt x="75780" y="37922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close/>
                </a:path>
                <a:path w="606425" h="50800">
                  <a:moveTo>
                    <a:pt x="164211" y="25273"/>
                  </a:move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88417" y="37922"/>
                  </a:lnTo>
                  <a:lnTo>
                    <a:pt x="101053" y="37922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922"/>
                  </a:lnTo>
                  <a:lnTo>
                    <a:pt x="164211" y="37922"/>
                  </a:lnTo>
                  <a:lnTo>
                    <a:pt x="164211" y="25273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71" y="37922"/>
                  </a:lnTo>
                  <a:lnTo>
                    <a:pt x="189471" y="5054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922"/>
                  </a:lnTo>
                  <a:lnTo>
                    <a:pt x="227368" y="37922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89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290537" y="37896"/>
                  </a:lnTo>
                  <a:close/>
                </a:path>
                <a:path w="606425" h="50800">
                  <a:moveTo>
                    <a:pt x="303161" y="12636"/>
                  </a:move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1263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73"/>
                  </a:lnTo>
                  <a:lnTo>
                    <a:pt x="353682" y="37922"/>
                  </a:lnTo>
                  <a:lnTo>
                    <a:pt x="366318" y="37922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922"/>
                  </a:lnTo>
                  <a:lnTo>
                    <a:pt x="391579" y="37922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29475" y="0"/>
                  </a:move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6064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36" y="25273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22"/>
                  </a:lnTo>
                  <a:lnTo>
                    <a:pt x="442112" y="37922"/>
                  </a:lnTo>
                  <a:lnTo>
                    <a:pt x="454736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50800">
                  <a:moveTo>
                    <a:pt x="530529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30529" y="37922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50800">
                  <a:moveTo>
                    <a:pt x="568413" y="12636"/>
                  </a:moveTo>
                  <a:lnTo>
                    <a:pt x="555790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93686" y="37922"/>
                  </a:lnTo>
                  <a:lnTo>
                    <a:pt x="606310" y="37922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7073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7452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7705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25273"/>
                  </a:move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480839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254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254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254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254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254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254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25400">
                  <a:moveTo>
                    <a:pt x="568426" y="12636"/>
                  </a:moveTo>
                  <a:lnTo>
                    <a:pt x="55580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228600" y="4967085"/>
            <a:ext cx="58483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18.48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6" name="object 36">
            <a:hlinkClick r:id="rId2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68052" y="914400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38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74436C7-E6F1-AD63-A5BD-46CFFDACBA6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57322107"/>
              </p:ext>
            </p:extLst>
          </p:nvPr>
        </p:nvGraphicFramePr>
        <p:xfrm>
          <a:off x="15529" y="5784272"/>
          <a:ext cx="8039100" cy="12796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1397000" progId="Excel.Sheet.12">
                  <p:embed/>
                </p:oleObj>
              </mc:Choice>
              <mc:Fallback>
                <p:oleObj name="Worksheet" r:id="rId5" imgW="80391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74436C7-E6F1-AD63-A5BD-46CFFDACBA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529" y="5784272"/>
                        <a:ext cx="8039100" cy="12796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435881E-0F76-32A3-E1E5-FBCF33A4BB5F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367898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21295" y="2725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21295" y="29541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21295" y="31827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21295" y="34113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21295" y="36399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21295" y="38685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21295" y="39828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21295" y="40971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21295" y="43257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21295" y="44400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21295" y="45543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21295" y="46686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21295" y="47829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21295" y="489720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268287" y="857947"/>
            <a:ext cx="3199765" cy="46488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04775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TOSCANA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5-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DINING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TS500-</a:t>
            </a:r>
            <a:r>
              <a:rPr sz="750" spc="-25" dirty="0">
                <a:latin typeface="Raleway"/>
                <a:cs typeface="Raleway"/>
              </a:rPr>
              <a:t>5PC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Update your dining look with the timeless appeal of Arts-and-</a:t>
            </a:r>
            <a:r>
              <a:rPr sz="750" spc="-10" dirty="0">
                <a:latin typeface="Raleway"/>
                <a:cs typeface="Raleway"/>
              </a:rPr>
              <a:t>Craft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in the Toscana Counter Dining Set. This 36-inch counter set is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perfect height for dining or working even while standing. A </a:t>
            </a:r>
            <a:r>
              <a:rPr sz="750" spc="-10" dirty="0">
                <a:latin typeface="Raleway"/>
                <a:cs typeface="Raleway"/>
              </a:rPr>
              <a:t>burnished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aged gray finish updates the simple sophistication of mission design </a:t>
            </a:r>
            <a:r>
              <a:rPr sz="750" spc="-25" dirty="0">
                <a:latin typeface="Raleway"/>
                <a:cs typeface="Raleway"/>
              </a:rPr>
              <a:t>by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amenities to the classic clean and angular style. The </a:t>
            </a:r>
            <a:r>
              <a:rPr sz="750" spc="-25" dirty="0">
                <a:latin typeface="Raleway"/>
                <a:cs typeface="Raleway"/>
              </a:rPr>
              <a:t>72-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 dining table brings an elevated sense of style to your dining </a:t>
            </a:r>
            <a:r>
              <a:rPr sz="750" spc="-20" dirty="0">
                <a:latin typeface="Raleway"/>
                <a:cs typeface="Raleway"/>
              </a:rPr>
              <a:t>area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size cozy enough for a small setting but large enough to seat </a:t>
            </a:r>
            <a:r>
              <a:rPr sz="750" spc="-20" dirty="0">
                <a:latin typeface="Raleway"/>
                <a:cs typeface="Raleway"/>
              </a:rPr>
              <a:t>six.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Whether a breakfast nook or an elegant dining area, the Toscana </a:t>
            </a:r>
            <a:r>
              <a:rPr sz="750" spc="-10" dirty="0">
                <a:latin typeface="Raleway"/>
                <a:cs typeface="Raleway"/>
              </a:rPr>
              <a:t>makes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great and stylish place to </a:t>
            </a:r>
            <a:r>
              <a:rPr sz="750" spc="-10" dirty="0">
                <a:latin typeface="Raleway"/>
                <a:cs typeface="Raleway"/>
              </a:rPr>
              <a:t>dine.</a:t>
            </a:r>
            <a:endParaRPr sz="750" dirty="0">
              <a:latin typeface="Raleway"/>
              <a:cs typeface="Raleway"/>
            </a:endParaRPr>
          </a:p>
          <a:p>
            <a:pPr marL="393700" marR="25463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Acacia veneers, Acacia hardwood solids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</a:t>
            </a:r>
            <a:r>
              <a:rPr sz="750" spc="-10" dirty="0">
                <a:latin typeface="Raleway"/>
                <a:cs typeface="Raleway"/>
              </a:rPr>
              <a:t> woods</a:t>
            </a:r>
            <a:endParaRPr sz="750" dirty="0">
              <a:latin typeface="Raleway"/>
              <a:cs typeface="Raleway"/>
            </a:endParaRPr>
          </a:p>
          <a:p>
            <a:pPr marL="393700" marR="679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806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has a shaped seat with front footrest and side rail add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 and structural </a:t>
            </a:r>
            <a:r>
              <a:rPr sz="750" spc="-10" dirty="0">
                <a:latin typeface="Raleway"/>
                <a:cs typeface="Raleway"/>
              </a:rPr>
              <a:t>stability</a:t>
            </a:r>
            <a:endParaRPr sz="750" dirty="0">
              <a:latin typeface="Raleway"/>
              <a:cs typeface="Raleway"/>
            </a:endParaRPr>
          </a:p>
          <a:p>
            <a:pPr marL="393700" marR="2940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seat is corner blocked and screwed for </a:t>
            </a:r>
            <a:r>
              <a:rPr sz="750" spc="-10" dirty="0">
                <a:latin typeface="Raleway"/>
                <a:cs typeface="Raleway"/>
              </a:rPr>
              <a:t>exceptional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seating </a:t>
            </a:r>
            <a:r>
              <a:rPr sz="750" spc="-10" dirty="0">
                <a:latin typeface="Raleway"/>
                <a:cs typeface="Raleway"/>
              </a:rPr>
              <a:t>strength</a:t>
            </a:r>
            <a:endParaRPr sz="750" dirty="0">
              <a:latin typeface="Raleway"/>
              <a:cs typeface="Raleway"/>
            </a:endParaRPr>
          </a:p>
          <a:p>
            <a:pPr marL="393700" marR="1924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on chair and table protect floors from mars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scratches</a:t>
            </a:r>
            <a:endParaRPr sz="750" dirty="0">
              <a:latin typeface="Raleway"/>
              <a:cs typeface="Raleway"/>
            </a:endParaRPr>
          </a:p>
          <a:p>
            <a:pPr marL="393700" marR="337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24- inch seat height fits 36-inch high counters or </a:t>
            </a:r>
            <a:r>
              <a:rPr sz="750" spc="-10" dirty="0">
                <a:latin typeface="Raleway"/>
                <a:cs typeface="Raleway"/>
              </a:rPr>
              <a:t>tables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features a rounded sled base with dual </a:t>
            </a:r>
            <a:r>
              <a:rPr sz="750" spc="-10" dirty="0">
                <a:latin typeface="Raleway"/>
                <a:cs typeface="Raleway"/>
              </a:rPr>
              <a:t>stretchers</a:t>
            </a:r>
            <a:endParaRPr sz="750" dirty="0">
              <a:latin typeface="Raleway"/>
              <a:cs typeface="Raleway"/>
            </a:endParaRPr>
          </a:p>
          <a:p>
            <a:pPr marL="393700" marR="844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Tongue and Groove joint construction adds structural </a:t>
            </a:r>
            <a:r>
              <a:rPr sz="750" spc="-10" dirty="0">
                <a:latin typeface="Raleway"/>
                <a:cs typeface="Raleway"/>
              </a:rPr>
              <a:t>stability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the </a:t>
            </a:r>
            <a:r>
              <a:rPr sz="750" spc="-2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393700" marR="487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 with all tools included in </a:t>
            </a:r>
            <a:r>
              <a:rPr sz="750" spc="-10" dirty="0">
                <a:latin typeface="Raleway"/>
                <a:cs typeface="Raleway"/>
              </a:rPr>
              <a:t>packaging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72-inch table accommodates six guests </a:t>
            </a:r>
            <a:r>
              <a:rPr sz="750" spc="-10" dirty="0">
                <a:latin typeface="Raleway"/>
                <a:cs typeface="Raleway"/>
              </a:rPr>
              <a:t>comfortably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Burnished aged gray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0439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Dimensions: 72"W x 38"D x </a:t>
            </a:r>
            <a:r>
              <a:rPr sz="750" spc="-20" dirty="0">
                <a:latin typeface="Raleway"/>
                <a:cs typeface="Raleway"/>
              </a:rPr>
              <a:t>36"H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Dimensions: 17.5"W x 20.5"D x </a:t>
            </a:r>
            <a:r>
              <a:rPr sz="750" spc="-20" dirty="0">
                <a:latin typeface="Raleway"/>
                <a:cs typeface="Raleway"/>
              </a:rPr>
              <a:t>41"H</a:t>
            </a:r>
            <a:endParaRPr sz="750" dirty="0">
              <a:latin typeface="Raleway"/>
              <a:cs typeface="Raleway"/>
            </a:endParaRPr>
          </a:p>
          <a:p>
            <a:pPr marL="393700" marR="175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includes Counter Table and 4 Counter Chairs. Each </a:t>
            </a:r>
            <a:r>
              <a:rPr sz="750" spc="-20" dirty="0">
                <a:latin typeface="Raleway"/>
                <a:cs typeface="Raleway"/>
              </a:rPr>
              <a:t>item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4024" y="5528240"/>
            <a:ext cx="727710" cy="727710"/>
            <a:chOff x="44024" y="5528240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47625" y="55318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5790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6026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63806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2412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6641" y="56557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6616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6852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8440" y="572068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0198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01980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11811"/>
                  </a:lnTo>
                  <a:lnTo>
                    <a:pt x="70827" y="11811"/>
                  </a:lnTo>
                  <a:lnTo>
                    <a:pt x="70827" y="23609"/>
                  </a:lnTo>
                  <a:lnTo>
                    <a:pt x="70827" y="35407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01980" h="35560">
                  <a:moveTo>
                    <a:pt x="118021" y="23609"/>
                  </a:moveTo>
                  <a:lnTo>
                    <a:pt x="106235" y="23609"/>
                  </a:lnTo>
                  <a:lnTo>
                    <a:pt x="106235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80" h="35560">
                  <a:moveTo>
                    <a:pt x="129832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11811"/>
                  </a:lnTo>
                  <a:close/>
                </a:path>
                <a:path w="601980" h="35560">
                  <a:moveTo>
                    <a:pt x="153428" y="11811"/>
                  </a:moveTo>
                  <a:lnTo>
                    <a:pt x="141643" y="11811"/>
                  </a:lnTo>
                  <a:lnTo>
                    <a:pt x="129844" y="11811"/>
                  </a:lnTo>
                  <a:lnTo>
                    <a:pt x="129844" y="23609"/>
                  </a:lnTo>
                  <a:lnTo>
                    <a:pt x="129844" y="35407"/>
                  </a:lnTo>
                  <a:lnTo>
                    <a:pt x="141643" y="35407"/>
                  </a:lnTo>
                  <a:lnTo>
                    <a:pt x="141643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0198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01980" h="35560">
                  <a:moveTo>
                    <a:pt x="177050" y="11811"/>
                  </a:moveTo>
                  <a:lnTo>
                    <a:pt x="165252" y="11811"/>
                  </a:lnTo>
                  <a:lnTo>
                    <a:pt x="165252" y="23609"/>
                  </a:lnTo>
                  <a:lnTo>
                    <a:pt x="177050" y="23609"/>
                  </a:lnTo>
                  <a:lnTo>
                    <a:pt x="177050" y="11811"/>
                  </a:lnTo>
                  <a:close/>
                </a:path>
                <a:path w="601980" h="35560">
                  <a:moveTo>
                    <a:pt x="200647" y="23609"/>
                  </a:moveTo>
                  <a:lnTo>
                    <a:pt x="188861" y="23609"/>
                  </a:lnTo>
                  <a:lnTo>
                    <a:pt x="188861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01980" h="35560">
                  <a:moveTo>
                    <a:pt x="212458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58" y="23609"/>
                  </a:lnTo>
                  <a:lnTo>
                    <a:pt x="212458" y="11811"/>
                  </a:lnTo>
                  <a:close/>
                </a:path>
                <a:path w="601980" h="35560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01980" h="35560">
                  <a:moveTo>
                    <a:pt x="236054" y="23609"/>
                  </a:moveTo>
                  <a:lnTo>
                    <a:pt x="224269" y="23609"/>
                  </a:lnTo>
                  <a:lnTo>
                    <a:pt x="224269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01980" h="35560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0198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59676" y="11811"/>
                  </a:lnTo>
                  <a:lnTo>
                    <a:pt x="259676" y="23609"/>
                  </a:lnTo>
                  <a:lnTo>
                    <a:pt x="247878" y="23609"/>
                  </a:lnTo>
                  <a:lnTo>
                    <a:pt x="247878" y="35407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80" h="35560">
                  <a:moveTo>
                    <a:pt x="306882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83286" y="23609"/>
                  </a:lnTo>
                  <a:lnTo>
                    <a:pt x="283286" y="35407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06882" y="11811"/>
                  </a:lnTo>
                  <a:close/>
                </a:path>
                <a:path w="601980" h="35560">
                  <a:moveTo>
                    <a:pt x="306882" y="0"/>
                  </a:moveTo>
                  <a:lnTo>
                    <a:pt x="295084" y="0"/>
                  </a:ln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01980" h="35560">
                  <a:moveTo>
                    <a:pt x="330492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06895" y="23609"/>
                  </a:lnTo>
                  <a:lnTo>
                    <a:pt x="306895" y="35407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lnTo>
                    <a:pt x="330492" y="11811"/>
                  </a:lnTo>
                  <a:close/>
                </a:path>
                <a:path w="601980" h="35560">
                  <a:moveTo>
                    <a:pt x="342290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35560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11811"/>
                  </a:lnTo>
                  <a:lnTo>
                    <a:pt x="342303" y="11811"/>
                  </a:lnTo>
                  <a:lnTo>
                    <a:pt x="342303" y="23609"/>
                  </a:lnTo>
                  <a:lnTo>
                    <a:pt x="342303" y="35407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01980" h="35560">
                  <a:moveTo>
                    <a:pt x="377710" y="11811"/>
                  </a:moveTo>
                  <a:lnTo>
                    <a:pt x="365912" y="11811"/>
                  </a:lnTo>
                  <a:lnTo>
                    <a:pt x="365912" y="23609"/>
                  </a:lnTo>
                  <a:lnTo>
                    <a:pt x="377710" y="23609"/>
                  </a:lnTo>
                  <a:lnTo>
                    <a:pt x="377710" y="11811"/>
                  </a:lnTo>
                  <a:close/>
                </a:path>
                <a:path w="60198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01980" h="35560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80" h="35560">
                  <a:moveTo>
                    <a:pt x="424916" y="0"/>
                  </a:moveTo>
                  <a:lnTo>
                    <a:pt x="413118" y="0"/>
                  </a:lnTo>
                  <a:lnTo>
                    <a:pt x="401320" y="0"/>
                  </a:lnTo>
                  <a:lnTo>
                    <a:pt x="401320" y="11798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0198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0198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36727" y="11811"/>
                  </a:lnTo>
                  <a:lnTo>
                    <a:pt x="436727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01980" h="35560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0198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80" h="35560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35560">
                  <a:moveTo>
                    <a:pt x="507542" y="11811"/>
                  </a:moveTo>
                  <a:lnTo>
                    <a:pt x="495744" y="11811"/>
                  </a:lnTo>
                  <a:lnTo>
                    <a:pt x="495744" y="23609"/>
                  </a:lnTo>
                  <a:lnTo>
                    <a:pt x="507542" y="23609"/>
                  </a:lnTo>
                  <a:lnTo>
                    <a:pt x="507542" y="11811"/>
                  </a:lnTo>
                  <a:close/>
                </a:path>
                <a:path w="60198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01980" h="35560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80" h="35560">
                  <a:moveTo>
                    <a:pt x="578358" y="11811"/>
                  </a:moveTo>
                  <a:lnTo>
                    <a:pt x="566559" y="11811"/>
                  </a:lnTo>
                  <a:lnTo>
                    <a:pt x="554761" y="11811"/>
                  </a:lnTo>
                  <a:lnTo>
                    <a:pt x="554761" y="23609"/>
                  </a:lnTo>
                  <a:lnTo>
                    <a:pt x="554761" y="35407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0198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01980" h="35560">
                  <a:moveTo>
                    <a:pt x="601967" y="11811"/>
                  </a:moveTo>
                  <a:lnTo>
                    <a:pt x="590169" y="11811"/>
                  </a:lnTo>
                  <a:lnTo>
                    <a:pt x="578370" y="11811"/>
                  </a:lnTo>
                  <a:lnTo>
                    <a:pt x="578370" y="23609"/>
                  </a:lnTo>
                  <a:lnTo>
                    <a:pt x="578370" y="35407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  <a:path w="601980" h="35560">
                  <a:moveTo>
                    <a:pt x="601967" y="0"/>
                  </a:moveTo>
                  <a:lnTo>
                    <a:pt x="590169" y="0"/>
                  </a:ln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7442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7797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8151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8505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8741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41" y="5909538"/>
              <a:ext cx="590550" cy="47625"/>
            </a:xfrm>
            <a:custGeom>
              <a:avLst/>
              <a:gdLst/>
              <a:ahLst/>
              <a:cxnLst/>
              <a:rect l="l" t="t" r="r" b="b"/>
              <a:pathLst>
                <a:path w="59055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59055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590550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59055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590550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590550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590550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590550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590550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590550" h="47625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590550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590550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59055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590550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47625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590550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590550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59055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590550" h="47625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90550" h="47625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59055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59055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59055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47625">
                  <a:moveTo>
                    <a:pt x="424916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16" y="23609"/>
                  </a:lnTo>
                  <a:lnTo>
                    <a:pt x="424916" y="11811"/>
                  </a:lnTo>
                  <a:close/>
                </a:path>
                <a:path w="59055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59055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47625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59055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590550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590550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59055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590550" h="47625">
                  <a:moveTo>
                    <a:pt x="519341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590550" h="47625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9055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59055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47625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59055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94495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14045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9685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06641" y="599216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70815" y="11811"/>
                  </a:move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59" y="47205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14045" h="47625">
                  <a:moveTo>
                    <a:pt x="365899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389509" y="35407"/>
                  </a:lnTo>
                  <a:lnTo>
                    <a:pt x="377710" y="35407"/>
                  </a:lnTo>
                  <a:lnTo>
                    <a:pt x="377710" y="47205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48525" y="35407"/>
                  </a:lnTo>
                  <a:lnTo>
                    <a:pt x="448525" y="47205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35407"/>
                  </a:moveTo>
                  <a:lnTo>
                    <a:pt x="495731" y="35407"/>
                  </a:ln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507530" y="47205"/>
                  </a:lnTo>
                  <a:lnTo>
                    <a:pt x="507530" y="35407"/>
                  </a:lnTo>
                  <a:close/>
                </a:path>
                <a:path w="614045" h="47625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19341" y="47205"/>
                  </a:lnTo>
                  <a:lnTo>
                    <a:pt x="531139" y="47205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06641" y="602757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24" y="35420"/>
                  </a:moveTo>
                  <a:lnTo>
                    <a:pt x="82626" y="35420"/>
                  </a:lnTo>
                  <a:lnTo>
                    <a:pt x="82626" y="47218"/>
                  </a:lnTo>
                  <a:lnTo>
                    <a:pt x="94424" y="47218"/>
                  </a:lnTo>
                  <a:lnTo>
                    <a:pt x="94424" y="35420"/>
                  </a:lnTo>
                  <a:close/>
                </a:path>
                <a:path w="614045" h="47625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14045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35420"/>
                  </a:moveTo>
                  <a:lnTo>
                    <a:pt x="118033" y="35420"/>
                  </a:lnTo>
                  <a:lnTo>
                    <a:pt x="118033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41" y="35420"/>
                  </a:moveTo>
                  <a:lnTo>
                    <a:pt x="141643" y="35420"/>
                  </a:lnTo>
                  <a:lnTo>
                    <a:pt x="141643" y="47218"/>
                  </a:lnTo>
                  <a:lnTo>
                    <a:pt x="153441" y="47218"/>
                  </a:lnTo>
                  <a:lnTo>
                    <a:pt x="153441" y="35420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88849" y="35420"/>
                  </a:moveTo>
                  <a:lnTo>
                    <a:pt x="177050" y="35420"/>
                  </a:lnTo>
                  <a:lnTo>
                    <a:pt x="177050" y="47218"/>
                  </a:lnTo>
                  <a:lnTo>
                    <a:pt x="188849" y="47218"/>
                  </a:lnTo>
                  <a:lnTo>
                    <a:pt x="188849" y="35420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12458" y="35420"/>
                  </a:lnTo>
                  <a:lnTo>
                    <a:pt x="212458" y="47218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14045" h="47625">
                  <a:moveTo>
                    <a:pt x="247853" y="35420"/>
                  </a:moveTo>
                  <a:lnTo>
                    <a:pt x="236067" y="35420"/>
                  </a:lnTo>
                  <a:lnTo>
                    <a:pt x="236067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14045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14045" h="47625">
                  <a:moveTo>
                    <a:pt x="271475" y="35420"/>
                  </a:moveTo>
                  <a:lnTo>
                    <a:pt x="259676" y="35420"/>
                  </a:lnTo>
                  <a:lnTo>
                    <a:pt x="259676" y="47218"/>
                  </a:lnTo>
                  <a:lnTo>
                    <a:pt x="271475" y="47218"/>
                  </a:lnTo>
                  <a:lnTo>
                    <a:pt x="271475" y="35420"/>
                  </a:lnTo>
                  <a:close/>
                </a:path>
                <a:path w="614045" h="47625">
                  <a:moveTo>
                    <a:pt x="271475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75" y="23609"/>
                  </a:lnTo>
                  <a:lnTo>
                    <a:pt x="271475" y="11811"/>
                  </a:lnTo>
                  <a:close/>
                </a:path>
                <a:path w="614045" h="47625">
                  <a:moveTo>
                    <a:pt x="295059" y="35420"/>
                  </a:moveTo>
                  <a:lnTo>
                    <a:pt x="283273" y="35420"/>
                  </a:lnTo>
                  <a:lnTo>
                    <a:pt x="283273" y="47218"/>
                  </a:lnTo>
                  <a:lnTo>
                    <a:pt x="295059" y="47218"/>
                  </a:lnTo>
                  <a:lnTo>
                    <a:pt x="295059" y="35420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06882" y="35420"/>
                  </a:moveTo>
                  <a:lnTo>
                    <a:pt x="295084" y="35420"/>
                  </a:lnTo>
                  <a:lnTo>
                    <a:pt x="295084" y="47218"/>
                  </a:lnTo>
                  <a:lnTo>
                    <a:pt x="306882" y="47218"/>
                  </a:lnTo>
                  <a:lnTo>
                    <a:pt x="306882" y="35420"/>
                  </a:lnTo>
                  <a:close/>
                </a:path>
                <a:path w="614045" h="47625">
                  <a:moveTo>
                    <a:pt x="306882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06882" y="11811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60629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23596"/>
                  </a:move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4843" y="60865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4843" y="6122009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596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596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596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596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596"/>
                  </a:lnTo>
                  <a:close/>
                </a:path>
                <a:path w="614045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596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4843" y="61456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14045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14045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14045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14045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65887" y="35420"/>
                  </a:moveTo>
                  <a:lnTo>
                    <a:pt x="354088" y="35420"/>
                  </a:lnTo>
                  <a:lnTo>
                    <a:pt x="354088" y="47218"/>
                  </a:lnTo>
                  <a:lnTo>
                    <a:pt x="365887" y="47218"/>
                  </a:lnTo>
                  <a:lnTo>
                    <a:pt x="365887" y="35420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811"/>
                  </a:ln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4843" y="61810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24129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24129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24129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24129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24129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24129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24129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24129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4" name="object 4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0" y="914400"/>
            <a:ext cx="5715000" cy="4446930"/>
          </a:xfrm>
          <a:prstGeom prst="rect">
            <a:avLst/>
          </a:prstGeom>
        </p:spPr>
      </p:pic>
      <p:sp>
        <p:nvSpPr>
          <p:cNvPr id="45" name="object 45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39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D8ADE2C8-08FC-D10F-00E9-516FFD0D43D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2535002"/>
              </p:ext>
            </p:extLst>
          </p:nvPr>
        </p:nvGraphicFramePr>
        <p:xfrm>
          <a:off x="838530" y="5568364"/>
          <a:ext cx="7695870" cy="171424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1790700" progId="Excel.Sheet.12">
                  <p:embed/>
                </p:oleObj>
              </mc:Choice>
              <mc:Fallback>
                <p:oleObj name="Worksheet" r:id="rId4" imgW="80391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D8ADE2C8-08FC-D10F-00E9-516FFD0D43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838530" y="5568364"/>
                        <a:ext cx="7695870" cy="171424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FC81610-1FBD-4E8A-872E-261AB5BF792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024252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625" y="1081799"/>
            <a:ext cx="3151505" cy="2213426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4226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QUEEN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110" dirty="0">
                <a:latin typeface="Arial"/>
                <a:cs typeface="Arial"/>
              </a:rPr>
              <a:t>(Q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rustic, farmhouse-inspired bedroom, Bear Creek features a </a:t>
            </a:r>
            <a:r>
              <a:rPr sz="750" spc="-10" dirty="0">
                <a:latin typeface="Raleway"/>
                <a:cs typeface="Raleway"/>
              </a:rPr>
              <a:t>white-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smoke finish that contrasts beautifully with honey-smoke stained </a:t>
            </a:r>
            <a:r>
              <a:rPr sz="750" spc="-20" dirty="0">
                <a:latin typeface="Raleway"/>
                <a:cs typeface="Raleway"/>
              </a:rPr>
              <a:t>tops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cap rails. The chevron patterned headboard and footboard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offered in King and Queen sizes and the bedroom collection offers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variety of storage items with ultra-deep drawers supported by </a:t>
            </a:r>
            <a:r>
              <a:rPr sz="750" spc="-20" dirty="0">
                <a:latin typeface="Raleway"/>
                <a:cs typeface="Raleway"/>
              </a:rPr>
              <a:t>side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glides for easy </a:t>
            </a:r>
            <a:r>
              <a:rPr sz="750" spc="-10" dirty="0">
                <a:latin typeface="Raleway"/>
                <a:cs typeface="Raleway"/>
              </a:rPr>
              <a:t>operation.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Beds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in 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  <a:p>
            <a:pPr marL="393700" marR="2000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chevron patterned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footboard with planked-effect drawer fronts and </a:t>
            </a:r>
            <a:r>
              <a:rPr sz="750" spc="-10" dirty="0">
                <a:latin typeface="Raleway"/>
                <a:cs typeface="Raleway"/>
              </a:rPr>
              <a:t>antiqued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Nightstand, Dresser and Chest feature deep, double-</a:t>
            </a:r>
            <a:r>
              <a:rPr sz="750" spc="-10" dirty="0">
                <a:latin typeface="Raleway"/>
                <a:cs typeface="Raleway"/>
              </a:rPr>
              <a:t>stacked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for functional storage of clothing or other bulky </a:t>
            </a:r>
            <a:r>
              <a:rPr sz="750" spc="-10" dirty="0">
                <a:latin typeface="Raleway"/>
                <a:cs typeface="Raleway"/>
              </a:rPr>
              <a:t>items.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White-smoke finish with honey-smoke accent tops and </a:t>
            </a:r>
            <a:r>
              <a:rPr sz="750" spc="-25" dirty="0">
                <a:latin typeface="Raleway"/>
                <a:cs typeface="Raleway"/>
              </a:rPr>
              <a:t>cap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rails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925" y="3578796"/>
            <a:ext cx="93599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$829.00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4024" y="3936612"/>
            <a:ext cx="727710" cy="727710"/>
            <a:chOff x="44024" y="393661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9402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4843" y="39874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401102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04643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24129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6641" y="40641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07004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10545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6641" y="412906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11811"/>
                  </a:move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75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75" y="23609"/>
                  </a:lnTo>
                  <a:lnTo>
                    <a:pt x="271475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295084" y="11811"/>
                  </a:lnTo>
                  <a:lnTo>
                    <a:pt x="295084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18693" y="47205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54101" y="47205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77710" y="47205"/>
                  </a:lnTo>
                  <a:lnTo>
                    <a:pt x="389509" y="47205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24916" y="35407"/>
                  </a:ln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13118" y="47205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1644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1998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23529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14045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47625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27070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30611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6641" y="432972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35407"/>
                  </a:move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82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06882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36512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36714" y="35407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4005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30251" y="4430045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0" y="0"/>
                  </a:moveTo>
                  <a:lnTo>
                    <a:pt x="129832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42414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45956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811"/>
                  </a:lnTo>
                  <a:close/>
                </a:path>
                <a:path w="60198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85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0198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811"/>
                  </a:lnTo>
                  <a:close/>
                </a:path>
                <a:path w="60198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85"/>
                  </a:lnTo>
                  <a:lnTo>
                    <a:pt x="59004" y="11785"/>
                  </a:lnTo>
                  <a:lnTo>
                    <a:pt x="59004" y="0"/>
                  </a:lnTo>
                  <a:close/>
                </a:path>
                <a:path w="601980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0198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85"/>
                  </a:lnTo>
                  <a:lnTo>
                    <a:pt x="70815" y="11785"/>
                  </a:lnTo>
                  <a:lnTo>
                    <a:pt x="82613" y="11785"/>
                  </a:lnTo>
                  <a:lnTo>
                    <a:pt x="82613" y="0"/>
                  </a:lnTo>
                  <a:close/>
                </a:path>
                <a:path w="60198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811"/>
                  </a:lnTo>
                  <a:close/>
                </a:path>
                <a:path w="60198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85"/>
                  </a:lnTo>
                  <a:lnTo>
                    <a:pt x="106222" y="11785"/>
                  </a:lnTo>
                  <a:lnTo>
                    <a:pt x="118021" y="11785"/>
                  </a:lnTo>
                  <a:lnTo>
                    <a:pt x="118021" y="0"/>
                  </a:lnTo>
                  <a:close/>
                </a:path>
                <a:path w="60198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596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811"/>
                  </a:lnTo>
                  <a:close/>
                </a:path>
                <a:path w="60198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811"/>
                  </a:lnTo>
                  <a:close/>
                </a:path>
                <a:path w="60198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85"/>
                  </a:lnTo>
                  <a:lnTo>
                    <a:pt x="141617" y="11785"/>
                  </a:lnTo>
                  <a:lnTo>
                    <a:pt x="141617" y="0"/>
                  </a:lnTo>
                  <a:close/>
                </a:path>
                <a:path w="60198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811"/>
                  </a:lnTo>
                  <a:close/>
                </a:path>
                <a:path w="60198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85"/>
                  </a:lnTo>
                  <a:lnTo>
                    <a:pt x="153428" y="11785"/>
                  </a:lnTo>
                  <a:lnTo>
                    <a:pt x="153428" y="0"/>
                  </a:lnTo>
                  <a:close/>
                </a:path>
                <a:path w="60198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811"/>
                  </a:lnTo>
                  <a:close/>
                </a:path>
                <a:path w="60198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0198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811"/>
                  </a:lnTo>
                  <a:close/>
                </a:path>
                <a:path w="60198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85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0198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811"/>
                  </a:lnTo>
                  <a:close/>
                </a:path>
                <a:path w="60198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01980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0198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85"/>
                  </a:lnTo>
                  <a:lnTo>
                    <a:pt x="236054" y="11785"/>
                  </a:lnTo>
                  <a:lnTo>
                    <a:pt x="236054" y="0"/>
                  </a:lnTo>
                  <a:close/>
                </a:path>
                <a:path w="60198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0198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0198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811"/>
                  </a:lnTo>
                  <a:close/>
                </a:path>
                <a:path w="60198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85"/>
                  </a:lnTo>
                  <a:lnTo>
                    <a:pt x="295071" y="11785"/>
                  </a:lnTo>
                  <a:lnTo>
                    <a:pt x="295071" y="0"/>
                  </a:lnTo>
                  <a:close/>
                </a:path>
                <a:path w="60198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811"/>
                  </a:lnTo>
                  <a:close/>
                </a:path>
                <a:path w="601980" h="35560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0198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85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0198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811"/>
                  </a:lnTo>
                  <a:close/>
                </a:path>
                <a:path w="60198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85"/>
                  </a:lnTo>
                  <a:lnTo>
                    <a:pt x="365887" y="11785"/>
                  </a:lnTo>
                  <a:lnTo>
                    <a:pt x="365887" y="0"/>
                  </a:lnTo>
                  <a:close/>
                </a:path>
                <a:path w="60198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811"/>
                  </a:lnTo>
                  <a:close/>
                </a:path>
                <a:path w="60198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0198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13105" y="11785"/>
                  </a:lnTo>
                  <a:lnTo>
                    <a:pt x="424903" y="11785"/>
                  </a:lnTo>
                  <a:lnTo>
                    <a:pt x="424903" y="0"/>
                  </a:lnTo>
                  <a:close/>
                </a:path>
                <a:path w="60198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811"/>
                  </a:lnTo>
                  <a:close/>
                </a:path>
                <a:path w="60198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811"/>
                  </a:lnTo>
                  <a:close/>
                </a:path>
                <a:path w="60198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85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60311" y="11785"/>
                  </a:lnTo>
                  <a:lnTo>
                    <a:pt x="460311" y="0"/>
                  </a:lnTo>
                  <a:close/>
                </a:path>
                <a:path w="60198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close/>
                </a:path>
                <a:path w="60198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85"/>
                  </a:lnTo>
                  <a:lnTo>
                    <a:pt x="495731" y="11785"/>
                  </a:lnTo>
                  <a:lnTo>
                    <a:pt x="495731" y="0"/>
                  </a:lnTo>
                  <a:close/>
                </a:path>
                <a:path w="60198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85"/>
                  </a:lnTo>
                  <a:lnTo>
                    <a:pt x="519328" y="11785"/>
                  </a:lnTo>
                  <a:lnTo>
                    <a:pt x="519328" y="0"/>
                  </a:lnTo>
                  <a:close/>
                </a:path>
                <a:path w="60198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0198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54748" y="0"/>
                  </a:lnTo>
                  <a:close/>
                </a:path>
                <a:path w="60198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0198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85"/>
                  </a:lnTo>
                  <a:lnTo>
                    <a:pt x="578345" y="11785"/>
                  </a:lnTo>
                  <a:lnTo>
                    <a:pt x="578345" y="0"/>
                  </a:lnTo>
                  <a:close/>
                </a:path>
                <a:path w="60198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85"/>
                  </a:lnTo>
                  <a:lnTo>
                    <a:pt x="590156" y="11785"/>
                  </a:lnTo>
                  <a:lnTo>
                    <a:pt x="590156" y="0"/>
                  </a:lnTo>
                  <a:close/>
                </a:path>
                <a:path w="60198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6641" y="4483163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33" y="11811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811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59676" y="11811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30492" y="11811"/>
                  </a:moveTo>
                  <a:lnTo>
                    <a:pt x="318693" y="11811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811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14045" h="47625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811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811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51857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22"/>
                  </a:lnTo>
                  <a:lnTo>
                    <a:pt x="47205" y="23622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22"/>
                  </a:lnTo>
                  <a:lnTo>
                    <a:pt x="70815" y="23622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22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22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22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81" y="23622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22"/>
                  </a:lnTo>
                  <a:lnTo>
                    <a:pt x="413105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22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22"/>
                  </a:lnTo>
                  <a:lnTo>
                    <a:pt x="590156" y="23622"/>
                  </a:lnTo>
                  <a:lnTo>
                    <a:pt x="601954" y="23622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5421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57758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37794" y="4601197"/>
              <a:ext cx="71120" cy="12065"/>
            </a:xfrm>
            <a:custGeom>
              <a:avLst/>
              <a:gdLst/>
              <a:ahLst/>
              <a:cxnLst/>
              <a:rect l="l" t="t" r="r" b="b"/>
              <a:pathLst>
                <a:path w="71120" h="12064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71120" h="12064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71120" h="12064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914400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4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233A53C0-0734-967D-6B70-0D493594010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91100383"/>
              </p:ext>
            </p:extLst>
          </p:nvPr>
        </p:nvGraphicFramePr>
        <p:xfrm>
          <a:off x="884493" y="5519737"/>
          <a:ext cx="7543800" cy="1719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10312400" imgH="2349500" progId="Excel.Sheet.12">
                  <p:embed/>
                </p:oleObj>
              </mc:Choice>
              <mc:Fallback>
                <p:oleObj name="Worksheet" r:id="rId4" imgW="10312400" imgH="23495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233A53C0-0734-967D-6B70-0D49359401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884493" y="5519737"/>
                        <a:ext cx="7543800" cy="17192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597D232C-C2AE-781A-E4E9-7F8D88A7078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045351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33180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35466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37752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38895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82929" y="40038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82929" y="42324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82929" y="44610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2929" y="45753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2929" y="46896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82929" y="50325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04800" y="842587"/>
            <a:ext cx="3208020" cy="4812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10" dirty="0">
                <a:latin typeface="Arial"/>
                <a:cs typeface="Arial"/>
              </a:rPr>
              <a:t>QUINN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DINING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QNN500-</a:t>
            </a:r>
            <a:r>
              <a:rPr sz="750" spc="-20" dirty="0">
                <a:latin typeface="Raleway"/>
                <a:cs typeface="Raleway"/>
              </a:rPr>
              <a:t>D6PC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Transform your dining room into a Mid-Century Modern oasis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Quinn 6-piece dining set, Unique curved angles are crafted from </a:t>
            </a:r>
            <a:r>
              <a:rPr sz="750" spc="-20" dirty="0">
                <a:latin typeface="Raleway"/>
                <a:cs typeface="Raleway"/>
              </a:rPr>
              <a:t>top-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quality oak veneers and Asian hardwood solids and hand-stained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chestnut finish that warms a room in classic Mid-Century style. The </a:t>
            </a:r>
            <a:r>
              <a:rPr sz="750" spc="-25" dirty="0">
                <a:latin typeface="Raleway"/>
                <a:cs typeface="Raleway"/>
              </a:rPr>
              <a:t>71-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inch table centers the room and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comfortably seats six people, making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perfect choice for hosting dinner parties, family gatherings, or </a:t>
            </a:r>
            <a:r>
              <a:rPr sz="750" spc="-10" dirty="0">
                <a:latin typeface="Raleway"/>
                <a:cs typeface="Raleway"/>
              </a:rPr>
              <a:t>casual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meals with loved </a:t>
            </a:r>
            <a:r>
              <a:rPr sz="750" spc="-10" dirty="0">
                <a:latin typeface="Raleway"/>
                <a:cs typeface="Raleway"/>
              </a:rPr>
              <a:t>ones.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Quinn side chairs and bench both feature solid wood legs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frames with a plush foam cushion that ensures maximum comfort.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chairs also boast a gray chenille fabric with subtle </a:t>
            </a:r>
            <a:r>
              <a:rPr sz="750" spc="-10" dirty="0">
                <a:latin typeface="Raleway"/>
                <a:cs typeface="Raleway"/>
              </a:rPr>
              <a:t>checkerboard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stitching that adds a touch of modern whimsy to any space. The </a:t>
            </a:r>
            <a:r>
              <a:rPr sz="750" spc="-20" dirty="0">
                <a:latin typeface="Raleway"/>
                <a:cs typeface="Raleway"/>
              </a:rPr>
              <a:t>warm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chestnut finish adds a touch of elegance to any room, creating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modern, sophisticated look that's perfect for any occasion. </a:t>
            </a:r>
            <a:r>
              <a:rPr sz="750" spc="-10" dirty="0">
                <a:latin typeface="Raleway"/>
                <a:cs typeface="Raleway"/>
              </a:rPr>
              <a:t>Upgrade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dining experience with the Quinn 6-piece dining set, and </a:t>
            </a:r>
            <a:r>
              <a:rPr sz="750" spc="-20" dirty="0">
                <a:latin typeface="Raleway"/>
                <a:cs typeface="Raleway"/>
              </a:rPr>
              <a:t>make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 meal a special </a:t>
            </a:r>
            <a:r>
              <a:rPr sz="750" spc="-10" dirty="0">
                <a:latin typeface="Raleway"/>
                <a:cs typeface="Raleway"/>
              </a:rPr>
              <a:t>occasion.</a:t>
            </a:r>
            <a:endParaRPr sz="750" dirty="0">
              <a:latin typeface="Raleway"/>
              <a:cs typeface="Raleway"/>
            </a:endParaRPr>
          </a:p>
          <a:p>
            <a:pPr marL="393700" marR="1441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Asian hardwoods and engineered woods with </a:t>
            </a:r>
            <a:r>
              <a:rPr sz="750" spc="-25" dirty="0">
                <a:latin typeface="Raleway"/>
                <a:cs typeface="Raleway"/>
              </a:rPr>
              <a:t>oak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veneers</a:t>
            </a:r>
            <a:endParaRPr sz="750" dirty="0">
              <a:latin typeface="Raleway"/>
              <a:cs typeface="Raleway"/>
            </a:endParaRPr>
          </a:p>
          <a:p>
            <a:pPr marL="393700" marR="1746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cracking or </a:t>
            </a:r>
            <a:r>
              <a:rPr sz="750" spc="-10" dirty="0">
                <a:latin typeface="Raleway"/>
                <a:cs typeface="Raleway"/>
              </a:rPr>
              <a:t>splitting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more reistant to 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3441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protect floors from mars or </a:t>
            </a:r>
            <a:r>
              <a:rPr sz="750" spc="-10" dirty="0">
                <a:latin typeface="Raleway"/>
                <a:cs typeface="Raleway"/>
              </a:rPr>
              <a:t>scratches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71-inch table seats six </a:t>
            </a:r>
            <a:r>
              <a:rPr sz="750" spc="-10" dirty="0">
                <a:latin typeface="Raleway"/>
                <a:cs typeface="Raleway"/>
              </a:rPr>
              <a:t>comfortably</a:t>
            </a:r>
            <a:endParaRPr sz="750" dirty="0">
              <a:latin typeface="Raleway"/>
              <a:cs typeface="Raleway"/>
            </a:endParaRPr>
          </a:p>
          <a:p>
            <a:pPr marL="393700" marR="88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wood is hand-stained in a natural multi-step chestnut </a:t>
            </a:r>
            <a:r>
              <a:rPr sz="750" spc="-10" dirty="0">
                <a:latin typeface="Raleway"/>
                <a:cs typeface="Raleway"/>
              </a:rPr>
              <a:t>finish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highlight the natural grain and knots of the </a:t>
            </a:r>
            <a:r>
              <a:rPr sz="750" spc="-20" dirty="0">
                <a:latin typeface="Raleway"/>
                <a:cs typeface="Raleway"/>
              </a:rPr>
              <a:t>wood</a:t>
            </a:r>
            <a:endParaRPr sz="750" dirty="0">
              <a:latin typeface="Raleway"/>
              <a:cs typeface="Raleway"/>
            </a:endParaRPr>
          </a:p>
          <a:p>
            <a:pPr marL="393700" marR="565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 and bench are solidly built with solid wood legs, </a:t>
            </a:r>
            <a:r>
              <a:rPr sz="750" spc="-10" dirty="0">
                <a:latin typeface="Raleway"/>
                <a:cs typeface="Raleway"/>
              </a:rPr>
              <a:t>framed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wooden back and checkerboard stitched back on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 is designed to support up to 400 pounds of </a:t>
            </a:r>
            <a:r>
              <a:rPr sz="750" spc="-10" dirty="0">
                <a:latin typeface="Raleway"/>
                <a:cs typeface="Raleway"/>
              </a:rPr>
              <a:t>weight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Bench is designed to support up to 660 pounds of </a:t>
            </a:r>
            <a:r>
              <a:rPr sz="750" spc="-10" dirty="0">
                <a:latin typeface="Raleway"/>
                <a:cs typeface="Raleway"/>
              </a:rPr>
              <a:t>weight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100%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polyester chenille fabric provides a durable and easy-</a:t>
            </a:r>
            <a:r>
              <a:rPr sz="750" spc="-25" dirty="0">
                <a:latin typeface="Raleway"/>
                <a:cs typeface="Raleway"/>
              </a:rPr>
              <a:t>to-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 surface that is more resistance to stains and spills </a:t>
            </a:r>
            <a:r>
              <a:rPr sz="750" spc="-20" dirty="0">
                <a:latin typeface="Raleway"/>
                <a:cs typeface="Raleway"/>
              </a:rPr>
              <a:t>than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other </a:t>
            </a:r>
            <a:r>
              <a:rPr sz="750" spc="-10" dirty="0">
                <a:latin typeface="Raleway"/>
                <a:cs typeface="Raleway"/>
              </a:rPr>
              <a:t>fabrics</a:t>
            </a:r>
            <a:endParaRPr sz="750" dirty="0">
              <a:latin typeface="Raleway"/>
              <a:cs typeface="Raleway"/>
            </a:endParaRPr>
          </a:p>
          <a:p>
            <a:pPr marL="393700" marR="2260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Quinn 71-inch table, 4 Quinn Side Chairs and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Quinn Bench. Each item 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$509.00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44024" y="5692070"/>
            <a:ext cx="727710" cy="727710"/>
            <a:chOff x="44024" y="5692070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569567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57461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67372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577146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579672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164223" y="12623"/>
                  </a:move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381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381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381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381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381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54748" y="12623"/>
                  </a:move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38100">
                  <a:moveTo>
                    <a:pt x="492645" y="12623"/>
                  </a:move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381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0782" y="582830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583462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49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49"/>
                  </a:lnTo>
                  <a:lnTo>
                    <a:pt x="164211" y="12649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49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49"/>
                  </a:lnTo>
                  <a:lnTo>
                    <a:pt x="214744" y="1264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53682" y="25273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73"/>
                  </a:lnTo>
                  <a:lnTo>
                    <a:pt x="404215" y="25273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37896"/>
                  </a:moveTo>
                  <a:lnTo>
                    <a:pt x="442112" y="37896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close/>
                </a:path>
                <a:path w="619125" h="50800">
                  <a:moveTo>
                    <a:pt x="480009" y="37896"/>
                  </a:move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37896"/>
                  </a:move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23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587251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37884"/>
                  </a:moveTo>
                  <a:lnTo>
                    <a:pt x="25273" y="37884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59104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65277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19125" h="50800">
                  <a:moveTo>
                    <a:pt x="606323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59482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328434" y="37896"/>
                  </a:move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328434" y="50546"/>
                  </a:lnTo>
                  <a:lnTo>
                    <a:pt x="328434" y="3789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50546"/>
                  </a:lnTo>
                  <a:lnTo>
                    <a:pt x="353682" y="50546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23418" y="5986195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593725" h="50800">
                  <a:moveTo>
                    <a:pt x="25247" y="37896"/>
                  </a:moveTo>
                  <a:lnTo>
                    <a:pt x="12623" y="37896"/>
                  </a:lnTo>
                  <a:lnTo>
                    <a:pt x="12623" y="50533"/>
                  </a:lnTo>
                  <a:lnTo>
                    <a:pt x="25247" y="50533"/>
                  </a:lnTo>
                  <a:lnTo>
                    <a:pt x="25247" y="37896"/>
                  </a:lnTo>
                  <a:close/>
                </a:path>
                <a:path w="593725" h="50800">
                  <a:moveTo>
                    <a:pt x="63144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63144" y="50533"/>
                  </a:lnTo>
                  <a:lnTo>
                    <a:pt x="63144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44" y="25273"/>
                  </a:lnTo>
                  <a:lnTo>
                    <a:pt x="63144" y="12636"/>
                  </a:lnTo>
                  <a:close/>
                </a:path>
                <a:path w="5937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75793" y="12636"/>
                  </a:lnTo>
                  <a:lnTo>
                    <a:pt x="63157" y="12636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37896"/>
                  </a:lnTo>
                  <a:lnTo>
                    <a:pt x="63157" y="37896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593725" h="50800">
                  <a:moveTo>
                    <a:pt x="138950" y="37896"/>
                  </a:moveTo>
                  <a:lnTo>
                    <a:pt x="126314" y="37896"/>
                  </a:lnTo>
                  <a:lnTo>
                    <a:pt x="113677" y="37896"/>
                  </a:lnTo>
                  <a:lnTo>
                    <a:pt x="113677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896"/>
                  </a:lnTo>
                  <a:close/>
                </a:path>
                <a:path w="593725" h="50800">
                  <a:moveTo>
                    <a:pt x="202107" y="12636"/>
                  </a:move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51574" y="25260"/>
                  </a:ln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73"/>
                  </a:lnTo>
                  <a:lnTo>
                    <a:pt x="202107" y="12636"/>
                  </a:lnTo>
                  <a:close/>
                </a:path>
                <a:path w="593725" h="50800">
                  <a:moveTo>
                    <a:pt x="227368" y="37896"/>
                  </a:moveTo>
                  <a:lnTo>
                    <a:pt x="214731" y="37896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27368" y="37896"/>
                  </a:lnTo>
                  <a:close/>
                </a:path>
                <a:path w="593725" h="50800">
                  <a:moveTo>
                    <a:pt x="328409" y="37896"/>
                  </a:moveTo>
                  <a:lnTo>
                    <a:pt x="328409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28" y="25260"/>
                  </a:lnTo>
                  <a:lnTo>
                    <a:pt x="252628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39991" y="25273"/>
                  </a:lnTo>
                  <a:lnTo>
                    <a:pt x="239991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328409" y="50533"/>
                  </a:lnTo>
                  <a:lnTo>
                    <a:pt x="328409" y="37896"/>
                  </a:lnTo>
                  <a:close/>
                </a:path>
                <a:path w="593725" h="50800">
                  <a:moveTo>
                    <a:pt x="328409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28409" y="25273"/>
                  </a:lnTo>
                  <a:lnTo>
                    <a:pt x="328409" y="12649"/>
                  </a:lnTo>
                  <a:lnTo>
                    <a:pt x="328409" y="0"/>
                  </a:lnTo>
                  <a:close/>
                </a:path>
                <a:path w="593725" h="50800">
                  <a:moveTo>
                    <a:pt x="391566" y="0"/>
                  </a:moveTo>
                  <a:lnTo>
                    <a:pt x="378942" y="0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66306" y="25273"/>
                  </a:lnTo>
                  <a:lnTo>
                    <a:pt x="378942" y="25273"/>
                  </a:lnTo>
                  <a:lnTo>
                    <a:pt x="378942" y="12649"/>
                  </a:lnTo>
                  <a:lnTo>
                    <a:pt x="391566" y="12649"/>
                  </a:lnTo>
                  <a:lnTo>
                    <a:pt x="391566" y="0"/>
                  </a:lnTo>
                  <a:close/>
                </a:path>
                <a:path w="593725" h="50800">
                  <a:moveTo>
                    <a:pt x="416839" y="0"/>
                  </a:moveTo>
                  <a:lnTo>
                    <a:pt x="404202" y="0"/>
                  </a:lnTo>
                  <a:lnTo>
                    <a:pt x="404202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593725" h="50800">
                  <a:moveTo>
                    <a:pt x="454736" y="0"/>
                  </a:moveTo>
                  <a:lnTo>
                    <a:pt x="442099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099" y="25273"/>
                  </a:lnTo>
                  <a:lnTo>
                    <a:pt x="454736" y="25273"/>
                  </a:lnTo>
                  <a:lnTo>
                    <a:pt x="454736" y="12649"/>
                  </a:lnTo>
                  <a:lnTo>
                    <a:pt x="454736" y="0"/>
                  </a:lnTo>
                  <a:close/>
                </a:path>
                <a:path w="593725" h="50800">
                  <a:moveTo>
                    <a:pt x="492620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67360" y="12636"/>
                  </a:lnTo>
                  <a:lnTo>
                    <a:pt x="467360" y="25273"/>
                  </a:lnTo>
                  <a:lnTo>
                    <a:pt x="479996" y="25273"/>
                  </a:lnTo>
                  <a:lnTo>
                    <a:pt x="479996" y="12649"/>
                  </a:lnTo>
                  <a:lnTo>
                    <a:pt x="492620" y="12649"/>
                  </a:lnTo>
                  <a:lnTo>
                    <a:pt x="492620" y="0"/>
                  </a:lnTo>
                  <a:close/>
                </a:path>
                <a:path w="593725" h="50800">
                  <a:moveTo>
                    <a:pt x="555777" y="12636"/>
                  </a:moveTo>
                  <a:lnTo>
                    <a:pt x="543153" y="12636"/>
                  </a:lnTo>
                  <a:lnTo>
                    <a:pt x="543153" y="0"/>
                  </a:lnTo>
                  <a:lnTo>
                    <a:pt x="530529" y="0"/>
                  </a:lnTo>
                  <a:lnTo>
                    <a:pt x="492633" y="0"/>
                  </a:lnTo>
                  <a:lnTo>
                    <a:pt x="492633" y="12649"/>
                  </a:lnTo>
                  <a:lnTo>
                    <a:pt x="505256" y="12649"/>
                  </a:lnTo>
                  <a:lnTo>
                    <a:pt x="505256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30517" y="12649"/>
                  </a:lnTo>
                  <a:lnTo>
                    <a:pt x="543153" y="12649"/>
                  </a:lnTo>
                  <a:lnTo>
                    <a:pt x="543153" y="25260"/>
                  </a:lnTo>
                  <a:lnTo>
                    <a:pt x="530517" y="25260"/>
                  </a:lnTo>
                  <a:lnTo>
                    <a:pt x="530517" y="37896"/>
                  </a:lnTo>
                  <a:lnTo>
                    <a:pt x="543153" y="37896"/>
                  </a:lnTo>
                  <a:lnTo>
                    <a:pt x="543153" y="25273"/>
                  </a:lnTo>
                  <a:lnTo>
                    <a:pt x="555777" y="25273"/>
                  </a:lnTo>
                  <a:lnTo>
                    <a:pt x="555777" y="12636"/>
                  </a:lnTo>
                  <a:close/>
                </a:path>
                <a:path w="5937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593725" h="50800">
                  <a:moveTo>
                    <a:pt x="593674" y="25260"/>
                  </a:moveTo>
                  <a:lnTo>
                    <a:pt x="581050" y="25260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81050" y="37896"/>
                  </a:lnTo>
                  <a:lnTo>
                    <a:pt x="593674" y="37896"/>
                  </a:lnTo>
                  <a:lnTo>
                    <a:pt x="593674" y="25260"/>
                  </a:lnTo>
                  <a:close/>
                </a:path>
                <a:path w="593725" h="50800">
                  <a:moveTo>
                    <a:pt x="593674" y="0"/>
                  </a:moveTo>
                  <a:lnTo>
                    <a:pt x="581050" y="0"/>
                  </a:lnTo>
                  <a:lnTo>
                    <a:pt x="581050" y="12649"/>
                  </a:lnTo>
                  <a:lnTo>
                    <a:pt x="593674" y="12649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602409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606198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0782" y="609988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606425" h="38100">
                  <a:moveTo>
                    <a:pt x="75780" y="25260"/>
                  </a:moveTo>
                  <a:lnTo>
                    <a:pt x="63169" y="25260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606425" h="381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06425" h="38100">
                  <a:moveTo>
                    <a:pt x="341045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12649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38950" y="25273"/>
                  </a:lnTo>
                  <a:lnTo>
                    <a:pt x="138950" y="12649"/>
                  </a:lnTo>
                  <a:lnTo>
                    <a:pt x="151574" y="12649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41045" y="12649"/>
                  </a:lnTo>
                  <a:lnTo>
                    <a:pt x="341045" y="0"/>
                  </a:lnTo>
                  <a:close/>
                </a:path>
                <a:path w="606425" h="381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12649"/>
                  </a:lnTo>
                  <a:lnTo>
                    <a:pt x="378942" y="12649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391579" y="25273"/>
                  </a:lnTo>
                  <a:lnTo>
                    <a:pt x="391579" y="12649"/>
                  </a:lnTo>
                  <a:lnTo>
                    <a:pt x="404202" y="12649"/>
                  </a:lnTo>
                  <a:lnTo>
                    <a:pt x="404202" y="0"/>
                  </a:lnTo>
                  <a:close/>
                </a:path>
                <a:path w="606425" h="381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04215" y="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29475" y="12649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73"/>
                  </a:lnTo>
                  <a:lnTo>
                    <a:pt x="454736" y="12649"/>
                  </a:lnTo>
                  <a:lnTo>
                    <a:pt x="467372" y="12649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492633" y="12649"/>
                  </a:lnTo>
                  <a:lnTo>
                    <a:pt x="505256" y="12649"/>
                  </a:lnTo>
                  <a:lnTo>
                    <a:pt x="505256" y="0"/>
                  </a:lnTo>
                  <a:close/>
                </a:path>
                <a:path w="606425" h="38100">
                  <a:moveTo>
                    <a:pt x="555790" y="12636"/>
                  </a:moveTo>
                  <a:lnTo>
                    <a:pt x="54316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55790" y="12636"/>
                  </a:lnTo>
                  <a:close/>
                </a:path>
                <a:path w="606425" h="381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93686" y="12649"/>
                  </a:lnTo>
                  <a:lnTo>
                    <a:pt x="593686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612514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61630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37884"/>
                  </a:move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84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37884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84"/>
                  </a:lnTo>
                  <a:lnTo>
                    <a:pt x="353695" y="50520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68426" y="12623"/>
                  </a:move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62009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25285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85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85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85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623882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89484" y="37922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52641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64" y="37922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627672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49"/>
                  </a:lnTo>
                  <a:lnTo>
                    <a:pt x="50520" y="12649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49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49"/>
                  </a:lnTo>
                  <a:lnTo>
                    <a:pt x="315798" y="12649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49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49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27368" y="12649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49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49"/>
                  </a:lnTo>
                  <a:lnTo>
                    <a:pt x="176847" y="12649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38950" y="12649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49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6301981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5937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5937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5937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5937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5937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922"/>
                  </a:lnTo>
                  <a:lnTo>
                    <a:pt x="138963" y="37922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5937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23" y="50546"/>
                  </a:lnTo>
                  <a:lnTo>
                    <a:pt x="164223" y="37922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5937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52641" y="25273"/>
                  </a:lnTo>
                  <a:close/>
                </a:path>
                <a:path w="5937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22"/>
                  </a:lnTo>
                  <a:lnTo>
                    <a:pt x="277901" y="37922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5937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90537" y="50546"/>
                  </a:lnTo>
                  <a:lnTo>
                    <a:pt x="303161" y="50546"/>
                  </a:lnTo>
                  <a:lnTo>
                    <a:pt x="353682" y="50546"/>
                  </a:lnTo>
                  <a:lnTo>
                    <a:pt x="353682" y="37896"/>
                  </a:lnTo>
                  <a:close/>
                </a:path>
                <a:path w="5937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5937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53695" y="37896"/>
                  </a:lnTo>
                  <a:lnTo>
                    <a:pt x="353695" y="50546"/>
                  </a:lnTo>
                  <a:lnTo>
                    <a:pt x="404215" y="50546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5937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22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5937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5937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17906" y="25273"/>
                  </a:lnTo>
                  <a:lnTo>
                    <a:pt x="517906" y="37922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close/>
                </a:path>
                <a:path w="5937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5937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633987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254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254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254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254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254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254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67372" y="0"/>
                  </a:lnTo>
                  <a:close/>
                </a:path>
                <a:path w="619125" h="254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49"/>
                  </a:lnTo>
                  <a:lnTo>
                    <a:pt x="492633" y="12649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25400">
                  <a:moveTo>
                    <a:pt x="530542" y="0"/>
                  </a:moveTo>
                  <a:lnTo>
                    <a:pt x="517906" y="0"/>
                  </a:lnTo>
                  <a:lnTo>
                    <a:pt x="517906" y="12649"/>
                  </a:lnTo>
                  <a:lnTo>
                    <a:pt x="530542" y="12649"/>
                  </a:lnTo>
                  <a:lnTo>
                    <a:pt x="530542" y="0"/>
                  </a:lnTo>
                  <a:close/>
                </a:path>
                <a:path w="619125" h="254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7" name="object 37">
            <a:hlinkClick r:id="rId2"/>
          </p:cNvPr>
          <p:cNvPicPr/>
          <p:nvPr/>
        </p:nvPicPr>
        <p:blipFill rotWithShape="1">
          <a:blip r:embed="rId3" cstate="print"/>
          <a:srcRect t="4751"/>
          <a:stretch/>
        </p:blipFill>
        <p:spPr>
          <a:xfrm>
            <a:off x="3701125" y="914400"/>
            <a:ext cx="5715000" cy="4235679"/>
          </a:xfrm>
          <a:prstGeom prst="rect">
            <a:avLst/>
          </a:prstGeom>
        </p:spPr>
      </p:pic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71025" y="7521575"/>
            <a:ext cx="5873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2095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20955">
                <a:lnSpc>
                  <a:spcPct val="100000"/>
                </a:lnSpc>
                <a:spcBef>
                  <a:spcPts val="45"/>
                </a:spcBef>
              </a:pPr>
              <a:t>40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856412C-3B08-100D-FFC2-0A42EDCCBAB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34659186"/>
              </p:ext>
            </p:extLst>
          </p:nvPr>
        </p:nvGraphicFramePr>
        <p:xfrm>
          <a:off x="1828800" y="5313095"/>
          <a:ext cx="5981065" cy="22084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59100" progId="Excel.Sheet.12">
                  <p:embed/>
                </p:oleObj>
              </mc:Choice>
              <mc:Fallback>
                <p:oleObj name="Worksheet" r:id="rId4" imgW="8039100" imgH="2959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856412C-3B08-100D-FFC2-0A42EDCCBAB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28800" y="5313095"/>
                        <a:ext cx="5981065" cy="22084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3BC206D-FB2E-5D68-6FBA-3548E80322E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241989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71600" y="1066800"/>
            <a:ext cx="4069079" cy="438912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11215" y="860567"/>
            <a:ext cx="3174365" cy="39808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99745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STELLAN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STOOL,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STL600CS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Comfort, style and durability in a Commercial Grade strength Bar </a:t>
            </a:r>
            <a:r>
              <a:rPr sz="750" spc="-10" dirty="0">
                <a:latin typeface="Raleway"/>
                <a:cs typeface="Raleway"/>
              </a:rPr>
              <a:t>Stool,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Stellan adds some mixed media style to any counter area. A </a:t>
            </a:r>
            <a:r>
              <a:rPr sz="750" spc="-10" dirty="0">
                <a:latin typeface="Raleway"/>
                <a:cs typeface="Raleway"/>
              </a:rPr>
              <a:t>sleek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powder-coated gunmetal finish mixes beautifully with the </a:t>
            </a:r>
            <a:r>
              <a:rPr sz="750" spc="-10" dirty="0">
                <a:latin typeface="Raleway"/>
                <a:cs typeface="Raleway"/>
              </a:rPr>
              <a:t>super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midnight leatherette upholstered seat. The full 360 </a:t>
            </a:r>
            <a:r>
              <a:rPr sz="750" spc="-10" dirty="0">
                <a:latin typeface="Raleway"/>
                <a:cs typeface="Raleway"/>
              </a:rPr>
              <a:t>degree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swivel seat makes entrance and exit easy as well as enjoyable. This </a:t>
            </a:r>
            <a:r>
              <a:rPr sz="750" spc="-25" dirty="0">
                <a:latin typeface="Raleway"/>
                <a:cs typeface="Raleway"/>
              </a:rPr>
              <a:t>24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high chair works with any 36 counter including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Bar </a:t>
            </a:r>
            <a:r>
              <a:rPr sz="750" spc="-10" dirty="0">
                <a:latin typeface="Raleway"/>
                <a:cs typeface="Raleway"/>
              </a:rPr>
              <a:t>counters.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Commercial grade strength in a Counter </a:t>
            </a:r>
            <a:r>
              <a:rPr sz="750" spc="-1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 marR="1536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711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 degree swivel mechanism for the ultimate in comfort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546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3898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seat makes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24 seat height Bar Stool fits 30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749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Midnight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22.5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907614" y="4902765"/>
            <a:ext cx="727710" cy="727710"/>
            <a:chOff x="5907614" y="4902765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911215" y="49063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9535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9771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50125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0231" y="50302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50361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50598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09521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1188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15423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14045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14045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59664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close/>
                </a:path>
                <a:path w="614045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1896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2250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524865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2722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30767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3312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3666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4020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4257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93841" y="5461114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59055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590550" h="35560">
                  <a:moveTo>
                    <a:pt x="82600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00" y="23609"/>
                  </a:lnTo>
                  <a:lnTo>
                    <a:pt x="82600" y="11811"/>
                  </a:lnTo>
                  <a:close/>
                </a:path>
                <a:path w="59055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59055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590550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590550" h="35560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59055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59055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90550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590550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590550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9055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90550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59055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90550" h="35560">
                  <a:moveTo>
                    <a:pt x="330466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lnTo>
                    <a:pt x="330466" y="11811"/>
                  </a:lnTo>
                  <a:close/>
                </a:path>
                <a:path w="590550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90550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83908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08" y="23609"/>
                  </a:lnTo>
                  <a:lnTo>
                    <a:pt x="483908" y="11811"/>
                  </a:lnTo>
                  <a:close/>
                </a:path>
                <a:path w="590550" h="35560">
                  <a:moveTo>
                    <a:pt x="483908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90550" h="35560">
                  <a:moveTo>
                    <a:pt x="495719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66534" y="11811"/>
                  </a:moveTo>
                  <a:lnTo>
                    <a:pt x="554736" y="11811"/>
                  </a:lnTo>
                  <a:lnTo>
                    <a:pt x="554736" y="23609"/>
                  </a:lnTo>
                  <a:lnTo>
                    <a:pt x="566534" y="23609"/>
                  </a:lnTo>
                  <a:lnTo>
                    <a:pt x="566534" y="11811"/>
                  </a:lnTo>
                  <a:close/>
                </a:path>
                <a:path w="590550" h="35560">
                  <a:moveTo>
                    <a:pt x="566534" y="0"/>
                  </a:moveTo>
                  <a:lnTo>
                    <a:pt x="566534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90550" h="35560">
                  <a:moveTo>
                    <a:pt x="590143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4847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55201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22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22"/>
                  </a:lnTo>
                  <a:lnTo>
                    <a:pt x="141630" y="23622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47840" y="23622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22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90143" y="23622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554374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406947" y="5567349"/>
              <a:ext cx="165735" cy="12065"/>
            </a:xfrm>
            <a:custGeom>
              <a:avLst/>
              <a:gdLst/>
              <a:ahLst/>
              <a:cxnLst/>
              <a:rect l="l" t="t" r="r" b="b"/>
              <a:pathLst>
                <a:path w="165734" h="12064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165734" h="12064">
                  <a:moveTo>
                    <a:pt x="70802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35420" y="0"/>
                  </a:lnTo>
                  <a:lnTo>
                    <a:pt x="35420" y="11798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02" y="11798"/>
                  </a:lnTo>
                  <a:lnTo>
                    <a:pt x="70802" y="0"/>
                  </a:lnTo>
                  <a:close/>
                </a:path>
                <a:path w="165734" h="12064">
                  <a:moveTo>
                    <a:pt x="129832" y="0"/>
                  </a:moveTo>
                  <a:lnTo>
                    <a:pt x="118033" y="0"/>
                  </a:lnTo>
                  <a:lnTo>
                    <a:pt x="106235" y="0"/>
                  </a:lnTo>
                  <a:lnTo>
                    <a:pt x="94437" y="0"/>
                  </a:lnTo>
                  <a:lnTo>
                    <a:pt x="94437" y="11798"/>
                  </a:lnTo>
                  <a:lnTo>
                    <a:pt x="106235" y="11798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165734" h="12064">
                  <a:moveTo>
                    <a:pt x="165252" y="0"/>
                  </a:moveTo>
                  <a:lnTo>
                    <a:pt x="153454" y="0"/>
                  </a:lnTo>
                  <a:lnTo>
                    <a:pt x="153454" y="11798"/>
                  </a:lnTo>
                  <a:lnTo>
                    <a:pt x="165252" y="11798"/>
                  </a:lnTo>
                  <a:lnTo>
                    <a:pt x="1652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5898515" y="5609373"/>
            <a:ext cx="1008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38.58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18..11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19.46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6.43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824476" y="7521740"/>
            <a:ext cx="40957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60" dirty="0">
                <a:solidFill>
                  <a:srgbClr val="FFFFFF"/>
                </a:solidFill>
                <a:latin typeface="Raleway"/>
                <a:cs typeface="Raleway"/>
              </a:rPr>
              <a:t>5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23E07AB5-E65D-A769-5DFF-08C6C9BF267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5573774"/>
              </p:ext>
            </p:extLst>
          </p:nvPr>
        </p:nvGraphicFramePr>
        <p:xfrm>
          <a:off x="457200" y="6386833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23E07AB5-E65D-A769-5DFF-08C6C9BF26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6386833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09244629-30A7-F327-2FB2-563C1FCCDC0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583142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80719" y="22544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80719" y="23687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0719" y="27116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80719" y="29402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0719" y="30545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0719" y="31688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80719" y="35117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0719" y="36260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0719" y="37403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80719" y="38546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80719" y="39689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02590" y="914400"/>
            <a:ext cx="3194050" cy="4003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0" dirty="0">
                <a:latin typeface="Arial"/>
                <a:cs typeface="Arial"/>
              </a:rPr>
              <a:t>STELLAN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STOOL,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STL600BS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Comfort, style and durability in a Commercial Grade strength Bar </a:t>
            </a:r>
            <a:r>
              <a:rPr sz="750" spc="-10" dirty="0">
                <a:latin typeface="Raleway"/>
                <a:cs typeface="Raleway"/>
              </a:rPr>
              <a:t>Stool,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Stellan adds some mixed media style to any counter area. A </a:t>
            </a:r>
            <a:r>
              <a:rPr sz="750" spc="-10" dirty="0">
                <a:latin typeface="Raleway"/>
                <a:cs typeface="Raleway"/>
              </a:rPr>
              <a:t>sleek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powder-coated gunmetal finish mixes beautifully with the </a:t>
            </a:r>
            <a:r>
              <a:rPr sz="750" spc="-10" dirty="0">
                <a:latin typeface="Raleway"/>
                <a:cs typeface="Raleway"/>
              </a:rPr>
              <a:t>midnight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leatherette seat that looks great and is comfortable. The full 360 </a:t>
            </a:r>
            <a:r>
              <a:rPr sz="750" spc="-10" dirty="0">
                <a:latin typeface="Raleway"/>
                <a:cs typeface="Raleway"/>
              </a:rPr>
              <a:t>degree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swivel seat makes entrance and exit easy as well as enjoyable. This </a:t>
            </a:r>
            <a:r>
              <a:rPr sz="750" spc="-25" dirty="0">
                <a:latin typeface="Raleway"/>
                <a:cs typeface="Raleway"/>
              </a:rPr>
              <a:t>30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high chair works with any 42 counter including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Bar </a:t>
            </a:r>
            <a:r>
              <a:rPr sz="750" spc="-10" dirty="0">
                <a:latin typeface="Raleway"/>
                <a:cs typeface="Raleway"/>
              </a:rPr>
              <a:t>counters.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Commercial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grade strength in a Bar </a:t>
            </a:r>
            <a:r>
              <a:rPr sz="750" spc="-1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 marR="1733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908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 degree swivel mechanism for the ultimate in comfort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742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4095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seat makes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 seat height Bar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9461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Midnight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 marR="2591435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25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11689" y="4754988"/>
            <a:ext cx="727710" cy="727710"/>
            <a:chOff x="44024" y="4731302"/>
            <a:chExt cx="727710" cy="727710"/>
          </a:xfrm>
        </p:grpSpPr>
        <p:sp>
          <p:nvSpPr>
            <p:cNvPr id="18" name="object 18"/>
            <p:cNvSpPr/>
            <p:nvPr/>
          </p:nvSpPr>
          <p:spPr>
            <a:xfrm>
              <a:off x="47625" y="47349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78210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80571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82932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6641" y="4858822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8647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88834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47625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92375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41" y="494736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609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609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11798"/>
                  </a:lnTo>
                  <a:lnTo>
                    <a:pt x="82626" y="11798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65227" y="23596"/>
                  </a:moveTo>
                  <a:lnTo>
                    <a:pt x="153441" y="23596"/>
                  </a:lnTo>
                  <a:lnTo>
                    <a:pt x="141643" y="23596"/>
                  </a:lnTo>
                  <a:lnTo>
                    <a:pt x="141643" y="35394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close/>
                </a:path>
                <a:path w="614045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77050" y="35394"/>
                  </a:lnTo>
                  <a:lnTo>
                    <a:pt x="188849" y="35394"/>
                  </a:lnTo>
                  <a:lnTo>
                    <a:pt x="188849" y="23609"/>
                  </a:lnTo>
                  <a:lnTo>
                    <a:pt x="188849" y="11798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609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609"/>
                  </a:lnTo>
                  <a:lnTo>
                    <a:pt x="247853" y="23609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609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609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609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77698" y="23596"/>
                  </a:moveTo>
                  <a:lnTo>
                    <a:pt x="365899" y="23596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14045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609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798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609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01967" y="23596"/>
                  </a:moveTo>
                  <a:lnTo>
                    <a:pt x="590169" y="23596"/>
                  </a:lnTo>
                  <a:lnTo>
                    <a:pt x="590169" y="35394"/>
                  </a:lnTo>
                  <a:lnTo>
                    <a:pt x="601967" y="35394"/>
                  </a:lnTo>
                  <a:lnTo>
                    <a:pt x="601967" y="23596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6641" y="498276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35560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00637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0299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22"/>
                  </a:lnTo>
                  <a:lnTo>
                    <a:pt x="283273" y="23622"/>
                  </a:lnTo>
                  <a:lnTo>
                    <a:pt x="295071" y="23622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22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22"/>
                  </a:lnTo>
                  <a:lnTo>
                    <a:pt x="377698" y="23622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lnTo>
                    <a:pt x="413105" y="23622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22"/>
                  </a:lnTo>
                  <a:lnTo>
                    <a:pt x="590156" y="23622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6641" y="506539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35560">
                  <a:moveTo>
                    <a:pt x="165227" y="23596"/>
                  </a:moveTo>
                  <a:lnTo>
                    <a:pt x="153441" y="23596"/>
                  </a:lnTo>
                  <a:lnTo>
                    <a:pt x="141643" y="23596"/>
                  </a:lnTo>
                  <a:lnTo>
                    <a:pt x="141643" y="35394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82" y="23596"/>
                  </a:move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23596"/>
                  </a:move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389509" y="23596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6641" y="508899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35560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59676" y="11811"/>
                  </a:lnTo>
                  <a:lnTo>
                    <a:pt x="259676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11811"/>
                  </a:ln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11260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26110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35407"/>
                  </a:moveTo>
                  <a:lnTo>
                    <a:pt x="495731" y="35407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507530" y="47205"/>
                  </a:lnTo>
                  <a:lnTo>
                    <a:pt x="507530" y="35407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35407"/>
                  </a:move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66547" y="35407"/>
                  </a:moveTo>
                  <a:lnTo>
                    <a:pt x="554748" y="35407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66547" y="47205"/>
                  </a:lnTo>
                  <a:lnTo>
                    <a:pt x="566547" y="35407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590156" y="47205"/>
                  </a:lnTo>
                  <a:lnTo>
                    <a:pt x="601954" y="47205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14800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18341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6641" y="5218836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596"/>
                  </a:move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34" y="35394"/>
                  </a:lnTo>
                  <a:lnTo>
                    <a:pt x="200634" y="23596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23596"/>
                  </a:move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close/>
                </a:path>
                <a:path w="614045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36067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614045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59676" y="23596"/>
                  </a:lnTo>
                  <a:lnTo>
                    <a:pt x="259676" y="35394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2424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06641" y="527785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35407" y="23596"/>
                  </a:move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35407" y="23596"/>
                  </a:lnTo>
                  <a:close/>
                </a:path>
                <a:path w="614045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596"/>
                  </a:move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77050" y="35394"/>
                  </a:lnTo>
                  <a:lnTo>
                    <a:pt x="188849" y="35394"/>
                  </a:lnTo>
                  <a:lnTo>
                    <a:pt x="200634" y="35394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24256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23596"/>
                  </a:moveTo>
                  <a:lnTo>
                    <a:pt x="236067" y="23596"/>
                  </a:lnTo>
                  <a:lnTo>
                    <a:pt x="236067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295059" y="23596"/>
                  </a:move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24916" y="23596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30" y="23596"/>
                  </a:move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14045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30144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533686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35560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35560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4843" y="53604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36474" y="5395874"/>
              <a:ext cx="436880" cy="12065"/>
            </a:xfrm>
            <a:custGeom>
              <a:avLst/>
              <a:gdLst/>
              <a:ahLst/>
              <a:cxnLst/>
              <a:rect l="l" t="t" r="r" b="b"/>
              <a:pathLst>
                <a:path w="436880" h="12064">
                  <a:moveTo>
                    <a:pt x="11798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11798" y="11811"/>
                  </a:lnTo>
                  <a:lnTo>
                    <a:pt x="11798" y="0"/>
                  </a:lnTo>
                  <a:close/>
                </a:path>
                <a:path w="436880" h="12064">
                  <a:moveTo>
                    <a:pt x="35394" y="0"/>
                  </a:moveTo>
                  <a:lnTo>
                    <a:pt x="23609" y="0"/>
                  </a:lnTo>
                  <a:lnTo>
                    <a:pt x="23609" y="11811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436880" h="12064">
                  <a:moveTo>
                    <a:pt x="70802" y="0"/>
                  </a:moveTo>
                  <a:lnTo>
                    <a:pt x="59016" y="0"/>
                  </a:lnTo>
                  <a:lnTo>
                    <a:pt x="47218" y="0"/>
                  </a:lnTo>
                  <a:lnTo>
                    <a:pt x="47218" y="11811"/>
                  </a:lnTo>
                  <a:lnTo>
                    <a:pt x="59016" y="11811"/>
                  </a:lnTo>
                  <a:lnTo>
                    <a:pt x="70802" y="11811"/>
                  </a:lnTo>
                  <a:lnTo>
                    <a:pt x="70802" y="0"/>
                  </a:lnTo>
                  <a:close/>
                </a:path>
                <a:path w="436880" h="12064">
                  <a:moveTo>
                    <a:pt x="106222" y="0"/>
                  </a:moveTo>
                  <a:lnTo>
                    <a:pt x="94424" y="0"/>
                  </a:lnTo>
                  <a:lnTo>
                    <a:pt x="94424" y="11811"/>
                  </a:lnTo>
                  <a:lnTo>
                    <a:pt x="106222" y="11811"/>
                  </a:lnTo>
                  <a:lnTo>
                    <a:pt x="106222" y="0"/>
                  </a:lnTo>
                  <a:close/>
                </a:path>
                <a:path w="436880" h="12064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811"/>
                  </a:lnTo>
                  <a:lnTo>
                    <a:pt x="153441" y="11811"/>
                  </a:lnTo>
                  <a:lnTo>
                    <a:pt x="165227" y="11811"/>
                  </a:lnTo>
                  <a:lnTo>
                    <a:pt x="165227" y="0"/>
                  </a:lnTo>
                  <a:close/>
                </a:path>
                <a:path w="436880" h="12064">
                  <a:moveTo>
                    <a:pt x="188849" y="0"/>
                  </a:moveTo>
                  <a:lnTo>
                    <a:pt x="177050" y="0"/>
                  </a:lnTo>
                  <a:lnTo>
                    <a:pt x="177050" y="11811"/>
                  </a:lnTo>
                  <a:lnTo>
                    <a:pt x="188849" y="11811"/>
                  </a:lnTo>
                  <a:lnTo>
                    <a:pt x="188849" y="0"/>
                  </a:lnTo>
                  <a:close/>
                </a:path>
                <a:path w="436880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56" y="11811"/>
                  </a:lnTo>
                  <a:lnTo>
                    <a:pt x="224256" y="0"/>
                  </a:lnTo>
                  <a:close/>
                </a:path>
                <a:path w="436880" h="12064">
                  <a:moveTo>
                    <a:pt x="247865" y="0"/>
                  </a:moveTo>
                  <a:lnTo>
                    <a:pt x="236067" y="0"/>
                  </a:lnTo>
                  <a:lnTo>
                    <a:pt x="236067" y="11811"/>
                  </a:lnTo>
                  <a:lnTo>
                    <a:pt x="247865" y="11811"/>
                  </a:lnTo>
                  <a:lnTo>
                    <a:pt x="247865" y="0"/>
                  </a:lnTo>
                  <a:close/>
                </a:path>
                <a:path w="436880" h="12064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811"/>
                  </a:lnTo>
                  <a:lnTo>
                    <a:pt x="271475" y="11811"/>
                  </a:lnTo>
                  <a:lnTo>
                    <a:pt x="283273" y="11811"/>
                  </a:lnTo>
                  <a:lnTo>
                    <a:pt x="283273" y="0"/>
                  </a:lnTo>
                  <a:close/>
                </a:path>
                <a:path w="436880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811"/>
                  </a:lnTo>
                  <a:lnTo>
                    <a:pt x="295084" y="11811"/>
                  </a:lnTo>
                  <a:lnTo>
                    <a:pt x="295084" y="0"/>
                  </a:lnTo>
                  <a:close/>
                </a:path>
                <a:path w="436880" h="12064">
                  <a:moveTo>
                    <a:pt x="377698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77698" y="11811"/>
                  </a:lnTo>
                  <a:lnTo>
                    <a:pt x="377698" y="0"/>
                  </a:lnTo>
                  <a:close/>
                </a:path>
                <a:path w="436880" h="12064">
                  <a:moveTo>
                    <a:pt x="389509" y="0"/>
                  </a:moveTo>
                  <a:lnTo>
                    <a:pt x="377710" y="0"/>
                  </a:lnTo>
                  <a:lnTo>
                    <a:pt x="377710" y="11811"/>
                  </a:lnTo>
                  <a:lnTo>
                    <a:pt x="389509" y="11811"/>
                  </a:lnTo>
                  <a:lnTo>
                    <a:pt x="389509" y="0"/>
                  </a:lnTo>
                  <a:close/>
                </a:path>
                <a:path w="436880" h="12064">
                  <a:moveTo>
                    <a:pt x="436714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14" y="11811"/>
                  </a:lnTo>
                  <a:lnTo>
                    <a:pt x="4367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402590" y="5461597"/>
            <a:ext cx="100711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44.48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18.11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10" dirty="0">
                <a:latin typeface="Raleway"/>
                <a:cs typeface="Raleway"/>
              </a:rPr>
              <a:t>19.48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8.01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43" name="object 43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205412" y="914400"/>
            <a:ext cx="3977640" cy="4423410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4794529" y="7521740"/>
            <a:ext cx="46990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37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2E91B8C3-75F4-84D5-2E9A-DD6DD48DABE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8238258"/>
              </p:ext>
            </p:extLst>
          </p:nvPr>
        </p:nvGraphicFramePr>
        <p:xfrm>
          <a:off x="1631950" y="5457051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609600" progId="Excel.Sheet.12">
                  <p:embed/>
                </p:oleObj>
              </mc:Choice>
              <mc:Fallback>
                <p:oleObj name="Worksheet" r:id="rId5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2E91B8C3-75F4-84D5-2E9A-DD6DD48DAB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31950" y="5457051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6C729BE-3211-6C0B-6253-E9C8B2DB067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749969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940027" y="21585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40027" y="25014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40027" y="28443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40027" y="29586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40027" y="31872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40027" y="35301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40027" y="36444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40027" y="38730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40027" y="39873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40027" y="410165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661898" y="854081"/>
            <a:ext cx="3206750" cy="39808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4452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BALI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70" dirty="0">
                <a:latin typeface="Arial"/>
                <a:cs typeface="Arial"/>
              </a:rPr>
              <a:t>STOOL,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BL500SCC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5244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Enjoy casual comfort with the Steve Silver Bali Backless Swivel Bar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 Stools. Upholstered in brown bonded leather, the seats </a:t>
            </a:r>
            <a:r>
              <a:rPr sz="750" spc="-25" dirty="0">
                <a:latin typeface="Raleway"/>
                <a:cs typeface="Raleway"/>
              </a:rPr>
              <a:t>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padded for comfort and studded with nail head trim for a </a:t>
            </a:r>
            <a:r>
              <a:rPr sz="750" spc="-10" dirty="0">
                <a:latin typeface="Raleway"/>
                <a:cs typeface="Raleway"/>
              </a:rPr>
              <a:t>rugged,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relaxed look. A great option for bar or brunch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44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2070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Brown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polyurethane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895600" y="4654080"/>
            <a:ext cx="727710" cy="727710"/>
            <a:chOff x="44024" y="4902765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49063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9535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9771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78117" y="5012588"/>
              <a:ext cx="342900" cy="12065"/>
            </a:xfrm>
            <a:custGeom>
              <a:avLst/>
              <a:gdLst/>
              <a:ahLst/>
              <a:cxnLst/>
              <a:rect l="l" t="t" r="r" b="b"/>
              <a:pathLst>
                <a:path w="34290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342900" h="12064">
                  <a:moveTo>
                    <a:pt x="59016" y="0"/>
                  </a:move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59016" y="0"/>
                  </a:lnTo>
                  <a:close/>
                </a:path>
                <a:path w="342900" h="12064">
                  <a:moveTo>
                    <a:pt x="141630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34290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342900" h="12064">
                  <a:moveTo>
                    <a:pt x="224256" y="0"/>
                  </a:moveTo>
                  <a:lnTo>
                    <a:pt x="212458" y="0"/>
                  </a:lnTo>
                  <a:lnTo>
                    <a:pt x="200660" y="0"/>
                  </a:lnTo>
                  <a:lnTo>
                    <a:pt x="200660" y="11798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342900" h="12064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342900" h="12064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5030298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5563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036197"/>
              <a:ext cx="567055" cy="35560"/>
            </a:xfrm>
            <a:custGeom>
              <a:avLst/>
              <a:gdLst/>
              <a:ahLst/>
              <a:cxnLst/>
              <a:rect l="l" t="t" r="r" b="b"/>
              <a:pathLst>
                <a:path w="56705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6705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56705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56705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56705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6705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567055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56705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56705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56705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6705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6705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56705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56705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56705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6705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6705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567055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6705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56705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56705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56705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56705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6705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56705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56705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56705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56705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56705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56705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6705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56705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6705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56705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6705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56705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56705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6705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6705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56705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56705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6705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6705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0598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09521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513062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15423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1896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22505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26046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28406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3194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26110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3430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37850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413908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59055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59055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59055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59055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59055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9055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59055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59055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59055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59055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59055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59055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59055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59055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59055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59055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59055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59055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59055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59055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59055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43751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26110" h="47625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47292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50833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9004" y="35420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20"/>
                  </a:lnTo>
                  <a:lnTo>
                    <a:pt x="153428" y="35420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12432" y="35420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53194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811"/>
                  </a:lnTo>
                  <a:lnTo>
                    <a:pt x="271462" y="11811"/>
                  </a:lnTo>
                  <a:lnTo>
                    <a:pt x="271462" y="0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811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811"/>
                  </a:lnTo>
                  <a:lnTo>
                    <a:pt x="354088" y="11811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811"/>
                  </a:lnTo>
                  <a:lnTo>
                    <a:pt x="377698" y="11811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14" y="11811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811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811"/>
                  </a:lnTo>
                  <a:lnTo>
                    <a:pt x="566547" y="11811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1066" y="5567349"/>
              <a:ext cx="508000" cy="12065"/>
            </a:xfrm>
            <a:custGeom>
              <a:avLst/>
              <a:gdLst/>
              <a:ahLst/>
              <a:cxnLst/>
              <a:rect l="l" t="t" r="r" b="b"/>
              <a:pathLst>
                <a:path w="50800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508000" h="12064">
                  <a:moveTo>
                    <a:pt x="35394" y="0"/>
                  </a:moveTo>
                  <a:lnTo>
                    <a:pt x="23609" y="0"/>
                  </a:lnTo>
                  <a:lnTo>
                    <a:pt x="23609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508000" h="12064">
                  <a:moveTo>
                    <a:pt x="59016" y="0"/>
                  </a:move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59016" y="0"/>
                  </a:lnTo>
                  <a:close/>
                </a:path>
                <a:path w="508000" h="12064">
                  <a:moveTo>
                    <a:pt x="94424" y="0"/>
                  </a:move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0"/>
                  </a:lnTo>
                  <a:close/>
                </a:path>
                <a:path w="508000" h="12064">
                  <a:moveTo>
                    <a:pt x="118021" y="0"/>
                  </a:moveTo>
                  <a:lnTo>
                    <a:pt x="106235" y="0"/>
                  </a:lnTo>
                  <a:lnTo>
                    <a:pt x="106235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508000" h="12064">
                  <a:moveTo>
                    <a:pt x="141630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508000" h="12064">
                  <a:moveTo>
                    <a:pt x="153428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508000" h="12064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508000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508000" h="12064">
                  <a:moveTo>
                    <a:pt x="259664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08000" h="12064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508000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  <a:path w="508000" h="12064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08000" h="12064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508000" h="12064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508000" h="12064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08000" h="12064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508000" h="12064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508000" h="12064">
                  <a:moveTo>
                    <a:pt x="448525" y="0"/>
                  </a:moveTo>
                  <a:lnTo>
                    <a:pt x="436727" y="0"/>
                  </a:lnTo>
                  <a:lnTo>
                    <a:pt x="436727" y="11798"/>
                  </a:lnTo>
                  <a:lnTo>
                    <a:pt x="448525" y="11798"/>
                  </a:lnTo>
                  <a:lnTo>
                    <a:pt x="448525" y="0"/>
                  </a:lnTo>
                  <a:close/>
                </a:path>
                <a:path w="508000" h="12064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508000" h="12064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508000" h="12064">
                  <a:moveTo>
                    <a:pt x="507542" y="0"/>
                  </a:moveTo>
                  <a:lnTo>
                    <a:pt x="495744" y="0"/>
                  </a:lnTo>
                  <a:lnTo>
                    <a:pt x="495744" y="11798"/>
                  </a:lnTo>
                  <a:lnTo>
                    <a:pt x="507542" y="11798"/>
                  </a:lnTo>
                  <a:lnTo>
                    <a:pt x="5075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661898" y="4805809"/>
            <a:ext cx="881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24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5.33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41" name="object 41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48212" y="975360"/>
            <a:ext cx="4434840" cy="4206240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4796193" y="7521740"/>
            <a:ext cx="46609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10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2EF5C687-4324-6498-484F-38745E7BB0B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74508630"/>
              </p:ext>
            </p:extLst>
          </p:nvPr>
        </p:nvGraphicFramePr>
        <p:xfrm>
          <a:off x="776643" y="5755867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2EF5C687-4324-6498-484F-38745E7BB0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76643" y="5755867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D7AE1AB-EE58-E721-C76C-0EDFEC9A179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567239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 txBox="1"/>
          <p:nvPr/>
        </p:nvSpPr>
        <p:spPr>
          <a:xfrm>
            <a:off x="639272" y="883879"/>
            <a:ext cx="3206750" cy="43237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3116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BALI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STOOL,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BL500SBC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84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Our Commercial Grade stools offer a heavy duty 360 degree </a:t>
            </a:r>
            <a:r>
              <a:rPr sz="750" spc="-10" dirty="0">
                <a:latin typeface="Raleway"/>
                <a:cs typeface="Raleway"/>
              </a:rPr>
              <a:t>swivel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mechanism and are fully welded for added stability. The seat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luxurious bonded leather over a fire retardant foam cushion with </a:t>
            </a:r>
            <a:r>
              <a:rPr sz="750" spc="-20" dirty="0">
                <a:latin typeface="Raleway"/>
                <a:cs typeface="Raleway"/>
              </a:rPr>
              <a:t>nail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 trim. The electrostatic metal finish provides scratch resistance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nylon floor protectors keep your floors safe . No assembly required,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unpack and enjoy! The perfect accompaniment to your bar or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space.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38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2070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Brown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polyurethane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23.5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895600" y="4692321"/>
            <a:ext cx="727710" cy="727710"/>
            <a:chOff x="44024" y="5245665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52492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52964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10" h="35560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53200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53554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6641" y="53731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3790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4027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6641" y="542631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59016" y="23609"/>
                  </a:move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59676" y="47205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47625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54617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49713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5325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55614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57975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61516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563877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67418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697791"/>
              <a:ext cx="626110" cy="59055"/>
            </a:xfrm>
            <a:custGeom>
              <a:avLst/>
              <a:gdLst/>
              <a:ahLst/>
              <a:cxnLst/>
              <a:rect l="l" t="t" r="r" b="b"/>
              <a:pathLst>
                <a:path w="626110" h="59054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59054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11798" y="59004"/>
                  </a:lnTo>
                  <a:lnTo>
                    <a:pt x="23596" y="59004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59054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59054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59054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59054">
                  <a:moveTo>
                    <a:pt x="59004" y="47205"/>
                  </a:moveTo>
                  <a:lnTo>
                    <a:pt x="47205" y="47205"/>
                  </a:lnTo>
                  <a:lnTo>
                    <a:pt x="35407" y="47205"/>
                  </a:lnTo>
                  <a:lnTo>
                    <a:pt x="35407" y="59004"/>
                  </a:lnTo>
                  <a:lnTo>
                    <a:pt x="47205" y="59004"/>
                  </a:lnTo>
                  <a:lnTo>
                    <a:pt x="59004" y="59004"/>
                  </a:lnTo>
                  <a:lnTo>
                    <a:pt x="59004" y="47205"/>
                  </a:lnTo>
                  <a:close/>
                </a:path>
                <a:path w="626110" h="59054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59054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59054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59054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59054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59054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59054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59054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59054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59054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59054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59054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59054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59054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59054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59054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59054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59054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59054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59054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59054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59054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59054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59054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59054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26110" h="59054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10" h="59054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59054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59054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59054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59054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59054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78358" y="47205"/>
                  </a:lnTo>
                  <a:lnTo>
                    <a:pt x="590156" y="47205"/>
                  </a:lnTo>
                  <a:lnTo>
                    <a:pt x="601954" y="47205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59054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59054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59054">
                  <a:moveTo>
                    <a:pt x="625563" y="35407"/>
                  </a:moveTo>
                  <a:lnTo>
                    <a:pt x="613765" y="35407"/>
                  </a:ln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01967" y="47205"/>
                  </a:lnTo>
                  <a:lnTo>
                    <a:pt x="613765" y="47205"/>
                  </a:lnTo>
                  <a:lnTo>
                    <a:pt x="625563" y="47205"/>
                  </a:lnTo>
                  <a:lnTo>
                    <a:pt x="625563" y="354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7449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57686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0251" y="5804014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59055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590550" h="35560">
                  <a:moveTo>
                    <a:pt x="94399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399" y="23609"/>
                  </a:lnTo>
                  <a:lnTo>
                    <a:pt x="94399" y="11811"/>
                  </a:lnTo>
                  <a:close/>
                </a:path>
                <a:path w="59055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590550" h="35560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59055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59055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59055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590550" h="35560">
                  <a:moveTo>
                    <a:pt x="212445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59055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59055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9055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59055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8276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8630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22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22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22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22"/>
                  </a:lnTo>
                  <a:lnTo>
                    <a:pt x="436714" y="23622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22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22"/>
                  </a:lnTo>
                  <a:lnTo>
                    <a:pt x="601954" y="23622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63" y="23622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588664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639272" y="5109242"/>
            <a:ext cx="881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6.55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41" name="object 41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839652" y="990600"/>
            <a:ext cx="3017520" cy="4297680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4797272" y="7521740"/>
            <a:ext cx="464184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18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D54FA3F-A8E0-E674-5DF1-39915C96E7E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5976224"/>
              </p:ext>
            </p:extLst>
          </p:nvPr>
        </p:nvGraphicFramePr>
        <p:xfrm>
          <a:off x="1447800" y="5715000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D54FA3F-A8E0-E674-5DF1-39915C96E7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447800" y="5715000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490AF6A-E955-BEFD-7A81-6A2B8E58CC4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71773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627900" y="875337"/>
            <a:ext cx="3178810" cy="285115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1658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BALI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8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70" dirty="0">
                <a:latin typeface="Arial"/>
                <a:cs typeface="Arial"/>
              </a:rPr>
              <a:t>STOOL,</a:t>
            </a:r>
            <a:r>
              <a:rPr sz="1200" b="1" spc="85" dirty="0">
                <a:latin typeface="Arial"/>
                <a:cs typeface="Arial"/>
              </a:rPr>
              <a:t> SWIVEL,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30" dirty="0">
                <a:latin typeface="Arial"/>
                <a:cs typeface="Arial"/>
              </a:rPr>
              <a:t>GRAY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BL500SCCG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Bali backless 24" counter stool brings both style and comfort to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36" counter in a compact yet sturdy package. Its fully welded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base and upholstered 360° swivel ensure durability and ease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movement, making it a great addition to any </a:t>
            </a:r>
            <a:r>
              <a:rPr sz="750" spc="-10" dirty="0">
                <a:latin typeface="Raleway"/>
                <a:cs typeface="Raleway"/>
              </a:rPr>
              <a:t>space.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749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Bali's stylish design boasts more finesse and details than typical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stools. The gently shaped metal base with flourishes at the </a:t>
            </a:r>
            <a:r>
              <a:rPr sz="750" spc="-10" dirty="0">
                <a:latin typeface="Raleway"/>
                <a:cs typeface="Raleway"/>
              </a:rPr>
              <a:t>stretcher,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nailhead trim on the upholstered seat, adds an extra touch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elegance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this </a:t>
            </a:r>
            <a:r>
              <a:rPr sz="750" spc="-10" dirty="0">
                <a:latin typeface="Raleway"/>
                <a:cs typeface="Raleway"/>
              </a:rPr>
              <a:t>stool.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1333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Despite its smaller size, Bali is incredibly comfortable, thanks to </a:t>
            </a:r>
            <a:r>
              <a:rPr sz="750" spc="-25" dirty="0">
                <a:latin typeface="Raleway"/>
                <a:cs typeface="Raleway"/>
              </a:rPr>
              <a:t>its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plushly cushioned seat. And with its backless design, it's easy to </a:t>
            </a:r>
            <a:r>
              <a:rPr sz="750" spc="-20" dirty="0">
                <a:latin typeface="Raleway"/>
                <a:cs typeface="Raleway"/>
              </a:rPr>
              <a:t>tuck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under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counters and tables, making it a space-saving solution for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7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Whether you're hosting guests or just enjoying a meal with family, </a:t>
            </a:r>
            <a:r>
              <a:rPr sz="750" spc="-20" dirty="0">
                <a:latin typeface="Raleway"/>
                <a:cs typeface="Raleway"/>
              </a:rPr>
              <a:t>Bali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the perfect blend of style and function. So why wait? Order </a:t>
            </a:r>
            <a:r>
              <a:rPr sz="750" spc="-20" dirty="0">
                <a:latin typeface="Raleway"/>
                <a:cs typeface="Raleway"/>
              </a:rPr>
              <a:t>your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Bali backless counter stool today and elevate your space with its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comfortable </a:t>
            </a:r>
            <a:r>
              <a:rPr sz="750" spc="-10" dirty="0">
                <a:latin typeface="Raleway"/>
                <a:cs typeface="Raleway"/>
              </a:rPr>
              <a:t>design.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55043" y="38334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55043" y="41763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55043" y="45192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55043" y="46335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55043" y="48621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5043" y="52050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5043" y="53193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5043" y="55479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55043" y="56622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5043" y="577659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76914" y="3779422"/>
            <a:ext cx="3206750" cy="2879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18605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44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polyurethane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2365375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  <a:p>
            <a:pPr marL="12700">
              <a:lnSpc>
                <a:spcPts val="1000"/>
              </a:lnSpc>
            </a:pPr>
            <a:r>
              <a:rPr sz="900" dirty="0">
                <a:latin typeface="Raleway"/>
                <a:cs typeface="Raleway"/>
              </a:rPr>
              <a:t>Fabric Care </a:t>
            </a:r>
            <a:r>
              <a:rPr sz="900" spc="-10" dirty="0">
                <a:latin typeface="Raleway"/>
                <a:cs typeface="Raleway"/>
              </a:rPr>
              <a:t>Instructions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17" name="object 1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55419" y="1138567"/>
            <a:ext cx="3665243" cy="4450410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28600" y="6859735"/>
            <a:ext cx="881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25" dirty="0">
                <a:latin typeface="Raleway"/>
                <a:cs typeface="Raleway"/>
              </a:rPr>
              <a:t>24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5.34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3955415" y="4655757"/>
            <a:ext cx="727710" cy="727710"/>
            <a:chOff x="5085415" y="6028914"/>
            <a:chExt cx="727710" cy="727710"/>
          </a:xfrm>
        </p:grpSpPr>
        <p:sp>
          <p:nvSpPr>
            <p:cNvPr id="20" name="object 20"/>
            <p:cNvSpPr/>
            <p:nvPr/>
          </p:nvSpPr>
          <p:spPr>
            <a:xfrm>
              <a:off x="5089016" y="6032514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89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133314" y="607683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133314" y="609898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543167" y="612665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4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133314" y="613222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22225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144400" y="614882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133314" y="615436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87070" y="22148"/>
                  </a:move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33314" y="617651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44450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44450">
                  <a:moveTo>
                    <a:pt x="587070" y="11087"/>
                  </a:move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33314" y="6209753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98170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598170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598170" h="33654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598170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598170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598170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598170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598170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598170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598170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9817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598170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598170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598170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598170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598170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98170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598170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598170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59817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166549" y="6237429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5">
                  <a:moveTo>
                    <a:pt x="0" y="0"/>
                  </a:moveTo>
                  <a:lnTo>
                    <a:pt x="23261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33314" y="623190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20395" h="33654">
                  <a:moveTo>
                    <a:pt x="177228" y="11087"/>
                  </a:moveTo>
                  <a:lnTo>
                    <a:pt x="166154" y="11087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2039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2039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87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2039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33314" y="6254064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22225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22225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22225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609627" y="6270665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133314" y="627621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99682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133314" y="629837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487783" y="632604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33314" y="63205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33235"/>
                  </a:move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35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33235"/>
                  </a:move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21538" y="33235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33235"/>
                  </a:move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87997" y="33235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33235"/>
                  </a:moveTo>
                  <a:lnTo>
                    <a:pt x="365531" y="33235"/>
                  </a:lnTo>
                  <a:lnTo>
                    <a:pt x="354457" y="33235"/>
                  </a:lnTo>
                  <a:lnTo>
                    <a:pt x="343382" y="33235"/>
                  </a:lnTo>
                  <a:lnTo>
                    <a:pt x="343382" y="44310"/>
                  </a:lnTo>
                  <a:lnTo>
                    <a:pt x="354457" y="44310"/>
                  </a:lnTo>
                  <a:lnTo>
                    <a:pt x="365531" y="44310"/>
                  </a:lnTo>
                  <a:lnTo>
                    <a:pt x="376605" y="44310"/>
                  </a:lnTo>
                  <a:lnTo>
                    <a:pt x="376605" y="33235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33314" y="6353759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09600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09600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09600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09600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09600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09600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09600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09600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09600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09600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09600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09600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09600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09600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09600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09600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20385" y="6375907"/>
              <a:ext cx="44450" cy="11430"/>
            </a:xfrm>
            <a:custGeom>
              <a:avLst/>
              <a:gdLst/>
              <a:ahLst/>
              <a:cxnLst/>
              <a:rect l="l" t="t" r="r" b="b"/>
              <a:pathLst>
                <a:path w="4445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4450" h="11429">
                  <a:moveTo>
                    <a:pt x="44310" y="0"/>
                  </a:moveTo>
                  <a:lnTo>
                    <a:pt x="33235" y="0"/>
                  </a:lnTo>
                  <a:lnTo>
                    <a:pt x="22161" y="0"/>
                  </a:ln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144400" y="6392508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0" y="0"/>
                  </a:moveTo>
                  <a:lnTo>
                    <a:pt x="4873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133314" y="638698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99682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21221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22161"/>
                  </a:moveTo>
                  <a:lnTo>
                    <a:pt x="598144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133314" y="6409143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255170" y="642574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33314" y="642021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44450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33314" y="645344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2039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144389" y="6475602"/>
              <a:ext cx="587375" cy="33655"/>
            </a:xfrm>
            <a:custGeom>
              <a:avLst/>
              <a:gdLst/>
              <a:ahLst/>
              <a:cxnLst/>
              <a:rect l="l" t="t" r="r" b="b"/>
              <a:pathLst>
                <a:path w="58737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58737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58737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587375" h="33654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99695" y="11074"/>
                  </a:lnTo>
                  <a:close/>
                </a:path>
                <a:path w="58737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58737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58737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58737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58737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58737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58737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58737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587375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587375" h="33654">
                  <a:moveTo>
                    <a:pt x="321233" y="22148"/>
                  </a:move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close/>
                </a:path>
                <a:path w="58737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58737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8737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58737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8737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58737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58737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58737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58737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587375" h="33654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58737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66538" y="6497751"/>
              <a:ext cx="576580" cy="22225"/>
            </a:xfrm>
            <a:custGeom>
              <a:avLst/>
              <a:gdLst/>
              <a:ahLst/>
              <a:cxnLst/>
              <a:rect l="l" t="t" r="r" b="b"/>
              <a:pathLst>
                <a:path w="576579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76579" h="22225">
                  <a:moveTo>
                    <a:pt x="553847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576579" h="22225">
                  <a:moveTo>
                    <a:pt x="576008" y="0"/>
                  </a:moveTo>
                  <a:lnTo>
                    <a:pt x="564934" y="0"/>
                  </a:lnTo>
                  <a:lnTo>
                    <a:pt x="564934" y="11074"/>
                  </a:lnTo>
                  <a:lnTo>
                    <a:pt x="576008" y="11074"/>
                  </a:lnTo>
                  <a:lnTo>
                    <a:pt x="5760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177636" y="6514352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0" y="0"/>
                  </a:moveTo>
                  <a:lnTo>
                    <a:pt x="26583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33314" y="650882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99682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33314" y="65309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21922" y="6564210"/>
              <a:ext cx="111125" cy="11430"/>
            </a:xfrm>
            <a:custGeom>
              <a:avLst/>
              <a:gdLst/>
              <a:ahLst/>
              <a:cxnLst/>
              <a:rect l="l" t="t" r="r" b="b"/>
              <a:pathLst>
                <a:path w="111125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11125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111125" h="11429">
                  <a:moveTo>
                    <a:pt x="66459" y="0"/>
                  </a:move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111125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365939" y="6569737"/>
              <a:ext cx="398780" cy="0"/>
            </a:xfrm>
            <a:custGeom>
              <a:avLst/>
              <a:gdLst/>
              <a:ahLst/>
              <a:cxnLst/>
              <a:rect l="l" t="t" r="r" b="b"/>
              <a:pathLst>
                <a:path w="398779">
                  <a:moveTo>
                    <a:pt x="0" y="0"/>
                  </a:moveTo>
                  <a:lnTo>
                    <a:pt x="232613" y="0"/>
                  </a:lnTo>
                </a:path>
                <a:path w="398779">
                  <a:moveTo>
                    <a:pt x="265849" y="0"/>
                  </a:moveTo>
                  <a:lnTo>
                    <a:pt x="39876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33314" y="657529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3314" y="659744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33314" y="663068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33314" y="665283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3314" y="667498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4801387" y="7521740"/>
            <a:ext cx="45593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F7B78E1-A54D-EF3F-850C-F90306B4C00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47291500"/>
              </p:ext>
            </p:extLst>
          </p:nvPr>
        </p:nvGraphicFramePr>
        <p:xfrm>
          <a:off x="1371600" y="6600818"/>
          <a:ext cx="7196814" cy="682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762000" progId="Excel.Sheet.12">
                  <p:embed/>
                </p:oleObj>
              </mc:Choice>
              <mc:Fallback>
                <p:oleObj name="Worksheet" r:id="rId4" imgW="8039100" imgH="762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F7B78E1-A54D-EF3F-850C-F90306B4C0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71600" y="6600818"/>
                        <a:ext cx="7196814" cy="68216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50078A4-BA8E-212C-5D0F-E2E54E7A471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12595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320771" y="85026"/>
            <a:ext cx="463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19</a:t>
            </a:r>
            <a:endParaRPr sz="900" dirty="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25528" y="1040585"/>
            <a:ext cx="3665243" cy="445041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86430" cy="1951989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1084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BALI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STOOL, </a:t>
            </a:r>
            <a:r>
              <a:rPr sz="1200" b="1" spc="85" dirty="0">
                <a:latin typeface="Arial"/>
                <a:cs typeface="Arial"/>
              </a:rPr>
              <a:t>SWIVEL,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30" dirty="0">
                <a:latin typeface="Arial"/>
                <a:cs typeface="Arial"/>
              </a:rPr>
              <a:t>GRAY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BL500SBCG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Bali backless 30" counter stool brings both style and comfort to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42" counter in a compact yet sturdy package. Its fully welded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base and upholstered 360° swivel ensure durability and ease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movement, making it a great addition to any </a:t>
            </a:r>
            <a:r>
              <a:rPr sz="750" spc="-10" dirty="0">
                <a:latin typeface="Raleway"/>
                <a:cs typeface="Raleway"/>
              </a:rPr>
              <a:t>space.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 gently shaped metal base with flourishes at the stretcher,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nailhead trim on the upholstered seat, add extra touches of elegance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this stool. Perfect for maintaining sight lines or where space is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premium, the backless stool has a small footprint but is </a:t>
            </a:r>
            <a:r>
              <a:rPr sz="750" spc="-10" dirty="0">
                <a:latin typeface="Raleway"/>
                <a:cs typeface="Raleway"/>
              </a:rPr>
              <a:t>incredibly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comfortable, thanks to its plushly cushioned seat. Easy to tuck </a:t>
            </a:r>
            <a:r>
              <a:rPr sz="750" spc="-10" dirty="0">
                <a:latin typeface="Raleway"/>
                <a:cs typeface="Raleway"/>
              </a:rPr>
              <a:t>under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counters and tables, making it a space-saving solution for any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76645" y="34157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7586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41015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42158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44444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7873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9016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51302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52445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53588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898515" y="2923476"/>
            <a:ext cx="3206750" cy="3058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01600" algn="just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Whether you're hosting guests or just enjoying a meal with family, </a:t>
            </a:r>
            <a:r>
              <a:rPr sz="750" spc="-20" dirty="0">
                <a:latin typeface="Raleway"/>
                <a:cs typeface="Raleway"/>
              </a:rPr>
              <a:t>Bali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offers the perfect blend of style and function. Elevate your space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Bali's stylish and comfortable </a:t>
            </a:r>
            <a:r>
              <a:rPr sz="750" spc="-10" dirty="0">
                <a:latin typeface="Raleway"/>
                <a:cs typeface="Raleway"/>
              </a:rPr>
              <a:t>design.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38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polyurethane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$65.00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904545" y="5696391"/>
            <a:ext cx="88138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2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18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6.56</a:t>
            </a:r>
            <a:endParaRPr sz="750">
              <a:latin typeface="Raleway"/>
              <a:cs typeface="Raleway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4897373" y="5038467"/>
            <a:ext cx="727710" cy="727710"/>
            <a:chOff x="6023993" y="6471191"/>
            <a:chExt cx="727710" cy="727710"/>
          </a:xfrm>
        </p:grpSpPr>
        <p:sp>
          <p:nvSpPr>
            <p:cNvPr id="22" name="object 22"/>
            <p:cNvSpPr/>
            <p:nvPr/>
          </p:nvSpPr>
          <p:spPr>
            <a:xfrm>
              <a:off x="6027593" y="6474791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071895" y="651911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71895" y="654126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71895" y="656342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082978" y="6591098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71895" y="65966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99682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31990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071895" y="661880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43992" y="44297"/>
                  </a:lnTo>
                  <a:lnTo>
                    <a:pt x="155067" y="44297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071895" y="665203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071895" y="667419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33223"/>
                  </a:move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77533" y="33223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43992" y="33223"/>
                  </a:moveTo>
                  <a:lnTo>
                    <a:pt x="132918" y="33223"/>
                  </a:ln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43992" y="33223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44297"/>
                  </a:lnTo>
                  <a:lnTo>
                    <a:pt x="210451" y="44297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21538" y="33223"/>
                  </a:moveTo>
                  <a:lnTo>
                    <a:pt x="210464" y="33223"/>
                  </a:lnTo>
                  <a:lnTo>
                    <a:pt x="210464" y="44297"/>
                  </a:lnTo>
                  <a:lnTo>
                    <a:pt x="221538" y="44297"/>
                  </a:lnTo>
                  <a:lnTo>
                    <a:pt x="221538" y="33223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282360" y="6707415"/>
              <a:ext cx="421005" cy="11430"/>
            </a:xfrm>
            <a:custGeom>
              <a:avLst/>
              <a:gdLst/>
              <a:ahLst/>
              <a:cxnLst/>
              <a:rect l="l" t="t" r="r" b="b"/>
              <a:pathLst>
                <a:path w="42100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21004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421004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21004" h="11429">
                  <a:moveTo>
                    <a:pt x="110756" y="0"/>
                  </a:moveTo>
                  <a:lnTo>
                    <a:pt x="99682" y="0"/>
                  </a:lnTo>
                  <a:lnTo>
                    <a:pt x="99682" y="11074"/>
                  </a:lnTo>
                  <a:lnTo>
                    <a:pt x="110756" y="11074"/>
                  </a:lnTo>
                  <a:lnTo>
                    <a:pt x="110756" y="0"/>
                  </a:lnTo>
                  <a:close/>
                </a:path>
                <a:path w="421004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421004" h="11429">
                  <a:moveTo>
                    <a:pt x="166141" y="0"/>
                  </a:moveTo>
                  <a:lnTo>
                    <a:pt x="155067" y="0"/>
                  </a:lnTo>
                  <a:lnTo>
                    <a:pt x="155067" y="11074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421004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421004" h="11429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421004" h="11429">
                  <a:moveTo>
                    <a:pt x="276910" y="0"/>
                  </a:moveTo>
                  <a:lnTo>
                    <a:pt x="265836" y="0"/>
                  </a:ln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76910" y="11074"/>
                  </a:lnTo>
                  <a:lnTo>
                    <a:pt x="276910" y="0"/>
                  </a:lnTo>
                  <a:close/>
                </a:path>
                <a:path w="421004" h="11429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421004" h="11429">
                  <a:moveTo>
                    <a:pt x="332295" y="0"/>
                  </a:moveTo>
                  <a:lnTo>
                    <a:pt x="321221" y="0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421004" h="11429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421004" h="11429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421004" h="11429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71903" y="672402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4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071895" y="671850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071895" y="674065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33235"/>
                  </a:move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71895" y="677388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2039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082970" y="679603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09600" h="33654">
                  <a:moveTo>
                    <a:pt x="88607" y="11074"/>
                  </a:moveTo>
                  <a:lnTo>
                    <a:pt x="88607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09600" h="33654">
                  <a:moveTo>
                    <a:pt x="143992" y="11074"/>
                  </a:moveTo>
                  <a:lnTo>
                    <a:pt x="143992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09600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09600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09600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09600" h="33654">
                  <a:moveTo>
                    <a:pt x="310146" y="11074"/>
                  </a:moveTo>
                  <a:lnTo>
                    <a:pt x="310146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09600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0960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09600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09600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09600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09600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09600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071895" y="681818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65836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071895" y="684034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082970" y="6873570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09600" h="33654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09600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09600" h="33654">
                  <a:moveTo>
                    <a:pt x="44310" y="11087"/>
                  </a:moveTo>
                  <a:lnTo>
                    <a:pt x="33235" y="11087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44310" y="11087"/>
                  </a:lnTo>
                  <a:close/>
                </a:path>
                <a:path w="609600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09600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09600" h="33654">
                  <a:moveTo>
                    <a:pt x="99695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99695" y="0"/>
                  </a:lnTo>
                  <a:close/>
                </a:path>
                <a:path w="609600" h="33654">
                  <a:moveTo>
                    <a:pt x="143992" y="11087"/>
                  </a:moveTo>
                  <a:lnTo>
                    <a:pt x="143992" y="11087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09600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09600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09600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09600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09600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09600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09600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609600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09600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09600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0960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09600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09600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09600" h="33654">
                  <a:moveTo>
                    <a:pt x="420916" y="11087"/>
                  </a:moveTo>
                  <a:lnTo>
                    <a:pt x="420916" y="11087"/>
                  </a:lnTo>
                  <a:lnTo>
                    <a:pt x="365544" y="11087"/>
                  </a:lnTo>
                  <a:lnTo>
                    <a:pt x="365544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09600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09600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87"/>
                  </a:lnTo>
                  <a:close/>
                </a:path>
                <a:path w="609600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09600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09600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09600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09600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09600" h="33654">
                  <a:moveTo>
                    <a:pt x="587070" y="11087"/>
                  </a:moveTo>
                  <a:lnTo>
                    <a:pt x="587070" y="11087"/>
                  </a:lnTo>
                  <a:lnTo>
                    <a:pt x="531698" y="11087"/>
                  </a:lnTo>
                  <a:lnTo>
                    <a:pt x="531698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09600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71895" y="68957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55067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20395" h="33654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20395" h="33654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71895" y="691788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44310"/>
                  </a:lnTo>
                  <a:lnTo>
                    <a:pt x="431990" y="44310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32003" y="33235"/>
                  </a:lnTo>
                  <a:lnTo>
                    <a:pt x="432003" y="44310"/>
                  </a:lnTo>
                  <a:lnTo>
                    <a:pt x="443077" y="44310"/>
                  </a:lnTo>
                  <a:lnTo>
                    <a:pt x="454152" y="44310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87070" y="22161"/>
                  </a:move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71895" y="695111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581440" y="697879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71895" y="698433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49124" y="7006500"/>
              <a:ext cx="78105" cy="11430"/>
            </a:xfrm>
            <a:custGeom>
              <a:avLst/>
              <a:gdLst/>
              <a:ahLst/>
              <a:cxnLst/>
              <a:rect l="l" t="t" r="r" b="b"/>
              <a:pathLst>
                <a:path w="7810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78104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78104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78104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393137" y="7012026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71895" y="700650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55384" y="33223"/>
                  </a:move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77228" y="33223"/>
                  </a:moveTo>
                  <a:lnTo>
                    <a:pt x="166154" y="33223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77228" y="33223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38049" y="7039724"/>
              <a:ext cx="55880" cy="11430"/>
            </a:xfrm>
            <a:custGeom>
              <a:avLst/>
              <a:gdLst/>
              <a:ahLst/>
              <a:cxnLst/>
              <a:rect l="l" t="t" r="r" b="b"/>
              <a:pathLst>
                <a:path w="5587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55879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326665" y="7045250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84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071895" y="703972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44450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31990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98144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071895" y="7072960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09600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09600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09600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09600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09600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09600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09600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09600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09600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09600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09600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09600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09600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09600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09600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0960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09600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071895" y="709510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071895" y="711727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348819" y="7139419"/>
              <a:ext cx="321310" cy="11430"/>
            </a:xfrm>
            <a:custGeom>
              <a:avLst/>
              <a:gdLst/>
              <a:ahLst/>
              <a:cxnLst/>
              <a:rect l="l" t="t" r="r" b="b"/>
              <a:pathLst>
                <a:path w="321309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321309" h="11429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321309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321309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321309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321309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321309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321309" h="11429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4797678" y="7521740"/>
            <a:ext cx="46355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9F7EFA5-57A1-8315-693B-F07B680FA71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69695958"/>
              </p:ext>
            </p:extLst>
          </p:nvPr>
        </p:nvGraphicFramePr>
        <p:xfrm>
          <a:off x="228600" y="6314331"/>
          <a:ext cx="8039100" cy="800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800100" progId="Excel.Sheet.12">
                  <p:embed/>
                </p:oleObj>
              </mc:Choice>
              <mc:Fallback>
                <p:oleObj name="Worksheet" r:id="rId4" imgW="8039100" imgH="800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9F7EFA5-57A1-8315-693B-F07B680FA7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28600" y="6314331"/>
                        <a:ext cx="8039100" cy="800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165FBCD8-6550-971D-BBD3-1C46B35A779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505365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23226" y="1315693"/>
            <a:ext cx="2584778" cy="4002237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030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716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059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173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288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402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898515" y="890714"/>
            <a:ext cx="3206750" cy="4266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0" dirty="0">
                <a:latin typeface="Arial"/>
                <a:cs typeface="Arial"/>
              </a:rPr>
              <a:t>GENE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GEN600CS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495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contemporary stool that is ultra comfortable is a valuable find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Gene checks off both boxes.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Khaki faux-leather cover is </a:t>
            </a:r>
            <a:r>
              <a:rPr sz="750" spc="-10" dirty="0">
                <a:latin typeface="Raleway"/>
                <a:cs typeface="Raleway"/>
              </a:rPr>
              <a:t>upholstered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 the seat and back for an incredibly soft seat hat swivels 360 </a:t>
            </a:r>
            <a:r>
              <a:rPr sz="750" spc="-10" dirty="0">
                <a:latin typeface="Raleway"/>
                <a:cs typeface="Raleway"/>
              </a:rPr>
              <a:t>degree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stool you won’t want to leave. The half back offers lower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support and a low profile look that adds to the modern presentation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stool. Available in 24 and 30 inch seat height versions for Counter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Bar </a:t>
            </a:r>
            <a:r>
              <a:rPr sz="750" spc="-10" dirty="0">
                <a:latin typeface="Raleway"/>
                <a:cs typeface="Raleway"/>
              </a:rPr>
              <a:t>areas.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44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Constructed to support up to 300 pounds. in </a:t>
            </a:r>
            <a:r>
              <a:rPr sz="750" spc="-10" dirty="0">
                <a:latin typeface="Raleway"/>
                <a:cs typeface="Raleway"/>
              </a:rPr>
              <a:t>weight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in a more easy-care polyurethane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23.5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8458200" y="4793424"/>
            <a:ext cx="727710" cy="727710"/>
            <a:chOff x="5907614" y="5188502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911215" y="51921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52426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85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85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52678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53695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64223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53057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4372" y="53247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53310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53689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18947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5394197"/>
              <a:ext cx="619125" cy="63500"/>
            </a:xfrm>
            <a:custGeom>
              <a:avLst/>
              <a:gdLst/>
              <a:ahLst/>
              <a:cxnLst/>
              <a:rect l="l" t="t" r="r" b="b"/>
              <a:pathLst>
                <a:path w="619125" h="63500">
                  <a:moveTo>
                    <a:pt x="12636" y="50533"/>
                  </a:moveTo>
                  <a:lnTo>
                    <a:pt x="0" y="50533"/>
                  </a:lnTo>
                  <a:lnTo>
                    <a:pt x="0" y="63169"/>
                  </a:lnTo>
                  <a:lnTo>
                    <a:pt x="12636" y="63169"/>
                  </a:lnTo>
                  <a:lnTo>
                    <a:pt x="12636" y="50533"/>
                  </a:lnTo>
                  <a:close/>
                </a:path>
                <a:path w="619125" h="635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635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635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03174" y="12636"/>
                  </a:lnTo>
                  <a:close/>
                </a:path>
                <a:path w="619125" h="63500">
                  <a:moveTo>
                    <a:pt x="429488" y="37896"/>
                  </a:moveTo>
                  <a:lnTo>
                    <a:pt x="416852" y="37896"/>
                  </a:lnTo>
                  <a:lnTo>
                    <a:pt x="404215" y="37896"/>
                  </a:lnTo>
                  <a:lnTo>
                    <a:pt x="404215" y="25285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53695" y="3789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close/>
                </a:path>
                <a:path w="619125" h="635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635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29" y="25285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85"/>
                  </a:lnTo>
                  <a:lnTo>
                    <a:pt x="593674" y="25285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lnTo>
                    <a:pt x="606310" y="3789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544473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54699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37896"/>
                  </a:move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30542" y="37896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93699" y="50533"/>
                  </a:lnTo>
                  <a:lnTo>
                    <a:pt x="593699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550788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064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064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50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064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06425" h="50800">
                  <a:moveTo>
                    <a:pt x="391591" y="12623"/>
                  </a:moveTo>
                  <a:lnTo>
                    <a:pt x="39159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064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064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606310" y="37909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55457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40004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5571045"/>
              <a:ext cx="619125" cy="63500"/>
            </a:xfrm>
            <a:custGeom>
              <a:avLst/>
              <a:gdLst/>
              <a:ahLst/>
              <a:cxnLst/>
              <a:rect l="l" t="t" r="r" b="b"/>
              <a:pathLst>
                <a:path w="619125" h="635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20"/>
                  </a:lnTo>
                  <a:lnTo>
                    <a:pt x="0" y="50520"/>
                  </a:lnTo>
                  <a:lnTo>
                    <a:pt x="0" y="63157"/>
                  </a:lnTo>
                  <a:lnTo>
                    <a:pt x="12636" y="63157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37896" y="63157"/>
                  </a:lnTo>
                  <a:lnTo>
                    <a:pt x="50533" y="63157"/>
                  </a:lnTo>
                  <a:lnTo>
                    <a:pt x="63169" y="63157"/>
                  </a:lnTo>
                  <a:lnTo>
                    <a:pt x="75806" y="63157"/>
                  </a:lnTo>
                  <a:lnTo>
                    <a:pt x="75806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635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635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635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635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63500">
                  <a:moveTo>
                    <a:pt x="366331" y="12636"/>
                  </a:moveTo>
                  <a:lnTo>
                    <a:pt x="353695" y="12636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635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63500">
                  <a:moveTo>
                    <a:pt x="467385" y="37896"/>
                  </a:moveTo>
                  <a:lnTo>
                    <a:pt x="454748" y="37896"/>
                  </a:lnTo>
                  <a:lnTo>
                    <a:pt x="44211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67385" y="50533"/>
                  </a:lnTo>
                  <a:lnTo>
                    <a:pt x="467385" y="37896"/>
                  </a:lnTo>
                  <a:close/>
                </a:path>
                <a:path w="619125" h="635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635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635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635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93699" y="50533"/>
                  </a:lnTo>
                  <a:lnTo>
                    <a:pt x="593699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63500">
                  <a:moveTo>
                    <a:pt x="618947" y="37896"/>
                  </a:moveTo>
                  <a:lnTo>
                    <a:pt x="606310" y="37896"/>
                  </a:lnTo>
                  <a:lnTo>
                    <a:pt x="606310" y="50533"/>
                  </a:lnTo>
                  <a:lnTo>
                    <a:pt x="618947" y="50533"/>
                  </a:lnTo>
                  <a:lnTo>
                    <a:pt x="618947" y="378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4372" y="562156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25260" y="12636"/>
                  </a:lnTo>
                  <a:lnTo>
                    <a:pt x="25260" y="25273"/>
                  </a:lnTo>
                  <a:lnTo>
                    <a:pt x="25260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06425" h="50800">
                  <a:moveTo>
                    <a:pt x="101053" y="25273"/>
                  </a:moveTo>
                  <a:lnTo>
                    <a:pt x="88417" y="25273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25273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25273"/>
                  </a:lnTo>
                  <a:close/>
                </a:path>
                <a:path w="606425" h="50800">
                  <a:moveTo>
                    <a:pt x="113690" y="0"/>
                  </a:moveTo>
                  <a:lnTo>
                    <a:pt x="113690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26314" y="37909"/>
                  </a:lnTo>
                  <a:lnTo>
                    <a:pt x="138950" y="37909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65264" y="12636"/>
                  </a:move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71" y="37909"/>
                  </a:lnTo>
                  <a:lnTo>
                    <a:pt x="202107" y="37909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6064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50800">
                  <a:moveTo>
                    <a:pt x="315798" y="0"/>
                  </a:move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90525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25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06425" h="50800">
                  <a:moveTo>
                    <a:pt x="366318" y="25273"/>
                  </a:move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25273"/>
                  </a:lnTo>
                  <a:close/>
                </a:path>
                <a:path w="606425" h="50800">
                  <a:moveTo>
                    <a:pt x="404215" y="0"/>
                  </a:move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91579" y="25273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55790" y="3790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81037" y="0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5659462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5937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593725" h="50800">
                  <a:moveTo>
                    <a:pt x="126326" y="0"/>
                  </a:move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5937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5937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12636"/>
                  </a:lnTo>
                  <a:close/>
                </a:path>
                <a:path w="5937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93725" h="50800">
                  <a:moveTo>
                    <a:pt x="227380" y="0"/>
                  </a:move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14744" y="25285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5937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65277" y="25285"/>
                  </a:lnTo>
                  <a:lnTo>
                    <a:pt x="265277" y="12636"/>
                  </a:lnTo>
                  <a:close/>
                </a:path>
                <a:path w="5937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41058" y="37909"/>
                  </a:lnTo>
                  <a:lnTo>
                    <a:pt x="341058" y="25285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5937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442112" y="37909"/>
                  </a:lnTo>
                  <a:lnTo>
                    <a:pt x="442112" y="25260"/>
                  </a:lnTo>
                  <a:close/>
                </a:path>
                <a:path w="5937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5937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85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569735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5722619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064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064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06425" h="50800">
                  <a:moveTo>
                    <a:pt x="404215" y="0"/>
                  </a:moveTo>
                  <a:lnTo>
                    <a:pt x="404215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74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064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064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1735" y="576051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36"/>
                  </a:moveTo>
                  <a:lnTo>
                    <a:pt x="88430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63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61735" y="578577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85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85"/>
                  </a:lnTo>
                  <a:lnTo>
                    <a:pt x="138963" y="25285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85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18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1735" y="582367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542799" y="5848933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37884" y="0"/>
                  </a:moveTo>
                  <a:lnTo>
                    <a:pt x="25247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11" y="12636"/>
                  </a:lnTo>
                  <a:lnTo>
                    <a:pt x="25247" y="12636"/>
                  </a:lnTo>
                  <a:lnTo>
                    <a:pt x="37884" y="12636"/>
                  </a:lnTo>
                  <a:lnTo>
                    <a:pt x="378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8219866" y="5685165"/>
            <a:ext cx="96202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32.5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0" dirty="0">
                <a:latin typeface="Raleway"/>
                <a:cs typeface="Raleway"/>
              </a:rPr>
              <a:t>20.5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0" dirty="0">
                <a:latin typeface="Raleway"/>
                <a:cs typeface="Raleway"/>
              </a:rPr>
              <a:t>20.5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6.77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806708" y="7521740"/>
            <a:ext cx="445134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CA0F18D3-B050-04FA-F76A-69060703AA4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75087307"/>
              </p:ext>
            </p:extLst>
          </p:nvPr>
        </p:nvGraphicFramePr>
        <p:xfrm>
          <a:off x="421316" y="6393391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CA0F18D3-B050-04FA-F76A-69060703AA4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21316" y="6393391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2" name="Picture 41" descr="A picture containing logo&#10;&#10;Description automatically generated">
            <a:extLst>
              <a:ext uri="{FF2B5EF4-FFF2-40B4-BE49-F238E27FC236}">
                <a16:creationId xmlns:a16="http://schemas.microsoft.com/office/drawing/2014/main" id="{B87B0490-1CDA-E98F-F6FA-E44353B91DD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36267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8202" y="1206903"/>
            <a:ext cx="2174826" cy="3918857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098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956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2242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5671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6814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9100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024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898515" y="890714"/>
            <a:ext cx="3206750" cy="3888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0" dirty="0">
                <a:latin typeface="Arial"/>
                <a:cs typeface="Arial"/>
              </a:rPr>
              <a:t>GENE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30-</a:t>
            </a:r>
            <a:r>
              <a:rPr sz="1200" b="1" spc="120" dirty="0">
                <a:latin typeface="Arial"/>
                <a:cs typeface="Arial"/>
              </a:rPr>
              <a:t>INCH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SWIVEL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GEN600BS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905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contemporary stool that is ultra comfortable is a valuable find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Gene checks off both boxes.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Khaki faux-leather cover is </a:t>
            </a:r>
            <a:r>
              <a:rPr sz="750" spc="-10" dirty="0">
                <a:latin typeface="Raleway"/>
                <a:cs typeface="Raleway"/>
              </a:rPr>
              <a:t>upholstered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 the seat and back for an incredibly soft seat hat swivels 360 </a:t>
            </a:r>
            <a:r>
              <a:rPr sz="750" spc="-10" dirty="0">
                <a:latin typeface="Raleway"/>
                <a:cs typeface="Raleway"/>
              </a:rPr>
              <a:t>degree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stool you won’t want to leave. The half back offers lower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support and a low profile look that adds to the modern presentation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stool. The 30-inch seat height fits counters 42 inches high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25.0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810385"/>
            <a:ext cx="727710" cy="727710"/>
            <a:chOff x="5907614" y="4810385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81398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86451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8897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29108" y="4927676"/>
              <a:ext cx="151765" cy="12700"/>
            </a:xfrm>
            <a:custGeom>
              <a:avLst/>
              <a:gdLst/>
              <a:ahLst/>
              <a:cxnLst/>
              <a:rect l="l" t="t" r="r" b="b"/>
              <a:pathLst>
                <a:path w="151765" h="12700">
                  <a:moveTo>
                    <a:pt x="25273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151765" h="12700">
                  <a:moveTo>
                    <a:pt x="75793" y="0"/>
                  </a:moveTo>
                  <a:lnTo>
                    <a:pt x="63157" y="0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151765" h="12700">
                  <a:moveTo>
                    <a:pt x="151574" y="0"/>
                  </a:moveTo>
                  <a:lnTo>
                    <a:pt x="138938" y="0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51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946618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9529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33" y="5054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896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99083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49"/>
                  </a:lnTo>
                  <a:lnTo>
                    <a:pt x="151587" y="12649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49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49"/>
                  </a:lnTo>
                  <a:lnTo>
                    <a:pt x="75793" y="12649"/>
                  </a:lnTo>
                  <a:lnTo>
                    <a:pt x="88430" y="12649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49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49"/>
                  </a:lnTo>
                  <a:lnTo>
                    <a:pt x="189484" y="1264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49"/>
                  </a:lnTo>
                  <a:lnTo>
                    <a:pt x="214744" y="12649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49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28422" y="12649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49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49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501609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18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37896"/>
                  </a:moveTo>
                  <a:lnTo>
                    <a:pt x="416852" y="37896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505399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5474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509188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14744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512978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909" y="37884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064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516766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909" y="37909"/>
                  </a:lnTo>
                  <a:lnTo>
                    <a:pt x="126326" y="37909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17906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5192941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064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06425" h="508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68426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523082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25273" y="37922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50533" y="25273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922"/>
                  </a:lnTo>
                  <a:lnTo>
                    <a:pt x="75806" y="37922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22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38963" y="37922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22"/>
                  </a:lnTo>
                  <a:lnTo>
                    <a:pt x="176847" y="37922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52641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22"/>
                  </a:lnTo>
                  <a:lnTo>
                    <a:pt x="315798" y="37922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378955" y="25273"/>
                  </a:moveTo>
                  <a:lnTo>
                    <a:pt x="366331" y="25273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close/>
                </a:path>
                <a:path w="619125" h="381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381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85" y="37922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68426" y="37922"/>
                  </a:lnTo>
                  <a:lnTo>
                    <a:pt x="568426" y="25273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52560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52939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01066" y="37884"/>
                  </a:lnTo>
                  <a:lnTo>
                    <a:pt x="88430" y="37884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84"/>
                  </a:lnTo>
                  <a:lnTo>
                    <a:pt x="240004" y="37884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41058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53318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25273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416852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536977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85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85"/>
                  </a:lnTo>
                  <a:lnTo>
                    <a:pt x="151587" y="25285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53695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67385" y="12636"/>
                  </a:move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85"/>
                  </a:lnTo>
                  <a:lnTo>
                    <a:pt x="467385" y="25285"/>
                  </a:lnTo>
                  <a:lnTo>
                    <a:pt x="467385" y="12636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540767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54329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85" y="50533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454368" y="5470829"/>
              <a:ext cx="126364" cy="12700"/>
            </a:xfrm>
            <a:custGeom>
              <a:avLst/>
              <a:gdLst/>
              <a:ahLst/>
              <a:cxnLst/>
              <a:rect l="l" t="t" r="r" b="b"/>
              <a:pathLst>
                <a:path w="126365" h="12700">
                  <a:moveTo>
                    <a:pt x="25273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126365" h="12700">
                  <a:moveTo>
                    <a:pt x="50533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50533" y="12636"/>
                  </a:lnTo>
                  <a:lnTo>
                    <a:pt x="50533" y="0"/>
                  </a:lnTo>
                  <a:close/>
                </a:path>
                <a:path w="126365" h="12700">
                  <a:moveTo>
                    <a:pt x="126314" y="0"/>
                  </a:moveTo>
                  <a:lnTo>
                    <a:pt x="126314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5898515" y="5517007"/>
            <a:ext cx="53467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8.01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794643" y="7521740"/>
            <a:ext cx="4692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9" name="Object 38">
            <a:extLst>
              <a:ext uri="{FF2B5EF4-FFF2-40B4-BE49-F238E27FC236}">
                <a16:creationId xmlns:a16="http://schemas.microsoft.com/office/drawing/2014/main" id="{B46B1F87-D6C3-3B59-EED3-D7800980556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81902351"/>
              </p:ext>
            </p:extLst>
          </p:nvPr>
        </p:nvGraphicFramePr>
        <p:xfrm>
          <a:off x="609600" y="5878525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39" name="Object 38">
                        <a:extLst>
                          <a:ext uri="{FF2B5EF4-FFF2-40B4-BE49-F238E27FC236}">
                            <a16:creationId xmlns:a16="http://schemas.microsoft.com/office/drawing/2014/main" id="{B46B1F87-D6C3-3B59-EED3-D780098055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09600" y="5878525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0" name="Picture 39" descr="A picture containing logo&#10;&#10;Description automatically generated">
            <a:extLst>
              <a:ext uri="{FF2B5EF4-FFF2-40B4-BE49-F238E27FC236}">
                <a16:creationId xmlns:a16="http://schemas.microsoft.com/office/drawing/2014/main" id="{AAABA2A1-D426-E257-E5C2-3213AD6A7867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222163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878124" y="1172644"/>
            <a:ext cx="3380361" cy="4120358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31871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35300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8729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9872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42158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45587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6730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9016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50159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51302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524450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43600" y="859496"/>
            <a:ext cx="3206750" cy="455422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85140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ANAHEIM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STOOL,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ANH600CS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With its sleek design and high-quality construction, the Anaheim </a:t>
            </a:r>
            <a:r>
              <a:rPr sz="750" spc="-10" dirty="0">
                <a:latin typeface="Raleway"/>
                <a:cs typeface="Raleway"/>
              </a:rPr>
              <a:t>swivel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 stool is the perfect addition to any kitchen or dining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 dirty="0">
              <a:latin typeface="Raleway"/>
              <a:cs typeface="Raleway"/>
            </a:endParaRPr>
          </a:p>
          <a:p>
            <a:pPr marL="12700" marR="374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with a sturdy commercial grade metal base, The 24" seat </a:t>
            </a:r>
            <a:r>
              <a:rPr sz="750" spc="-10" dirty="0">
                <a:latin typeface="Raleway"/>
                <a:cs typeface="Raleway"/>
              </a:rPr>
              <a:t>height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perfect for a 36 inch high counter, and comes with 360° swivel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easy mobility and flexibility while </a:t>
            </a:r>
            <a:r>
              <a:rPr sz="750" spc="-10" dirty="0">
                <a:latin typeface="Raleway"/>
                <a:cs typeface="Raleway"/>
              </a:rPr>
              <a:t>seated.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93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for comfort as well as style, the Anaheim swivel counter </a:t>
            </a:r>
            <a:r>
              <a:rPr sz="750" spc="-10" dirty="0">
                <a:latin typeface="Raleway"/>
                <a:cs typeface="Raleway"/>
              </a:rPr>
              <a:t>stool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plush seat and backrest that cradle your body and provide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seating experience. The gray leatherette cover is easy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 and maintain, making it a practical choice for everyday </a:t>
            </a:r>
            <a:r>
              <a:rPr sz="750" spc="-20" dirty="0">
                <a:latin typeface="Raleway"/>
                <a:cs typeface="Raleway"/>
              </a:rPr>
              <a:t>use.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47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Whether you're enjoying a quick meal or entertaining guests, this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sure to </a:t>
            </a:r>
            <a:r>
              <a:rPr sz="750" spc="-10" dirty="0">
                <a:latin typeface="Raleway"/>
                <a:cs typeface="Raleway"/>
              </a:rPr>
              <a:t>impress.</a:t>
            </a:r>
            <a:endParaRPr sz="750" dirty="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 dirty="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 dirty="0">
              <a:latin typeface="Raleway"/>
              <a:cs typeface="Raleway"/>
            </a:endParaRPr>
          </a:p>
          <a:p>
            <a:pPr marL="393700" marR="3644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Constructed to support up to 300 pounds. in </a:t>
            </a:r>
            <a:r>
              <a:rPr sz="750" spc="-10" dirty="0">
                <a:latin typeface="Raleway"/>
                <a:cs typeface="Raleway"/>
              </a:rPr>
              <a:t>weight</a:t>
            </a:r>
            <a:endParaRPr sz="750" dirty="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in a more easy-care polyurethane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925371" y="5823378"/>
            <a:ext cx="483234" cy="0"/>
          </a:xfrm>
          <a:custGeom>
            <a:avLst/>
            <a:gdLst/>
            <a:ahLst/>
            <a:cxnLst/>
            <a:rect l="l" t="t" r="r" b="b"/>
            <a:pathLst>
              <a:path w="483234">
                <a:moveTo>
                  <a:pt x="0" y="0"/>
                </a:moveTo>
                <a:lnTo>
                  <a:pt x="483108" y="0"/>
                </a:lnTo>
              </a:path>
            </a:pathLst>
          </a:custGeom>
          <a:ln w="4762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7848600" y="5471502"/>
            <a:ext cx="1896745" cy="115166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314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solidFill>
                  <a:srgbClr val="0000FF"/>
                </a:solidFill>
                <a:latin typeface="Raleway"/>
                <a:cs typeface="Raleway"/>
                <a:hlinkClick r:id="rId3"/>
              </a:rPr>
              <a:t>Read </a:t>
            </a:r>
            <a:r>
              <a:rPr sz="750" spc="-20" dirty="0">
                <a:solidFill>
                  <a:srgbClr val="0000FF"/>
                </a:solid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993140" marR="1193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  <a:p>
            <a:pPr marL="993140">
              <a:lnSpc>
                <a:spcPts val="1000"/>
              </a:lnSpc>
            </a:pPr>
            <a:r>
              <a:rPr sz="900" dirty="0">
                <a:latin typeface="Raleway"/>
                <a:cs typeface="Raleway"/>
              </a:rPr>
              <a:t>Care </a:t>
            </a:r>
            <a:r>
              <a:rPr sz="900" spc="-10" dirty="0">
                <a:latin typeface="Raleway"/>
                <a:cs typeface="Raleway"/>
              </a:rPr>
              <a:t>Instructions</a:t>
            </a:r>
            <a:endParaRPr sz="90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10" dirty="0">
                <a:latin typeface="Raleway"/>
                <a:cs typeface="Raleway"/>
              </a:rPr>
              <a:t>39.37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23.62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10" dirty="0">
                <a:latin typeface="Raleway"/>
                <a:cs typeface="Raleway"/>
              </a:rPr>
              <a:t>23.23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6.94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6222365" y="6661281"/>
            <a:ext cx="727710" cy="727710"/>
            <a:chOff x="5907614" y="5654232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5911215" y="565783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57050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572865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575226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1" y="5781752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78766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81127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83487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70232" y="587029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85" y="35394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193" y="35394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47218" y="23596"/>
                  </a:lnTo>
                  <a:lnTo>
                    <a:pt x="47218" y="35394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24" y="23596"/>
                  </a:move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35560">
                  <a:moveTo>
                    <a:pt x="165227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42" y="35394"/>
                  </a:lnTo>
                  <a:lnTo>
                    <a:pt x="236042" y="23596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35560">
                  <a:moveTo>
                    <a:pt x="247865" y="23596"/>
                  </a:moveTo>
                  <a:lnTo>
                    <a:pt x="236067" y="23596"/>
                  </a:lnTo>
                  <a:lnTo>
                    <a:pt x="236067" y="35394"/>
                  </a:lnTo>
                  <a:lnTo>
                    <a:pt x="247865" y="35394"/>
                  </a:lnTo>
                  <a:lnTo>
                    <a:pt x="247865" y="23596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14045" h="35560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596"/>
                  </a:moveTo>
                  <a:lnTo>
                    <a:pt x="448525" y="23596"/>
                  </a:lnTo>
                  <a:lnTo>
                    <a:pt x="448525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89389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92931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96471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98832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602373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596"/>
                  </a:move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6047333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7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0197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0197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0197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0197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0197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0197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0197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0197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0197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0197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0197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0197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0197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0197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0197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0197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7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0197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0197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0197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0197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0197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0197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0197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608275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610635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26109" h="47625">
                  <a:moveTo>
                    <a:pt x="413092" y="35420"/>
                  </a:moveTo>
                  <a:lnTo>
                    <a:pt x="401307" y="35420"/>
                  </a:ln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13092" y="47218"/>
                  </a:lnTo>
                  <a:lnTo>
                    <a:pt x="413092" y="3542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35420"/>
                  </a:moveTo>
                  <a:lnTo>
                    <a:pt x="413105" y="35420"/>
                  </a:lnTo>
                  <a:lnTo>
                    <a:pt x="413105" y="47218"/>
                  </a:lnTo>
                  <a:lnTo>
                    <a:pt x="424903" y="47218"/>
                  </a:lnTo>
                  <a:lnTo>
                    <a:pt x="424903" y="3542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35420"/>
                  </a:moveTo>
                  <a:lnTo>
                    <a:pt x="448513" y="35420"/>
                  </a:lnTo>
                  <a:lnTo>
                    <a:pt x="436714" y="35420"/>
                  </a:lnTo>
                  <a:lnTo>
                    <a:pt x="436714" y="47218"/>
                  </a:lnTo>
                  <a:lnTo>
                    <a:pt x="448513" y="47218"/>
                  </a:lnTo>
                  <a:lnTo>
                    <a:pt x="460298" y="47218"/>
                  </a:lnTo>
                  <a:lnTo>
                    <a:pt x="460298" y="3542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614177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617717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14045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70232" y="620078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596"/>
                  </a:moveTo>
                  <a:lnTo>
                    <a:pt x="23609" y="23596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35407" y="23596"/>
                  </a:lnTo>
                  <a:close/>
                </a:path>
                <a:path w="614045" h="47625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06210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10" y="35394"/>
                  </a:lnTo>
                  <a:lnTo>
                    <a:pt x="106210" y="23596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35407"/>
                  </a:move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24256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36067" y="35394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70" y="35394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596"/>
                  </a:moveTo>
                  <a:lnTo>
                    <a:pt x="318693" y="23596"/>
                  </a:lnTo>
                  <a:lnTo>
                    <a:pt x="318693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294" y="35394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23596"/>
                  </a:move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83933" y="23596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17" y="35394"/>
                  </a:lnTo>
                  <a:lnTo>
                    <a:pt x="507517" y="23596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14045" h="47625">
                  <a:moveTo>
                    <a:pt x="566547" y="23596"/>
                  </a:moveTo>
                  <a:lnTo>
                    <a:pt x="554748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31152" y="35394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13752" y="11798"/>
                  </a:move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590169" y="35394"/>
                  </a:lnTo>
                  <a:lnTo>
                    <a:pt x="601967" y="35394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623619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625980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8433" y="629521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596"/>
                  </a:move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14045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324333" y="6318808"/>
              <a:ext cx="248285" cy="12065"/>
            </a:xfrm>
            <a:custGeom>
              <a:avLst/>
              <a:gdLst/>
              <a:ahLst/>
              <a:cxnLst/>
              <a:rect l="l" t="t" r="r" b="b"/>
              <a:pathLst>
                <a:path w="248284" h="12064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248284" h="12064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248284" h="12064">
                  <a:moveTo>
                    <a:pt x="47193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248284" h="12064">
                  <a:moveTo>
                    <a:pt x="94399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399" y="11798"/>
                  </a:lnTo>
                  <a:lnTo>
                    <a:pt x="94399" y="0"/>
                  </a:lnTo>
                  <a:close/>
                </a:path>
                <a:path w="248284" h="12064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248284" h="12064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248284" h="12064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248284" h="12064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248284" h="12064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248284" h="12064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4800015" y="7521740"/>
            <a:ext cx="45847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15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BDA5717-27DD-12BD-62E2-5564BD3B6AA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69119419"/>
              </p:ext>
            </p:extLst>
          </p:nvPr>
        </p:nvGraphicFramePr>
        <p:xfrm>
          <a:off x="418800" y="5875114"/>
          <a:ext cx="7010400" cy="6534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749300" progId="Excel.Sheet.12">
                  <p:embed/>
                </p:oleObj>
              </mc:Choice>
              <mc:Fallback>
                <p:oleObj name="Worksheet" r:id="rId5" imgW="8039100" imgH="749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BDA5717-27DD-12BD-62E2-5564BD3B6A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18800" y="5875114"/>
                        <a:ext cx="7010400" cy="65341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94D092C2-4C2C-0C5E-645F-3A1A4CBC71B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98075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 txBox="1"/>
          <p:nvPr/>
        </p:nvSpPr>
        <p:spPr>
          <a:xfrm>
            <a:off x="228600" y="1204059"/>
            <a:ext cx="3698875" cy="196977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9240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BROWN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KING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95" dirty="0">
                <a:latin typeface="Arial"/>
                <a:cs typeface="Arial"/>
              </a:rPr>
              <a:t>(KING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rustic, farmhouse-inspired bedroom, Bear Creek features a </a:t>
            </a:r>
            <a:r>
              <a:rPr sz="750" spc="-10" dirty="0">
                <a:latin typeface="Raleway"/>
                <a:cs typeface="Raleway"/>
              </a:rPr>
              <a:t>sable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 that contrasts beautifully with caramel stained tops and cap </a:t>
            </a:r>
            <a:r>
              <a:rPr sz="750" spc="-10" dirty="0">
                <a:latin typeface="Raleway"/>
                <a:cs typeface="Raleway"/>
              </a:rPr>
              <a:t>rails.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chevron patterned headboard and footboard is offered in 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Queen sizes and the bedroom collection offers a variety of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items with ultra-deep drawers supported by side drawer glides for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operation.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Beds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in 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  <a:p>
            <a:pPr marL="393700" marR="1917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a chevron patterned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footboard with planked-effect drawer fronts and </a:t>
            </a:r>
            <a:r>
              <a:rPr sz="750" spc="-10" dirty="0">
                <a:latin typeface="Raleway"/>
                <a:cs typeface="Raleway"/>
              </a:rPr>
              <a:t>antiqued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hardware.</a:t>
            </a:r>
            <a:endParaRPr sz="750" dirty="0">
              <a:latin typeface="Raleway"/>
              <a:cs typeface="Raleway"/>
            </a:endParaRPr>
          </a:p>
          <a:p>
            <a:pPr marL="393700" marR="34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Nightstand, Dresser and Chest feature deep, double-</a:t>
            </a:r>
            <a:r>
              <a:rPr sz="750" spc="-10" dirty="0">
                <a:latin typeface="Raleway"/>
                <a:cs typeface="Raleway"/>
              </a:rPr>
              <a:t>stacked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for functional storage of clothing or other bulky </a:t>
            </a:r>
            <a:r>
              <a:rPr sz="750" spc="-10" dirty="0">
                <a:latin typeface="Raleway"/>
                <a:cs typeface="Raleway"/>
              </a:rPr>
              <a:t>items.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Two-tone caramel and sable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4907" y="3649440"/>
            <a:ext cx="94234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$899.00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613410" y="4027941"/>
            <a:ext cx="727710" cy="727710"/>
            <a:chOff x="44024" y="399376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99736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1935" y="404167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4084" y="4069359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4063822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1935" y="4091521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6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085983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22225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113669"/>
              <a:ext cx="631825" cy="0"/>
            </a:xfrm>
            <a:custGeom>
              <a:avLst/>
              <a:gdLst/>
              <a:ahLst/>
              <a:cxnLst/>
              <a:rect l="l" t="t" r="r" b="b"/>
              <a:pathLst>
                <a:path w="631825">
                  <a:moveTo>
                    <a:pt x="0" y="0"/>
                  </a:moveTo>
                  <a:lnTo>
                    <a:pt x="63138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1935" y="411920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0960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09600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09600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09600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09600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09600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09600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09600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09600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09600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09600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09600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09600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0960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09600" h="33654">
                  <a:moveTo>
                    <a:pt x="376605" y="22161"/>
                  </a:moveTo>
                  <a:lnTo>
                    <a:pt x="376605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09600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09600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09600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09600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09600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09600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09600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14136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1935" y="416351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418566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55054" y="11087"/>
                  </a:moveTo>
                  <a:lnTo>
                    <a:pt x="143992" y="11087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44450">
                  <a:moveTo>
                    <a:pt x="177228" y="33235"/>
                  </a:moveTo>
                  <a:lnTo>
                    <a:pt x="166154" y="33235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35"/>
                  </a:lnTo>
                  <a:close/>
                </a:path>
                <a:path w="631825" h="44450">
                  <a:moveTo>
                    <a:pt x="177228" y="11087"/>
                  </a:move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31825" h="44450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76605" y="11087"/>
                  </a:move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44450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44450">
                  <a:moveTo>
                    <a:pt x="598144" y="11087"/>
                  </a:moveTo>
                  <a:lnTo>
                    <a:pt x="587070" y="11087"/>
                  </a:lnTo>
                  <a:lnTo>
                    <a:pt x="587070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44450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8089" y="4218901"/>
              <a:ext cx="144145" cy="11430"/>
            </a:xfrm>
            <a:custGeom>
              <a:avLst/>
              <a:gdLst/>
              <a:ahLst/>
              <a:cxnLst/>
              <a:rect l="l" t="t" r="r" b="b"/>
              <a:pathLst>
                <a:path w="144145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44145" h="11429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144145" h="11429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13169" y="4224439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6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4084" y="4218901"/>
              <a:ext cx="609600" cy="44450"/>
            </a:xfrm>
            <a:custGeom>
              <a:avLst/>
              <a:gdLst/>
              <a:ahLst/>
              <a:cxnLst/>
              <a:rect l="l" t="t" r="r" b="b"/>
              <a:pathLst>
                <a:path w="609600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close/>
                </a:path>
                <a:path w="609600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09600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09600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09600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close/>
                </a:path>
                <a:path w="609600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77546" y="11074"/>
                  </a:lnTo>
                  <a:lnTo>
                    <a:pt x="77546" y="22161"/>
                  </a:lnTo>
                  <a:lnTo>
                    <a:pt x="88620" y="22161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09600" h="44450">
                  <a:moveTo>
                    <a:pt x="144005" y="33235"/>
                  </a:moveTo>
                  <a:lnTo>
                    <a:pt x="132930" y="33235"/>
                  </a:lnTo>
                  <a:lnTo>
                    <a:pt x="132930" y="44323"/>
                  </a:lnTo>
                  <a:lnTo>
                    <a:pt x="144005" y="44323"/>
                  </a:lnTo>
                  <a:lnTo>
                    <a:pt x="144005" y="33235"/>
                  </a:lnTo>
                  <a:close/>
                </a:path>
                <a:path w="609600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09600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61"/>
                  </a:lnTo>
                  <a:lnTo>
                    <a:pt x="144005" y="22161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09600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09600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32613" y="44323"/>
                  </a:lnTo>
                  <a:lnTo>
                    <a:pt x="232613" y="33235"/>
                  </a:lnTo>
                  <a:close/>
                </a:path>
                <a:path w="609600" h="44450">
                  <a:moveTo>
                    <a:pt x="254774" y="33235"/>
                  </a:moveTo>
                  <a:lnTo>
                    <a:pt x="243700" y="33235"/>
                  </a:lnTo>
                  <a:lnTo>
                    <a:pt x="243700" y="44323"/>
                  </a:lnTo>
                  <a:lnTo>
                    <a:pt x="254774" y="44323"/>
                  </a:lnTo>
                  <a:lnTo>
                    <a:pt x="254774" y="33235"/>
                  </a:lnTo>
                  <a:close/>
                </a:path>
                <a:path w="609600" h="44450">
                  <a:moveTo>
                    <a:pt x="254774" y="11074"/>
                  </a:moveTo>
                  <a:lnTo>
                    <a:pt x="243700" y="11074"/>
                  </a:lnTo>
                  <a:lnTo>
                    <a:pt x="243700" y="22161"/>
                  </a:lnTo>
                  <a:lnTo>
                    <a:pt x="254774" y="22161"/>
                  </a:lnTo>
                  <a:lnTo>
                    <a:pt x="254774" y="11074"/>
                  </a:lnTo>
                  <a:close/>
                </a:path>
                <a:path w="609600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09600" h="44450">
                  <a:moveTo>
                    <a:pt x="299072" y="33235"/>
                  </a:move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close/>
                </a:path>
                <a:path w="609600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09600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54469" y="22148"/>
                  </a:lnTo>
                  <a:lnTo>
                    <a:pt x="354469" y="33223"/>
                  </a:lnTo>
                  <a:lnTo>
                    <a:pt x="365544" y="33223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09600" h="44450">
                  <a:moveTo>
                    <a:pt x="465226" y="11074"/>
                  </a:moveTo>
                  <a:lnTo>
                    <a:pt x="465226" y="11074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09854" y="33223"/>
                  </a:lnTo>
                  <a:lnTo>
                    <a:pt x="420928" y="33223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09600" h="44450">
                  <a:moveTo>
                    <a:pt x="487387" y="22148"/>
                  </a:move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87387" y="22148"/>
                  </a:lnTo>
                  <a:close/>
                </a:path>
                <a:path w="609600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09600" h="44450">
                  <a:moveTo>
                    <a:pt x="542772" y="22148"/>
                  </a:moveTo>
                  <a:lnTo>
                    <a:pt x="531698" y="22148"/>
                  </a:lnTo>
                  <a:lnTo>
                    <a:pt x="520623" y="22148"/>
                  </a:lnTo>
                  <a:lnTo>
                    <a:pt x="520623" y="33223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48"/>
                  </a:lnTo>
                  <a:close/>
                </a:path>
                <a:path w="609600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609600" h="44450">
                  <a:moveTo>
                    <a:pt x="609231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76008" y="33223"/>
                  </a:lnTo>
                  <a:lnTo>
                    <a:pt x="587082" y="33223"/>
                  </a:lnTo>
                  <a:lnTo>
                    <a:pt x="587082" y="22161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02082" y="4252137"/>
              <a:ext cx="310515" cy="11430"/>
            </a:xfrm>
            <a:custGeom>
              <a:avLst/>
              <a:gdLst/>
              <a:ahLst/>
              <a:cxnLst/>
              <a:rect l="l" t="t" r="r" b="b"/>
              <a:pathLst>
                <a:path w="310515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310515" h="11429">
                  <a:moveTo>
                    <a:pt x="55384" y="0"/>
                  </a:moveTo>
                  <a:lnTo>
                    <a:pt x="44310" y="0"/>
                  </a:lnTo>
                  <a:lnTo>
                    <a:pt x="33235" y="0"/>
                  </a:lnTo>
                  <a:lnTo>
                    <a:pt x="22161" y="0"/>
                  </a:lnTo>
                  <a:lnTo>
                    <a:pt x="22161" y="11087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310515" h="11429">
                  <a:moveTo>
                    <a:pt x="88620" y="0"/>
                  </a:moveTo>
                  <a:lnTo>
                    <a:pt x="77546" y="0"/>
                  </a:lnTo>
                  <a:lnTo>
                    <a:pt x="66471" y="0"/>
                  </a:lnTo>
                  <a:lnTo>
                    <a:pt x="66471" y="11087"/>
                  </a:lnTo>
                  <a:lnTo>
                    <a:pt x="77546" y="11087"/>
                  </a:lnTo>
                  <a:lnTo>
                    <a:pt x="88620" y="11087"/>
                  </a:lnTo>
                  <a:lnTo>
                    <a:pt x="88620" y="0"/>
                  </a:lnTo>
                  <a:close/>
                </a:path>
                <a:path w="310515" h="11429">
                  <a:moveTo>
                    <a:pt x="132930" y="0"/>
                  </a:moveTo>
                  <a:lnTo>
                    <a:pt x="121856" y="0"/>
                  </a:lnTo>
                  <a:lnTo>
                    <a:pt x="121856" y="11087"/>
                  </a:lnTo>
                  <a:lnTo>
                    <a:pt x="132930" y="11087"/>
                  </a:lnTo>
                  <a:lnTo>
                    <a:pt x="132930" y="0"/>
                  </a:lnTo>
                  <a:close/>
                </a:path>
                <a:path w="310515" h="11429">
                  <a:moveTo>
                    <a:pt x="188315" y="0"/>
                  </a:moveTo>
                  <a:lnTo>
                    <a:pt x="177241" y="0"/>
                  </a:lnTo>
                  <a:lnTo>
                    <a:pt x="177241" y="11087"/>
                  </a:lnTo>
                  <a:lnTo>
                    <a:pt x="188315" y="11087"/>
                  </a:lnTo>
                  <a:lnTo>
                    <a:pt x="188315" y="0"/>
                  </a:lnTo>
                  <a:close/>
                </a:path>
                <a:path w="310515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310515" h="11429">
                  <a:moveTo>
                    <a:pt x="254774" y="0"/>
                  </a:moveTo>
                  <a:lnTo>
                    <a:pt x="243700" y="0"/>
                  </a:lnTo>
                  <a:lnTo>
                    <a:pt x="232625" y="0"/>
                  </a:lnTo>
                  <a:lnTo>
                    <a:pt x="232625" y="11087"/>
                  </a:lnTo>
                  <a:lnTo>
                    <a:pt x="243700" y="11087"/>
                  </a:lnTo>
                  <a:lnTo>
                    <a:pt x="254774" y="11087"/>
                  </a:lnTo>
                  <a:lnTo>
                    <a:pt x="254774" y="0"/>
                  </a:lnTo>
                  <a:close/>
                </a:path>
                <a:path w="310515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310515" h="11429">
                  <a:moveTo>
                    <a:pt x="310159" y="0"/>
                  </a:moveTo>
                  <a:lnTo>
                    <a:pt x="299085" y="0"/>
                  </a:lnTo>
                  <a:lnTo>
                    <a:pt x="288010" y="0"/>
                  </a:lnTo>
                  <a:lnTo>
                    <a:pt x="288010" y="11087"/>
                  </a:lnTo>
                  <a:lnTo>
                    <a:pt x="299085" y="11087"/>
                  </a:lnTo>
                  <a:lnTo>
                    <a:pt x="310159" y="11087"/>
                  </a:lnTo>
                  <a:lnTo>
                    <a:pt x="3101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4084" y="4268749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26321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22148" y="33223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66459" y="33223"/>
                  </a:move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29643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66154" y="11087"/>
                  </a:move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87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32613" y="11087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65226" y="11087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31859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1935" y="434074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22148" y="33235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55054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3009" y="437398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20395" h="33654">
                  <a:moveTo>
                    <a:pt x="44310" y="22148"/>
                  </a:move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close/>
                </a:path>
                <a:path w="62039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43979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48"/>
                  </a:lnTo>
                  <a:close/>
                </a:path>
                <a:path w="620395" h="33654">
                  <a:moveTo>
                    <a:pt x="155079" y="0"/>
                  </a:move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48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87070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439613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42936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09600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0960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09600" h="33654">
                  <a:moveTo>
                    <a:pt x="66459" y="0"/>
                  </a:move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09600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09600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09600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09600" h="33654">
                  <a:moveTo>
                    <a:pt x="265836" y="11074"/>
                  </a:moveTo>
                  <a:lnTo>
                    <a:pt x="265836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09600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09600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09600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09600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09600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09600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09600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09600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09600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09600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09600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4" y="4451515"/>
              <a:ext cx="587375" cy="22225"/>
            </a:xfrm>
            <a:custGeom>
              <a:avLst/>
              <a:gdLst/>
              <a:ahLst/>
              <a:cxnLst/>
              <a:rect l="l" t="t" r="r" b="b"/>
              <a:pathLst>
                <a:path w="58737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87375" h="22225">
                  <a:moveTo>
                    <a:pt x="33235" y="11074"/>
                  </a:move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33235" y="11074"/>
                  </a:lnTo>
                  <a:close/>
                </a:path>
                <a:path w="58737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587375" h="22225">
                  <a:moveTo>
                    <a:pt x="132905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58737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587375" h="22225">
                  <a:moveTo>
                    <a:pt x="199390" y="11074"/>
                  </a:move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199390" y="11074"/>
                  </a:lnTo>
                  <a:close/>
                </a:path>
                <a:path w="58737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58737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587375" h="22225">
                  <a:moveTo>
                    <a:pt x="321233" y="11074"/>
                  </a:moveTo>
                  <a:lnTo>
                    <a:pt x="310159" y="11074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587375" h="22225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74"/>
                  </a:lnTo>
                  <a:close/>
                </a:path>
                <a:path w="587375" h="22225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90702" y="4468126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446258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32918" y="33235"/>
                  </a:ln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55079" y="44323"/>
                  </a:lnTo>
                  <a:lnTo>
                    <a:pt x="166154" y="44323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33235"/>
                  </a:move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21538" y="33235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44323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33235"/>
                  </a:moveTo>
                  <a:lnTo>
                    <a:pt x="265849" y="33235"/>
                  </a:lnTo>
                  <a:lnTo>
                    <a:pt x="265849" y="44323"/>
                  </a:lnTo>
                  <a:lnTo>
                    <a:pt x="276923" y="44323"/>
                  </a:lnTo>
                  <a:lnTo>
                    <a:pt x="276923" y="33235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42759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49582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87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51797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32918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09231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455121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57335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35622" y="4601057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9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4595520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22225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22225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2039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1935" y="4623206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4617669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22225">
                  <a:moveTo>
                    <a:pt x="321221" y="0"/>
                  </a:moveTo>
                  <a:lnTo>
                    <a:pt x="321221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2039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79628" y="4634280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1935" y="4639818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09600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09600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0"/>
                  </a:lnTo>
                  <a:close/>
                </a:path>
                <a:path w="609600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09600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09600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09600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09600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09600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09600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09600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09600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09600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09600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09600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09600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609600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13779" y="4661979"/>
              <a:ext cx="498475" cy="11430"/>
            </a:xfrm>
            <a:custGeom>
              <a:avLst/>
              <a:gdLst/>
              <a:ahLst/>
              <a:cxnLst/>
              <a:rect l="l" t="t" r="r" b="b"/>
              <a:pathLst>
                <a:path w="498475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498475" h="11429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498475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498475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498475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498475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498475" h="11429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498475" h="11429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498475" h="11429">
                  <a:moveTo>
                    <a:pt x="420916" y="0"/>
                  </a:move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498475" h="11429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498475" h="11429">
                  <a:moveTo>
                    <a:pt x="498462" y="0"/>
                  </a:move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9" name="object 49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14381" y="914400"/>
            <a:ext cx="5306086" cy="4128135"/>
          </a:xfrm>
          <a:prstGeom prst="rect">
            <a:avLst/>
          </a:prstGeom>
        </p:spPr>
      </p:pic>
      <p:sp>
        <p:nvSpPr>
          <p:cNvPr id="50" name="object 50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5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5D588E4A-647B-05DA-7B84-A7F787B1DE8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117665"/>
              </p:ext>
            </p:extLst>
          </p:nvPr>
        </p:nvGraphicFramePr>
        <p:xfrm>
          <a:off x="1019933" y="5257800"/>
          <a:ext cx="7543800" cy="191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10312400" imgH="2616200" progId="Excel.Sheet.12">
                  <p:embed/>
                </p:oleObj>
              </mc:Choice>
              <mc:Fallback>
                <p:oleObj name="Worksheet" r:id="rId4" imgW="10312400" imgH="26162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5D588E4A-647B-05DA-7B84-A7F787B1DE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19933" y="5257800"/>
                        <a:ext cx="7543800" cy="19145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308C26F-69AA-36D1-4ACB-61D09CEC7B8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5" name="object 5">
            <a:extLst>
              <a:ext uri="{FF2B5EF4-FFF2-40B4-BE49-F238E27FC236}">
                <a16:creationId xmlns:a16="http://schemas.microsoft.com/office/drawing/2014/main" id="{1ED84390-6DD2-6138-B5B4-1A1A5D393D0A}"/>
              </a:ext>
            </a:extLst>
          </p:cNvPr>
          <p:cNvSpPr/>
          <p:nvPr/>
        </p:nvSpPr>
        <p:spPr>
          <a:xfrm>
            <a:off x="533400" y="23926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9E0833C7-3C00-8ACB-873A-3154FF293C37}"/>
              </a:ext>
            </a:extLst>
          </p:cNvPr>
          <p:cNvSpPr/>
          <p:nvPr/>
        </p:nvSpPr>
        <p:spPr>
          <a:xfrm>
            <a:off x="533400" y="25069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DA2F042C-5861-A3F0-7375-34200F817F22}"/>
              </a:ext>
            </a:extLst>
          </p:cNvPr>
          <p:cNvSpPr/>
          <p:nvPr/>
        </p:nvSpPr>
        <p:spPr>
          <a:xfrm>
            <a:off x="533400" y="28498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66624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881379" y="30475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1379" y="33904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81379" y="37333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81379" y="39619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81379" y="43048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81379" y="44191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81379" y="46477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81379" y="476201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03250" y="922579"/>
            <a:ext cx="3206750" cy="40398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latin typeface="Arial"/>
                <a:cs typeface="Arial"/>
              </a:rPr>
              <a:t>ANAHEIM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STOOL,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SWIVEL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ANH600BS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With its sleek design and high-quality construction, the Anaheim </a:t>
            </a:r>
            <a:r>
              <a:rPr sz="750" spc="-10" dirty="0">
                <a:latin typeface="Raleway"/>
                <a:cs typeface="Raleway"/>
              </a:rPr>
              <a:t>swivel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counter stool is the perfect addition to any kitchen or dining </a:t>
            </a:r>
            <a:r>
              <a:rPr sz="750" spc="-10" dirty="0">
                <a:latin typeface="Raleway"/>
                <a:cs typeface="Raleway"/>
              </a:rPr>
              <a:t>area.</a:t>
            </a:r>
            <a:endParaRPr sz="750">
              <a:latin typeface="Raleway"/>
              <a:cs typeface="Raleway"/>
            </a:endParaRPr>
          </a:p>
          <a:p>
            <a:pPr marL="12700" marR="304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Crafted with a sturdy commercial grade metal base, The 30" seat </a:t>
            </a:r>
            <a:r>
              <a:rPr sz="750" spc="-10" dirty="0">
                <a:latin typeface="Raleway"/>
                <a:cs typeface="Raleway"/>
              </a:rPr>
              <a:t>height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perfect for a 42 inch high counter, and comes with 360° swivel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easy mobility and flexibility while </a:t>
            </a:r>
            <a:r>
              <a:rPr sz="750" spc="-10" dirty="0">
                <a:latin typeface="Raleway"/>
                <a:cs typeface="Raleway"/>
              </a:rPr>
              <a:t>seated.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Raleway"/>
              <a:cs typeface="Raleway"/>
            </a:endParaRPr>
          </a:p>
          <a:p>
            <a:pPr marL="12700" marR="393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for comfort as well as style, the Anaheim swivel counter </a:t>
            </a:r>
            <a:r>
              <a:rPr sz="750" spc="-10" dirty="0">
                <a:latin typeface="Raleway"/>
                <a:cs typeface="Raleway"/>
              </a:rPr>
              <a:t>stool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plush seat and backrest that cradle your body and provide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comfortable seating experience. The gray leatherette cover is easy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clean and maintain, making it a practical choice for everyday </a:t>
            </a:r>
            <a:r>
              <a:rPr sz="750" spc="-20" dirty="0">
                <a:latin typeface="Raleway"/>
                <a:cs typeface="Raleway"/>
              </a:rPr>
              <a:t>use.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247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Whether you're enjoying a quick meal or entertaining guests, this </a:t>
            </a:r>
            <a:r>
              <a:rPr sz="750" spc="-10" dirty="0">
                <a:latin typeface="Raleway"/>
                <a:cs typeface="Raleway"/>
              </a:rPr>
              <a:t>stylish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is sure to </a:t>
            </a:r>
            <a:r>
              <a:rPr sz="750" spc="-10" dirty="0">
                <a:latin typeface="Raleway"/>
                <a:cs typeface="Raleway"/>
              </a:rPr>
              <a:t>impress.</a:t>
            </a:r>
            <a:endParaRPr sz="750">
              <a:latin typeface="Raleway"/>
              <a:cs typeface="Raleway"/>
            </a:endParaRPr>
          </a:p>
          <a:p>
            <a:pPr marL="393700" marR="1860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300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360-degree swivel mechanism provides greater </a:t>
            </a:r>
            <a:r>
              <a:rPr sz="750" spc="-10" dirty="0">
                <a:latin typeface="Raleway"/>
                <a:cs typeface="Raleway"/>
              </a:rPr>
              <a:t>mobility,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reduces strain on the body, and adds an element of </a:t>
            </a:r>
            <a:r>
              <a:rPr sz="750" spc="-10" dirty="0">
                <a:latin typeface="Raleway"/>
                <a:cs typeface="Raleway"/>
              </a:rPr>
              <a:t>playfulness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your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Powder-coated metal finish is hard, durable and long-</a:t>
            </a:r>
            <a:r>
              <a:rPr sz="750" spc="-10" dirty="0">
                <a:latin typeface="Raleway"/>
                <a:cs typeface="Raleway"/>
              </a:rPr>
              <a:t>lasting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resistance to chipping, scratching, and </a:t>
            </a:r>
            <a:r>
              <a:rPr sz="750" spc="-10" dirty="0">
                <a:latin typeface="Raleway"/>
                <a:cs typeface="Raleway"/>
              </a:rPr>
              <a:t>fading</a:t>
            </a:r>
            <a:endParaRPr sz="750">
              <a:latin typeface="Raleway"/>
              <a:cs typeface="Raleway"/>
            </a:endParaRPr>
          </a:p>
          <a:p>
            <a:pPr marL="393700" marR="869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only a little assembly </a:t>
            </a:r>
            <a:r>
              <a:rPr sz="750" spc="-10" dirty="0">
                <a:latin typeface="Raleway"/>
                <a:cs typeface="Raleway"/>
              </a:rPr>
              <a:t>required.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Just unbox the chair and attach the base to the top to set-</a:t>
            </a:r>
            <a:r>
              <a:rPr sz="750" spc="-25" dirty="0">
                <a:latin typeface="Raleway"/>
                <a:cs typeface="Raleway"/>
              </a:rPr>
              <a:t>up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>
              <a:latin typeface="Raleway"/>
              <a:cs typeface="Raleway"/>
            </a:endParaRPr>
          </a:p>
          <a:p>
            <a:pPr marL="393700" marR="482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protectors help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footrest provides added comfort and support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seated</a:t>
            </a:r>
            <a:endParaRPr sz="750">
              <a:latin typeface="Raleway"/>
              <a:cs typeface="Raleway"/>
            </a:endParaRPr>
          </a:p>
          <a:p>
            <a:pPr marL="393700" marR="288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Gray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5950" y="5034013"/>
            <a:ext cx="732155" cy="601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55"/>
              </a:lnSpc>
            </a:pPr>
            <a:r>
              <a:rPr sz="750" dirty="0">
                <a:solidFill>
                  <a:srgbClr val="0000FF"/>
                </a:solidFill>
                <a:latin typeface="Raleway"/>
                <a:cs typeface="Raleway"/>
                <a:hlinkClick r:id="rId2"/>
              </a:rPr>
              <a:t>Read </a:t>
            </a:r>
            <a:r>
              <a:rPr sz="750" spc="-20" dirty="0">
                <a:solidFill>
                  <a:srgbClr val="0000FF"/>
                </a:solidFill>
                <a:latin typeface="Raleway"/>
                <a:cs typeface="Raleway"/>
                <a:hlinkClick r:id="rId2"/>
              </a:rPr>
              <a:t>More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Stock: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98 in </a:t>
            </a:r>
            <a:r>
              <a:rPr sz="750" spc="-20" dirty="0">
                <a:latin typeface="Raleway"/>
                <a:cs typeface="Raleway"/>
              </a:rPr>
              <a:t>stoc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>
              <a:latin typeface="Raleway"/>
              <a:cs typeface="Raleway"/>
            </a:endParaRPr>
          </a:p>
          <a:p>
            <a:pPr>
              <a:lnSpc>
                <a:spcPts val="1000"/>
              </a:lnSpc>
            </a:pPr>
            <a:r>
              <a:rPr sz="900" dirty="0">
                <a:latin typeface="Raleway"/>
                <a:cs typeface="Raleway"/>
              </a:rPr>
              <a:t>Care </a:t>
            </a:r>
            <a:r>
              <a:rPr sz="900" spc="-10" dirty="0">
                <a:latin typeface="Raleway"/>
                <a:cs typeface="Raleway"/>
              </a:rPr>
              <a:t>Instructi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15923" y="5500637"/>
            <a:ext cx="68580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dirty="0">
                <a:latin typeface="Raleway"/>
                <a:cs typeface="Raleway"/>
              </a:rPr>
              <a:t>o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04992" y="5035120"/>
            <a:ext cx="1019175" cy="66684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0"/>
              </a:spcBef>
            </a:pPr>
            <a:endParaRPr sz="12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 </a:t>
            </a:r>
            <a:r>
              <a:rPr sz="750" spc="-10" dirty="0">
                <a:latin typeface="Raleway"/>
                <a:cs typeface="Raleway"/>
              </a:rPr>
              <a:t>41.33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20.47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20.07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8.79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17" name="object 1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638800" y="1165599"/>
            <a:ext cx="3380361" cy="4120358"/>
          </a:xfrm>
          <a:prstGeom prst="rect">
            <a:avLst/>
          </a:prstGeom>
        </p:spPr>
      </p:pic>
      <p:grpSp>
        <p:nvGrpSpPr>
          <p:cNvPr id="18" name="object 18"/>
          <p:cNvGrpSpPr/>
          <p:nvPr/>
        </p:nvGrpSpPr>
        <p:grpSpPr>
          <a:xfrm>
            <a:off x="615950" y="4990503"/>
            <a:ext cx="720090" cy="720090"/>
            <a:chOff x="47625" y="4958638"/>
            <a:chExt cx="720090" cy="720090"/>
          </a:xfrm>
        </p:grpSpPr>
        <p:sp>
          <p:nvSpPr>
            <p:cNvPr id="19" name="object 19"/>
            <p:cNvSpPr/>
            <p:nvPr/>
          </p:nvSpPr>
          <p:spPr>
            <a:xfrm>
              <a:off x="47625" y="49586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720001" y="0"/>
                  </a:moveTo>
                  <a:lnTo>
                    <a:pt x="0" y="0"/>
                  </a:lnTo>
                  <a:lnTo>
                    <a:pt x="0" y="720001"/>
                  </a:lnTo>
                  <a:lnTo>
                    <a:pt x="720001" y="720001"/>
                  </a:lnTo>
                  <a:lnTo>
                    <a:pt x="7200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6641" y="50825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881379" y="5117079"/>
            <a:ext cx="727710" cy="727710"/>
            <a:chOff x="44024" y="4955038"/>
            <a:chExt cx="727710" cy="727710"/>
          </a:xfrm>
        </p:grpSpPr>
        <p:sp>
          <p:nvSpPr>
            <p:cNvPr id="22" name="object 22"/>
            <p:cNvSpPr/>
            <p:nvPr/>
          </p:nvSpPr>
          <p:spPr>
            <a:xfrm>
              <a:off x="47625" y="49586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00584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0294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5064861"/>
              <a:ext cx="626110" cy="59055"/>
            </a:xfrm>
            <a:custGeom>
              <a:avLst/>
              <a:gdLst/>
              <a:ahLst/>
              <a:cxnLst/>
              <a:rect l="l" t="t" r="r" b="b"/>
              <a:pathLst>
                <a:path w="626110" h="59054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59054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59054">
                  <a:moveTo>
                    <a:pt x="35394" y="47218"/>
                  </a:moveTo>
                  <a:lnTo>
                    <a:pt x="23596" y="47218"/>
                  </a:lnTo>
                  <a:lnTo>
                    <a:pt x="11798" y="47218"/>
                  </a:lnTo>
                  <a:lnTo>
                    <a:pt x="11798" y="59016"/>
                  </a:lnTo>
                  <a:lnTo>
                    <a:pt x="23596" y="59016"/>
                  </a:lnTo>
                  <a:lnTo>
                    <a:pt x="35394" y="59016"/>
                  </a:lnTo>
                  <a:lnTo>
                    <a:pt x="35394" y="47218"/>
                  </a:lnTo>
                  <a:close/>
                </a:path>
                <a:path w="626110" h="59054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35407" y="59016"/>
                  </a:lnTo>
                  <a:lnTo>
                    <a:pt x="47205" y="59016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59054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59016" y="59016"/>
                  </a:lnTo>
                  <a:lnTo>
                    <a:pt x="70815" y="59016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59054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59054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94424" y="59016"/>
                  </a:lnTo>
                  <a:lnTo>
                    <a:pt x="106222" y="59016"/>
                  </a:lnTo>
                  <a:lnTo>
                    <a:pt x="118021" y="59016"/>
                  </a:lnTo>
                  <a:lnTo>
                    <a:pt x="129806" y="59016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59054">
                  <a:moveTo>
                    <a:pt x="141617" y="47218"/>
                  </a:moveTo>
                  <a:lnTo>
                    <a:pt x="129832" y="47218"/>
                  </a:lnTo>
                  <a:lnTo>
                    <a:pt x="129832" y="59016"/>
                  </a:lnTo>
                  <a:lnTo>
                    <a:pt x="141617" y="59016"/>
                  </a:lnTo>
                  <a:lnTo>
                    <a:pt x="141617" y="47218"/>
                  </a:lnTo>
                  <a:close/>
                </a:path>
                <a:path w="626110" h="59054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59054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59054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59054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59054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59054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59054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59054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59054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59054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59054">
                  <a:moveTo>
                    <a:pt x="247853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59054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59054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59054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59054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59054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59054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59054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59054">
                  <a:moveTo>
                    <a:pt x="330479" y="35420"/>
                  </a:moveTo>
                  <a:lnTo>
                    <a:pt x="318681" y="35420"/>
                  </a:ln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59054">
                  <a:moveTo>
                    <a:pt x="342290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90" y="47218"/>
                  </a:lnTo>
                  <a:lnTo>
                    <a:pt x="342290" y="35420"/>
                  </a:lnTo>
                  <a:close/>
                </a:path>
                <a:path w="626110" h="59054">
                  <a:moveTo>
                    <a:pt x="365887" y="35420"/>
                  </a:moveTo>
                  <a:lnTo>
                    <a:pt x="354088" y="35420"/>
                  </a:lnTo>
                  <a:lnTo>
                    <a:pt x="354088" y="47218"/>
                  </a:lnTo>
                  <a:lnTo>
                    <a:pt x="365887" y="47218"/>
                  </a:lnTo>
                  <a:lnTo>
                    <a:pt x="365887" y="35420"/>
                  </a:lnTo>
                  <a:close/>
                </a:path>
                <a:path w="626110" h="59054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59054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59054">
                  <a:moveTo>
                    <a:pt x="389496" y="35420"/>
                  </a:moveTo>
                  <a:lnTo>
                    <a:pt x="377698" y="35420"/>
                  </a:lnTo>
                  <a:lnTo>
                    <a:pt x="365899" y="35420"/>
                  </a:lnTo>
                  <a:lnTo>
                    <a:pt x="365899" y="47218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26110" h="59054">
                  <a:moveTo>
                    <a:pt x="413105" y="35420"/>
                  </a:moveTo>
                  <a:lnTo>
                    <a:pt x="401307" y="35420"/>
                  </a:ln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13105" y="47218"/>
                  </a:lnTo>
                  <a:lnTo>
                    <a:pt x="413105" y="35420"/>
                  </a:lnTo>
                  <a:close/>
                </a:path>
                <a:path w="626110" h="59054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59054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59054">
                  <a:moveTo>
                    <a:pt x="436714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14" y="47218"/>
                  </a:lnTo>
                  <a:lnTo>
                    <a:pt x="436714" y="35420"/>
                  </a:lnTo>
                  <a:close/>
                </a:path>
                <a:path w="626110" h="59054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59054">
                  <a:moveTo>
                    <a:pt x="460311" y="35420"/>
                  </a:moveTo>
                  <a:lnTo>
                    <a:pt x="448513" y="35420"/>
                  </a:lnTo>
                  <a:lnTo>
                    <a:pt x="448513" y="47218"/>
                  </a:lnTo>
                  <a:lnTo>
                    <a:pt x="460311" y="47218"/>
                  </a:lnTo>
                  <a:lnTo>
                    <a:pt x="460311" y="35420"/>
                  </a:lnTo>
                  <a:close/>
                </a:path>
                <a:path w="626110" h="59054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59054">
                  <a:moveTo>
                    <a:pt x="483920" y="35420"/>
                  </a:moveTo>
                  <a:lnTo>
                    <a:pt x="472122" y="35420"/>
                  </a:lnTo>
                  <a:lnTo>
                    <a:pt x="460324" y="35420"/>
                  </a:lnTo>
                  <a:lnTo>
                    <a:pt x="460324" y="47218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10" h="59054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59054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59054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59054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59054">
                  <a:moveTo>
                    <a:pt x="542937" y="35420"/>
                  </a:moveTo>
                  <a:lnTo>
                    <a:pt x="531139" y="35420"/>
                  </a:lnTo>
                  <a:lnTo>
                    <a:pt x="519341" y="35420"/>
                  </a:lnTo>
                  <a:lnTo>
                    <a:pt x="519341" y="47218"/>
                  </a:lnTo>
                  <a:lnTo>
                    <a:pt x="531139" y="47218"/>
                  </a:lnTo>
                  <a:lnTo>
                    <a:pt x="542937" y="47218"/>
                  </a:lnTo>
                  <a:lnTo>
                    <a:pt x="542937" y="35420"/>
                  </a:lnTo>
                  <a:close/>
                </a:path>
                <a:path w="626110" h="59054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59054">
                  <a:moveTo>
                    <a:pt x="566547" y="35420"/>
                  </a:moveTo>
                  <a:lnTo>
                    <a:pt x="554748" y="35420"/>
                  </a:lnTo>
                  <a:lnTo>
                    <a:pt x="554748" y="47218"/>
                  </a:lnTo>
                  <a:lnTo>
                    <a:pt x="566547" y="47218"/>
                  </a:lnTo>
                  <a:lnTo>
                    <a:pt x="566547" y="35420"/>
                  </a:lnTo>
                  <a:close/>
                </a:path>
                <a:path w="626110" h="59054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511207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513568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14045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51710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520650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811"/>
                  </a:lnTo>
                  <a:lnTo>
                    <a:pt x="129806" y="11811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811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811"/>
                  </a:lnTo>
                  <a:lnTo>
                    <a:pt x="236054" y="11811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811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811"/>
                  </a:lnTo>
                  <a:lnTo>
                    <a:pt x="271462" y="11811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811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811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14" y="11811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811"/>
                  </a:lnTo>
                  <a:lnTo>
                    <a:pt x="460311" y="11811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811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811"/>
                  </a:lnTo>
                  <a:lnTo>
                    <a:pt x="531139" y="11811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52301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6641" y="526552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23596" y="35420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20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20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20"/>
                  </a:lnTo>
                  <a:lnTo>
                    <a:pt x="94424" y="35420"/>
                  </a:lnTo>
                  <a:lnTo>
                    <a:pt x="94424" y="23609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30" y="35420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20"/>
                  </a:lnTo>
                  <a:lnTo>
                    <a:pt x="165227" y="35420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20"/>
                  </a:lnTo>
                  <a:lnTo>
                    <a:pt x="177038" y="35420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20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20"/>
                  </a:lnTo>
                  <a:lnTo>
                    <a:pt x="247853" y="35420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20"/>
                  </a:lnTo>
                  <a:lnTo>
                    <a:pt x="283273" y="35420"/>
                  </a:lnTo>
                  <a:lnTo>
                    <a:pt x="295059" y="35420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20"/>
                  </a:lnTo>
                  <a:lnTo>
                    <a:pt x="306882" y="35420"/>
                  </a:lnTo>
                  <a:lnTo>
                    <a:pt x="318681" y="35420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20"/>
                  </a:lnTo>
                  <a:lnTo>
                    <a:pt x="330492" y="35420"/>
                  </a:lnTo>
                  <a:lnTo>
                    <a:pt x="330492" y="23609"/>
                  </a:lnTo>
                  <a:close/>
                </a:path>
                <a:path w="614045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105" y="35420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14" y="35420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52891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811"/>
                  </a:lnTo>
                  <a:lnTo>
                    <a:pt x="460311" y="11811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811"/>
                  </a:ln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811"/>
                  </a:lnTo>
                  <a:lnTo>
                    <a:pt x="495731" y="11811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811"/>
                  </a:lnTo>
                  <a:lnTo>
                    <a:pt x="542937" y="11811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66547" y="11811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811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532453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53599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23596" y="23622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22"/>
                  </a:lnTo>
                  <a:lnTo>
                    <a:pt x="70815" y="23622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94411" y="23622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22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22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lnTo>
                    <a:pt x="365887" y="23622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22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22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39" y="23622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22"/>
                  </a:lnTo>
                  <a:lnTo>
                    <a:pt x="590156" y="23622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6641" y="5383555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0198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8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0198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8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80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01980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01980" h="47625">
                  <a:moveTo>
                    <a:pt x="129819" y="35407"/>
                  </a:moveTo>
                  <a:lnTo>
                    <a:pt x="118033" y="35407"/>
                  </a:lnTo>
                  <a:lnTo>
                    <a:pt x="118033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01980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01980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01980" h="47625">
                  <a:moveTo>
                    <a:pt x="188849" y="35407"/>
                  </a:move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close/>
                </a:path>
                <a:path w="601980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01980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01980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0198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01980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01980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01980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01980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01980" h="47625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0198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01980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0198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0198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01980" h="47625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54101" y="47205"/>
                  </a:lnTo>
                  <a:lnTo>
                    <a:pt x="365899" y="47205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01980" h="47625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01980" h="47625">
                  <a:moveTo>
                    <a:pt x="389509" y="35407"/>
                  </a:moveTo>
                  <a:lnTo>
                    <a:pt x="377710" y="35407"/>
                  </a:lnTo>
                  <a:lnTo>
                    <a:pt x="377710" y="47205"/>
                  </a:lnTo>
                  <a:lnTo>
                    <a:pt x="389509" y="47205"/>
                  </a:lnTo>
                  <a:lnTo>
                    <a:pt x="389509" y="35407"/>
                  </a:lnTo>
                  <a:close/>
                </a:path>
                <a:path w="60198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01980" h="47625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0198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13118" y="47205"/>
                  </a:lnTo>
                  <a:lnTo>
                    <a:pt x="424916" y="47205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01980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01980" h="47625">
                  <a:moveTo>
                    <a:pt x="472122" y="35407"/>
                  </a:moveTo>
                  <a:lnTo>
                    <a:pt x="460324" y="35407"/>
                  </a:ln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48525" y="47205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close/>
                </a:path>
                <a:path w="601980" h="47625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80" h="47625">
                  <a:moveTo>
                    <a:pt x="483933" y="35407"/>
                  </a:moveTo>
                  <a:lnTo>
                    <a:pt x="472135" y="35407"/>
                  </a:lnTo>
                  <a:lnTo>
                    <a:pt x="472135" y="47205"/>
                  </a:lnTo>
                  <a:lnTo>
                    <a:pt x="483933" y="47205"/>
                  </a:lnTo>
                  <a:lnTo>
                    <a:pt x="483933" y="35407"/>
                  </a:lnTo>
                  <a:close/>
                </a:path>
                <a:path w="60198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01980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07542" y="47205"/>
                  </a:lnTo>
                  <a:lnTo>
                    <a:pt x="519341" y="47205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0198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01980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0198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0198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01980" h="47625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4189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06641" y="545437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35560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75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0"/>
                  </a:lnTo>
                  <a:close/>
                </a:path>
                <a:path w="614045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547797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551338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4843" y="554879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4843" y="557240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4843" y="5607811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14045" h="24129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24129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24129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24129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24129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24129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24129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24129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24129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24129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24129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24129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24129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24129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24129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24129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24129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24129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24129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24129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24129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24129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24129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24129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24129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24129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24129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796078" y="7521740"/>
            <a:ext cx="46672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22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0BF5258-DD8A-6127-C9AA-4E78E6926A5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49038243"/>
              </p:ext>
            </p:extLst>
          </p:nvPr>
        </p:nvGraphicFramePr>
        <p:xfrm>
          <a:off x="671465" y="6004442"/>
          <a:ext cx="8039100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749300" progId="Excel.Sheet.12">
                  <p:embed/>
                </p:oleObj>
              </mc:Choice>
              <mc:Fallback>
                <p:oleObj name="Worksheet" r:id="rId4" imgW="8039100" imgH="749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0BF5258-DD8A-6127-C9AA-4E78E6926A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71465" y="6004442"/>
                        <a:ext cx="8039100" cy="7493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2387900-1356-09BF-9E44-D50487591B9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582082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1040129" y="22230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40129" y="23373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40129" y="25659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40129" y="26802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40129" y="27945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40129" y="30231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40129" y="32517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40129" y="33660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40129" y="34803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40129" y="35946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40129" y="370894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766537" y="755725"/>
            <a:ext cx="3147695" cy="3695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 dirty="0">
                <a:latin typeface="Arial"/>
                <a:cs typeface="Arial"/>
              </a:rPr>
              <a:t>TRIBECA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COUNTER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TRI600CS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16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Mid-Century Modern style in a mixed-media Counter Stool, </a:t>
            </a:r>
            <a:r>
              <a:rPr sz="750" spc="-10" dirty="0">
                <a:latin typeface="Raleway"/>
                <a:cs typeface="Raleway"/>
              </a:rPr>
              <a:t>Tribeca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makes every dining experience more enjoyable and stylish. A </a:t>
            </a:r>
            <a:r>
              <a:rPr sz="750" spc="-10" dirty="0">
                <a:latin typeface="Raleway"/>
                <a:cs typeface="Raleway"/>
              </a:rPr>
              <a:t>gently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seat and back are channeled for a retro touch that also </a:t>
            </a:r>
            <a:r>
              <a:rPr sz="750" spc="-10" dirty="0">
                <a:latin typeface="Raleway"/>
                <a:cs typeface="Raleway"/>
              </a:rPr>
              <a:t>makes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seat extra comfortable. Heavy duty metal frame ensures a </a:t>
            </a:r>
            <a:r>
              <a:rPr sz="750" spc="-10" dirty="0">
                <a:latin typeface="Raleway"/>
                <a:cs typeface="Raleway"/>
              </a:rPr>
              <a:t>stable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base that is reinforced with a footrest that also makes a </a:t>
            </a:r>
            <a:r>
              <a:rPr sz="750" spc="-10" dirty="0">
                <a:latin typeface="Raleway"/>
                <a:cs typeface="Raleway"/>
              </a:rPr>
              <a:t>comfortable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resting place while seated at the bar. The perfect height for 36" </a:t>
            </a:r>
            <a:r>
              <a:rPr sz="750" spc="-20" dirty="0">
                <a:latin typeface="Raleway"/>
                <a:cs typeface="Raleway"/>
              </a:rPr>
              <a:t>high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kitchen </a:t>
            </a:r>
            <a:r>
              <a:rPr sz="750" spc="-10" dirty="0">
                <a:latin typeface="Raleway"/>
                <a:cs typeface="Raleway"/>
              </a:rPr>
              <a:t>counters.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metal </a:t>
            </a:r>
            <a:r>
              <a:rPr sz="750" spc="-2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393700" marR="1936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Mid-Century Modern style in a Counter Stool that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channel back and seat in a charmingly retro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930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no assembly required.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unbox the chair and set-up 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 marR="527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Cold-rolled steel frame provides a strong frame with a 275 </a:t>
            </a:r>
            <a:r>
              <a:rPr sz="750" spc="-25" dirty="0">
                <a:latin typeface="Raleway"/>
                <a:cs typeface="Raleway"/>
              </a:rPr>
              <a:t>lb.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weight capacity that is light enough to move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3625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seat makes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24" seat height Counter Stool fits 36"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Cordovan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71099" y="4494955"/>
            <a:ext cx="727710" cy="727710"/>
            <a:chOff x="44024" y="4617002"/>
            <a:chExt cx="727710" cy="727710"/>
          </a:xfrm>
        </p:grpSpPr>
        <p:sp>
          <p:nvSpPr>
            <p:cNvPr id="18" name="object 18"/>
            <p:cNvSpPr/>
            <p:nvPr/>
          </p:nvSpPr>
          <p:spPr>
            <a:xfrm>
              <a:off x="47625" y="4620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671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696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7342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47532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7595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79743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89484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0782" y="4835334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884" y="0"/>
                  </a:moveTo>
                  <a:lnTo>
                    <a:pt x="25273" y="0"/>
                  </a:lnTo>
                  <a:lnTo>
                    <a:pt x="25260" y="12649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12649"/>
                  </a:lnTo>
                  <a:lnTo>
                    <a:pt x="25260" y="12649"/>
                  </a:lnTo>
                  <a:lnTo>
                    <a:pt x="25260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49"/>
                  </a:lnTo>
                  <a:lnTo>
                    <a:pt x="37884" y="0"/>
                  </a:lnTo>
                  <a:close/>
                </a:path>
                <a:path w="606425" h="38100">
                  <a:moveTo>
                    <a:pt x="75780" y="12636"/>
                  </a:move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49"/>
                  </a:lnTo>
                  <a:lnTo>
                    <a:pt x="63157" y="12649"/>
                  </a:lnTo>
                  <a:lnTo>
                    <a:pt x="63157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6064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49"/>
                  </a:lnTo>
                  <a:lnTo>
                    <a:pt x="88430" y="12649"/>
                  </a:lnTo>
                  <a:lnTo>
                    <a:pt x="88430" y="0"/>
                  </a:lnTo>
                  <a:close/>
                </a:path>
                <a:path w="606425" h="38100">
                  <a:moveTo>
                    <a:pt x="227368" y="25260"/>
                  </a:moveTo>
                  <a:lnTo>
                    <a:pt x="214744" y="25260"/>
                  </a:lnTo>
                  <a:lnTo>
                    <a:pt x="214744" y="12649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38950" y="12649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49"/>
                  </a:lnTo>
                  <a:lnTo>
                    <a:pt x="189471" y="12649"/>
                  </a:lnTo>
                  <a:lnTo>
                    <a:pt x="189471" y="25260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606425" h="38100">
                  <a:moveTo>
                    <a:pt x="277901" y="0"/>
                  </a:move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49"/>
                  </a:lnTo>
                  <a:lnTo>
                    <a:pt x="252628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606425" h="38100">
                  <a:moveTo>
                    <a:pt x="341045" y="0"/>
                  </a:move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25" y="12636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73"/>
                  </a:lnTo>
                  <a:lnTo>
                    <a:pt x="341045" y="12649"/>
                  </a:lnTo>
                  <a:lnTo>
                    <a:pt x="341045" y="0"/>
                  </a:lnTo>
                  <a:close/>
                </a:path>
                <a:path w="6064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53695" y="0"/>
                  </a:lnTo>
                  <a:close/>
                </a:path>
                <a:path w="606425" h="381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49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close/>
                </a:path>
                <a:path w="606425" h="38100">
                  <a:moveTo>
                    <a:pt x="429475" y="12636"/>
                  </a:move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12636"/>
                  </a:lnTo>
                  <a:close/>
                </a:path>
                <a:path w="606425" h="38100">
                  <a:moveTo>
                    <a:pt x="505256" y="12636"/>
                  </a:move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54736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79996" y="12649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606425" h="38100">
                  <a:moveTo>
                    <a:pt x="530529" y="12636"/>
                  </a:move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30529" y="12636"/>
                  </a:lnTo>
                  <a:close/>
                </a:path>
                <a:path w="606425" h="38100">
                  <a:moveTo>
                    <a:pt x="568413" y="0"/>
                  </a:moveTo>
                  <a:lnTo>
                    <a:pt x="555790" y="0"/>
                  </a:lnTo>
                  <a:lnTo>
                    <a:pt x="543153" y="0"/>
                  </a:lnTo>
                  <a:lnTo>
                    <a:pt x="543153" y="12649"/>
                  </a:lnTo>
                  <a:lnTo>
                    <a:pt x="555790" y="12649"/>
                  </a:lnTo>
                  <a:lnTo>
                    <a:pt x="568413" y="12649"/>
                  </a:lnTo>
                  <a:lnTo>
                    <a:pt x="568413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49"/>
                  </a:lnTo>
                  <a:lnTo>
                    <a:pt x="606310" y="12649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8605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8984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93638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60"/>
                  </a:lnTo>
                  <a:close/>
                </a:path>
                <a:path w="5937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5937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5937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5937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5937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5937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5937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593725" h="50800">
                  <a:moveTo>
                    <a:pt x="404215" y="12623"/>
                  </a:moveTo>
                  <a:lnTo>
                    <a:pt x="404215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5937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5937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5937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5937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9742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99954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064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064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503744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5264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67372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50753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896" y="37884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5113222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49"/>
                  </a:lnTo>
                  <a:lnTo>
                    <a:pt x="176847" y="12649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381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06425" h="381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77901" y="12649"/>
                  </a:lnTo>
                  <a:lnTo>
                    <a:pt x="290537" y="12649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03174" y="12649"/>
                  </a:lnTo>
                  <a:lnTo>
                    <a:pt x="303174" y="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67372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49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51384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37884"/>
                  </a:moveTo>
                  <a:lnTo>
                    <a:pt x="202120" y="37884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84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65264" y="37884"/>
                  </a:lnTo>
                  <a:lnTo>
                    <a:pt x="265264" y="50520"/>
                  </a:lnTo>
                  <a:lnTo>
                    <a:pt x="353682" y="50520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20"/>
                  </a:lnTo>
                  <a:lnTo>
                    <a:pt x="391591" y="50520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50520"/>
                  </a:lnTo>
                  <a:lnTo>
                    <a:pt x="416839" y="50520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517638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52641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521427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25273"/>
                  </a:move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8145" y="525217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1695608" y="4600135"/>
            <a:ext cx="101155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37.20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20.47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22.04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13.14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39" name="object 39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968583" y="1048550"/>
            <a:ext cx="4251960" cy="4297680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4821161" y="7521740"/>
            <a:ext cx="416559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50" dirty="0">
                <a:solidFill>
                  <a:srgbClr val="FFFFFF"/>
                </a:solidFill>
                <a:latin typeface="Raleway"/>
                <a:cs typeface="Raleway"/>
              </a:rPr>
              <a:t>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AF63A01F-C7D5-C659-91F1-3138C8A45B6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8415695"/>
              </p:ext>
            </p:extLst>
          </p:nvPr>
        </p:nvGraphicFramePr>
        <p:xfrm>
          <a:off x="752302" y="5868200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AF63A01F-C7D5-C659-91F1-3138C8A45B6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52302" y="5868200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0B1B478-944C-EA13-2053-B53D1CC9412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883284" y="24172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3284" y="27601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83284" y="29887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83284" y="31030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83284" y="32173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83284" y="34459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83284" y="35602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83284" y="36745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83284" y="37888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83284" y="390317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605155" y="962891"/>
            <a:ext cx="3204845" cy="3695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 dirty="0">
                <a:latin typeface="Arial"/>
                <a:cs typeface="Arial"/>
              </a:rPr>
              <a:t>TRIBECA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TRI600BS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77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Mid-Century Modern style in a mixed-media Bar Stool, Tribeca </a:t>
            </a:r>
            <a:r>
              <a:rPr sz="750" spc="-10" dirty="0">
                <a:latin typeface="Raleway"/>
                <a:cs typeface="Raleway"/>
              </a:rPr>
              <a:t>makes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every counter experience more enjoyable and stylish. A gently </a:t>
            </a:r>
            <a:r>
              <a:rPr sz="750" spc="-10" dirty="0">
                <a:latin typeface="Raleway"/>
                <a:cs typeface="Raleway"/>
              </a:rPr>
              <a:t>shaped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and back are channeled for a retro touch that also makes the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extra comfortable. Heavy duty metal frame ensures a stable base that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reinforced with a footrest that also makes a comfortable resting </a:t>
            </a:r>
            <a:r>
              <a:rPr sz="750" spc="-10" dirty="0">
                <a:latin typeface="Raleway"/>
                <a:cs typeface="Raleway"/>
              </a:rPr>
              <a:t>place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your feet while seated at the bar. The perfect height for 42" </a:t>
            </a:r>
            <a:r>
              <a:rPr sz="750" spc="-20" dirty="0">
                <a:latin typeface="Raleway"/>
                <a:cs typeface="Raleway"/>
              </a:rPr>
              <a:t>high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counters.</a:t>
            </a:r>
            <a:endParaRPr sz="750" dirty="0">
              <a:latin typeface="Raleway"/>
              <a:cs typeface="Raleway"/>
            </a:endParaRPr>
          </a:p>
          <a:p>
            <a:pPr marL="393700" marR="18415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Mid-Century Modern style in a Bar Stool that features a </a:t>
            </a:r>
            <a:r>
              <a:rPr sz="750" spc="-10" dirty="0">
                <a:latin typeface="Raleway"/>
                <a:cs typeface="Raleway"/>
              </a:rPr>
              <a:t>channel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seat in a charmingly retro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2508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no assembly required.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unbox the chair and set-up 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4203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seat makes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endParaRPr sz="750" dirty="0">
              <a:latin typeface="Raleway"/>
              <a:cs typeface="Raleway"/>
            </a:endParaRPr>
          </a:p>
          <a:p>
            <a:pPr marL="393700" marR="622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30" seat height Bar Stool fits 42"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Cordovan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$69.00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23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614254" y="4689179"/>
            <a:ext cx="727710" cy="727710"/>
            <a:chOff x="44024" y="4617002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47625" y="4620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671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20" y="25285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85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696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53682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49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76047" y="4734280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30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341630" h="12700">
                  <a:moveTo>
                    <a:pt x="63157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341630" h="127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341630" h="12700">
                  <a:moveTo>
                    <a:pt x="138938" y="0"/>
                  </a:moveTo>
                  <a:lnTo>
                    <a:pt x="126314" y="0"/>
                  </a:lnTo>
                  <a:lnTo>
                    <a:pt x="126314" y="12636"/>
                  </a:lnTo>
                  <a:lnTo>
                    <a:pt x="138938" y="12636"/>
                  </a:lnTo>
                  <a:lnTo>
                    <a:pt x="138938" y="0"/>
                  </a:lnTo>
                  <a:close/>
                </a:path>
                <a:path w="341630" h="127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341630" h="12700">
                  <a:moveTo>
                    <a:pt x="214744" y="0"/>
                  </a:move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341630" h="12700">
                  <a:moveTo>
                    <a:pt x="265264" y="0"/>
                  </a:moveTo>
                  <a:lnTo>
                    <a:pt x="252628" y="0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341630" h="12700">
                  <a:moveTo>
                    <a:pt x="341045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7532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7595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0782" y="4797437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593725" h="38100">
                  <a:moveTo>
                    <a:pt x="37884" y="25260"/>
                  </a:moveTo>
                  <a:lnTo>
                    <a:pt x="25260" y="25260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close/>
                </a:path>
                <a:path w="593725" h="38100">
                  <a:moveTo>
                    <a:pt x="75780" y="0"/>
                  </a:moveTo>
                  <a:lnTo>
                    <a:pt x="63157" y="0"/>
                  </a:lnTo>
                  <a:lnTo>
                    <a:pt x="63157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80" y="12636"/>
                  </a:lnTo>
                  <a:lnTo>
                    <a:pt x="75780" y="0"/>
                  </a:lnTo>
                  <a:close/>
                </a:path>
                <a:path w="593725" h="38100">
                  <a:moveTo>
                    <a:pt x="101053" y="0"/>
                  </a:move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01053" y="0"/>
                  </a:lnTo>
                  <a:close/>
                </a:path>
                <a:path w="5937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593725" h="38100">
                  <a:moveTo>
                    <a:pt x="315798" y="0"/>
                  </a:move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189471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202107" y="37896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593725" h="38100">
                  <a:moveTo>
                    <a:pt x="328422" y="25260"/>
                  </a:moveTo>
                  <a:lnTo>
                    <a:pt x="315785" y="25260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28422" y="25260"/>
                  </a:lnTo>
                  <a:close/>
                </a:path>
                <a:path w="593725" h="38100">
                  <a:moveTo>
                    <a:pt x="341045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93725" h="381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93725" h="38100">
                  <a:moveTo>
                    <a:pt x="429475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593725" h="38100">
                  <a:moveTo>
                    <a:pt x="467372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93725" h="38100">
                  <a:moveTo>
                    <a:pt x="505256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593725" h="38100">
                  <a:moveTo>
                    <a:pt x="505256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93725" h="38100">
                  <a:moveTo>
                    <a:pt x="530529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593725" h="38100">
                  <a:moveTo>
                    <a:pt x="555790" y="0"/>
                  </a:moveTo>
                  <a:lnTo>
                    <a:pt x="543153" y="0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593725" h="381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593725" h="38100">
                  <a:moveTo>
                    <a:pt x="593686" y="0"/>
                  </a:moveTo>
                  <a:lnTo>
                    <a:pt x="581050" y="0"/>
                  </a:lnTo>
                  <a:lnTo>
                    <a:pt x="58105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lnTo>
                    <a:pt x="593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8226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202107" y="25285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53" y="25285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64223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80" y="25285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8605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8984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93638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5937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5937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38100">
                  <a:moveTo>
                    <a:pt x="138963" y="12623"/>
                  </a:moveTo>
                  <a:lnTo>
                    <a:pt x="13896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5937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60"/>
                  </a:lnTo>
                  <a:close/>
                </a:path>
                <a:path w="593725" h="381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593725" h="38100">
                  <a:moveTo>
                    <a:pt x="252641" y="0"/>
                  </a:move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937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5937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381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close/>
                </a:path>
                <a:path w="5937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381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5937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96164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99954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064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064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064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064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503744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67372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12623"/>
                  </a:move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0782" y="507533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84" y="37909"/>
                  </a:lnTo>
                  <a:lnTo>
                    <a:pt x="37884" y="25260"/>
                  </a:lnTo>
                  <a:close/>
                </a:path>
                <a:path w="606425" h="50800">
                  <a:moveTo>
                    <a:pt x="75780" y="0"/>
                  </a:moveTo>
                  <a:lnTo>
                    <a:pt x="63157" y="0"/>
                  </a:lnTo>
                  <a:lnTo>
                    <a:pt x="63157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80" y="12636"/>
                  </a:lnTo>
                  <a:lnTo>
                    <a:pt x="75780" y="0"/>
                  </a:lnTo>
                  <a:close/>
                </a:path>
                <a:path w="606425" h="50800">
                  <a:moveTo>
                    <a:pt x="101053" y="25260"/>
                  </a:moveTo>
                  <a:lnTo>
                    <a:pt x="88430" y="25260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01053" y="25260"/>
                  </a:lnTo>
                  <a:close/>
                </a:path>
                <a:path w="606425" h="50800">
                  <a:moveTo>
                    <a:pt x="138950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close/>
                </a:path>
                <a:path w="606425" h="50800">
                  <a:moveTo>
                    <a:pt x="265264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51574" y="12623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26314" y="25260"/>
                  </a:lnTo>
                  <a:lnTo>
                    <a:pt x="126314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31" y="25260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41045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23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03161" y="37909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60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606425" h="50800">
                  <a:moveTo>
                    <a:pt x="404202" y="12623"/>
                  </a:moveTo>
                  <a:lnTo>
                    <a:pt x="391579" y="12623"/>
                  </a:lnTo>
                  <a:lnTo>
                    <a:pt x="378955" y="12623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23"/>
                  </a:lnTo>
                  <a:lnTo>
                    <a:pt x="341058" y="12623"/>
                  </a:ln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02" y="25260"/>
                  </a:lnTo>
                  <a:lnTo>
                    <a:pt x="404202" y="12623"/>
                  </a:lnTo>
                  <a:close/>
                </a:path>
                <a:path w="606425" h="50800">
                  <a:moveTo>
                    <a:pt x="429475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6064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60"/>
                  </a:lnTo>
                  <a:close/>
                </a:path>
                <a:path w="606425" h="508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50800">
                  <a:moveTo>
                    <a:pt x="505256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56" y="25260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50800">
                  <a:moveTo>
                    <a:pt x="530529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50800">
                  <a:moveTo>
                    <a:pt x="555790" y="25260"/>
                  </a:moveTo>
                  <a:lnTo>
                    <a:pt x="543166" y="25260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55790" y="25260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23418" y="5113222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25247" y="12636"/>
                  </a:moveTo>
                  <a:lnTo>
                    <a:pt x="12636" y="12636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25247" y="25273"/>
                  </a:lnTo>
                  <a:lnTo>
                    <a:pt x="25247" y="12636"/>
                  </a:lnTo>
                  <a:close/>
                </a:path>
                <a:path w="593725" h="38100">
                  <a:moveTo>
                    <a:pt x="63144" y="12636"/>
                  </a:moveTo>
                  <a:lnTo>
                    <a:pt x="50533" y="12636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73"/>
                  </a:lnTo>
                  <a:lnTo>
                    <a:pt x="25260" y="37909"/>
                  </a:lnTo>
                  <a:lnTo>
                    <a:pt x="37896" y="37909"/>
                  </a:lnTo>
                  <a:lnTo>
                    <a:pt x="37896" y="25273"/>
                  </a:lnTo>
                  <a:lnTo>
                    <a:pt x="37896" y="12649"/>
                  </a:lnTo>
                  <a:lnTo>
                    <a:pt x="50520" y="12649"/>
                  </a:lnTo>
                  <a:lnTo>
                    <a:pt x="50520" y="25273"/>
                  </a:lnTo>
                  <a:lnTo>
                    <a:pt x="63144" y="25273"/>
                  </a:lnTo>
                  <a:lnTo>
                    <a:pt x="63144" y="12636"/>
                  </a:lnTo>
                  <a:close/>
                </a:path>
                <a:path w="593725" h="38100">
                  <a:moveTo>
                    <a:pt x="164211" y="12636"/>
                  </a:moveTo>
                  <a:lnTo>
                    <a:pt x="151574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17" y="12636"/>
                  </a:lnTo>
                  <a:lnTo>
                    <a:pt x="75793" y="12636"/>
                  </a:lnTo>
                  <a:lnTo>
                    <a:pt x="63157" y="12636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101053" y="25273"/>
                  </a:lnTo>
                  <a:lnTo>
                    <a:pt x="101053" y="12649"/>
                  </a:lnTo>
                  <a:lnTo>
                    <a:pt x="113677" y="12649"/>
                  </a:lnTo>
                  <a:lnTo>
                    <a:pt x="113677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909"/>
                  </a:lnTo>
                  <a:lnTo>
                    <a:pt x="138950" y="37909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12636"/>
                  </a:lnTo>
                  <a:close/>
                </a:path>
                <a:path w="5937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0"/>
                  </a:lnTo>
                  <a:lnTo>
                    <a:pt x="176834" y="0"/>
                  </a:lnTo>
                  <a:lnTo>
                    <a:pt x="176834" y="12636"/>
                  </a:lnTo>
                  <a:lnTo>
                    <a:pt x="176834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189471" y="37909"/>
                  </a:lnTo>
                  <a:lnTo>
                    <a:pt x="202095" y="37909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12649"/>
                  </a:lnTo>
                  <a:lnTo>
                    <a:pt x="240004" y="12649"/>
                  </a:lnTo>
                  <a:lnTo>
                    <a:pt x="240004" y="0"/>
                  </a:lnTo>
                  <a:close/>
                </a:path>
                <a:path w="593725" h="38100">
                  <a:moveTo>
                    <a:pt x="277901" y="0"/>
                  </a:moveTo>
                  <a:lnTo>
                    <a:pt x="265264" y="0"/>
                  </a:lnTo>
                  <a:lnTo>
                    <a:pt x="252628" y="0"/>
                  </a:lnTo>
                  <a:lnTo>
                    <a:pt x="252628" y="12649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593725" h="38100">
                  <a:moveTo>
                    <a:pt x="328409" y="0"/>
                  </a:moveTo>
                  <a:lnTo>
                    <a:pt x="315785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90525" y="25273"/>
                  </a:lnTo>
                  <a:lnTo>
                    <a:pt x="303149" y="25273"/>
                  </a:lnTo>
                  <a:lnTo>
                    <a:pt x="303149" y="37909"/>
                  </a:lnTo>
                  <a:lnTo>
                    <a:pt x="315785" y="37909"/>
                  </a:lnTo>
                  <a:lnTo>
                    <a:pt x="315785" y="25273"/>
                  </a:lnTo>
                  <a:lnTo>
                    <a:pt x="315785" y="12649"/>
                  </a:lnTo>
                  <a:lnTo>
                    <a:pt x="328409" y="12649"/>
                  </a:lnTo>
                  <a:lnTo>
                    <a:pt x="328409" y="0"/>
                  </a:lnTo>
                  <a:close/>
                </a:path>
                <a:path w="593725" h="38100">
                  <a:moveTo>
                    <a:pt x="391566" y="0"/>
                  </a:moveTo>
                  <a:lnTo>
                    <a:pt x="391566" y="0"/>
                  </a:lnTo>
                  <a:lnTo>
                    <a:pt x="341045" y="0"/>
                  </a:lnTo>
                  <a:lnTo>
                    <a:pt x="341045" y="12636"/>
                  </a:lnTo>
                  <a:lnTo>
                    <a:pt x="341045" y="25273"/>
                  </a:lnTo>
                  <a:lnTo>
                    <a:pt x="353682" y="25273"/>
                  </a:lnTo>
                  <a:lnTo>
                    <a:pt x="353682" y="12649"/>
                  </a:lnTo>
                  <a:lnTo>
                    <a:pt x="366306" y="12649"/>
                  </a:lnTo>
                  <a:lnTo>
                    <a:pt x="366306" y="25273"/>
                  </a:lnTo>
                  <a:lnTo>
                    <a:pt x="366306" y="37909"/>
                  </a:lnTo>
                  <a:lnTo>
                    <a:pt x="378942" y="37909"/>
                  </a:lnTo>
                  <a:lnTo>
                    <a:pt x="391566" y="37909"/>
                  </a:lnTo>
                  <a:lnTo>
                    <a:pt x="391566" y="25273"/>
                  </a:lnTo>
                  <a:lnTo>
                    <a:pt x="378942" y="25273"/>
                  </a:lnTo>
                  <a:lnTo>
                    <a:pt x="378942" y="12649"/>
                  </a:lnTo>
                  <a:lnTo>
                    <a:pt x="391566" y="12649"/>
                  </a:lnTo>
                  <a:lnTo>
                    <a:pt x="391566" y="0"/>
                  </a:lnTo>
                  <a:close/>
                </a:path>
                <a:path w="593725" h="38100">
                  <a:moveTo>
                    <a:pt x="404215" y="25273"/>
                  </a:move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593725" h="38100">
                  <a:moveTo>
                    <a:pt x="492620" y="0"/>
                  </a:moveTo>
                  <a:lnTo>
                    <a:pt x="479996" y="0"/>
                  </a:lnTo>
                  <a:lnTo>
                    <a:pt x="467360" y="0"/>
                  </a:lnTo>
                  <a:lnTo>
                    <a:pt x="467360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42099" y="25273"/>
                  </a:lnTo>
                  <a:lnTo>
                    <a:pt x="442099" y="12649"/>
                  </a:lnTo>
                  <a:lnTo>
                    <a:pt x="442099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49"/>
                  </a:lnTo>
                  <a:lnTo>
                    <a:pt x="404202" y="12649"/>
                  </a:lnTo>
                  <a:lnTo>
                    <a:pt x="416839" y="12649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099" y="37909"/>
                  </a:lnTo>
                  <a:lnTo>
                    <a:pt x="454736" y="37909"/>
                  </a:lnTo>
                  <a:lnTo>
                    <a:pt x="467360" y="37909"/>
                  </a:lnTo>
                  <a:lnTo>
                    <a:pt x="479996" y="37909"/>
                  </a:lnTo>
                  <a:lnTo>
                    <a:pt x="479996" y="25273"/>
                  </a:lnTo>
                  <a:lnTo>
                    <a:pt x="479996" y="12649"/>
                  </a:lnTo>
                  <a:lnTo>
                    <a:pt x="492620" y="12649"/>
                  </a:lnTo>
                  <a:lnTo>
                    <a:pt x="492620" y="0"/>
                  </a:lnTo>
                  <a:close/>
                </a:path>
                <a:path w="593725" h="38100">
                  <a:moveTo>
                    <a:pt x="517893" y="0"/>
                  </a:moveTo>
                  <a:lnTo>
                    <a:pt x="505256" y="0"/>
                  </a:lnTo>
                  <a:lnTo>
                    <a:pt x="505256" y="12636"/>
                  </a:lnTo>
                  <a:lnTo>
                    <a:pt x="505256" y="25273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593725" h="38100">
                  <a:moveTo>
                    <a:pt x="555777" y="0"/>
                  </a:moveTo>
                  <a:lnTo>
                    <a:pt x="543153" y="0"/>
                  </a:lnTo>
                  <a:lnTo>
                    <a:pt x="530517" y="0"/>
                  </a:lnTo>
                  <a:lnTo>
                    <a:pt x="530517" y="12636"/>
                  </a:lnTo>
                  <a:lnTo>
                    <a:pt x="530517" y="25273"/>
                  </a:lnTo>
                  <a:lnTo>
                    <a:pt x="530517" y="37909"/>
                  </a:lnTo>
                  <a:lnTo>
                    <a:pt x="543153" y="37909"/>
                  </a:lnTo>
                  <a:lnTo>
                    <a:pt x="543153" y="25273"/>
                  </a:lnTo>
                  <a:lnTo>
                    <a:pt x="543153" y="12649"/>
                  </a:lnTo>
                  <a:lnTo>
                    <a:pt x="555777" y="12649"/>
                  </a:lnTo>
                  <a:lnTo>
                    <a:pt x="555777" y="0"/>
                  </a:lnTo>
                  <a:close/>
                </a:path>
                <a:path w="593725" h="38100">
                  <a:moveTo>
                    <a:pt x="568426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593725" h="38100">
                  <a:moveTo>
                    <a:pt x="593674" y="0"/>
                  </a:moveTo>
                  <a:lnTo>
                    <a:pt x="581050" y="0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93674" y="25273"/>
                  </a:lnTo>
                  <a:lnTo>
                    <a:pt x="593674" y="12649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51384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37884"/>
                  </a:move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84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38950" y="25260"/>
                  </a:lnTo>
                  <a:lnTo>
                    <a:pt x="138950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84"/>
                  </a:lnTo>
                  <a:lnTo>
                    <a:pt x="189484" y="37884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03174" y="37884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53682" y="50520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78955" y="37884"/>
                  </a:lnTo>
                  <a:lnTo>
                    <a:pt x="366331" y="37884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517638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5214276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064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064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06425" h="381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85"/>
                  </a:lnTo>
                  <a:lnTo>
                    <a:pt x="227380" y="12636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064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064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52395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84"/>
                  </a:move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84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76847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37884"/>
                  </a:moveTo>
                  <a:lnTo>
                    <a:pt x="341058" y="37884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50520"/>
                  </a:lnTo>
                  <a:lnTo>
                    <a:pt x="353682" y="50520"/>
                  </a:lnTo>
                  <a:lnTo>
                    <a:pt x="353682" y="37884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50520"/>
                  </a:lnTo>
                  <a:lnTo>
                    <a:pt x="391591" y="50520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84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4997" y="5277433"/>
              <a:ext cx="202565" cy="12700"/>
            </a:xfrm>
            <a:custGeom>
              <a:avLst/>
              <a:gdLst/>
              <a:ahLst/>
              <a:cxnLst/>
              <a:rect l="l" t="t" r="r" b="b"/>
              <a:pathLst>
                <a:path w="202565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202565" h="12700">
                  <a:moveTo>
                    <a:pt x="63157" y="0"/>
                  </a:moveTo>
                  <a:lnTo>
                    <a:pt x="50520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63157" y="0"/>
                  </a:lnTo>
                  <a:close/>
                </a:path>
                <a:path w="202565" h="12700">
                  <a:moveTo>
                    <a:pt x="88417" y="0"/>
                  </a:move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202565" h="12700">
                  <a:moveTo>
                    <a:pt x="126314" y="0"/>
                  </a:moveTo>
                  <a:lnTo>
                    <a:pt x="113677" y="0"/>
                  </a:lnTo>
                  <a:lnTo>
                    <a:pt x="113677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  <a:path w="202565" h="12700">
                  <a:moveTo>
                    <a:pt x="164198" y="0"/>
                  </a:moveTo>
                  <a:lnTo>
                    <a:pt x="151574" y="0"/>
                  </a:lnTo>
                  <a:lnTo>
                    <a:pt x="151574" y="12636"/>
                  </a:lnTo>
                  <a:lnTo>
                    <a:pt x="164198" y="12636"/>
                  </a:lnTo>
                  <a:lnTo>
                    <a:pt x="164198" y="0"/>
                  </a:lnTo>
                  <a:close/>
                </a:path>
                <a:path w="202565" h="12700">
                  <a:moveTo>
                    <a:pt x="202095" y="0"/>
                  </a:moveTo>
                  <a:lnTo>
                    <a:pt x="189471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89471" y="12636"/>
                  </a:lnTo>
                  <a:lnTo>
                    <a:pt x="202095" y="12636"/>
                  </a:lnTo>
                  <a:lnTo>
                    <a:pt x="202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605155" y="5395788"/>
            <a:ext cx="101155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43.18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20.47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22.04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14.94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9" name="object 39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106036" y="1014046"/>
            <a:ext cx="4069080" cy="4297680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4791621" y="7521740"/>
            <a:ext cx="47561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1A6C390-02FC-12C2-BB96-139D597F44D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24142430"/>
              </p:ext>
            </p:extLst>
          </p:nvPr>
        </p:nvGraphicFramePr>
        <p:xfrm>
          <a:off x="1524000" y="5768315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1A6C390-02FC-12C2-BB96-139D597F44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0" y="5768315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086E84D-BF0A-AC02-D196-8AB2C939D29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09955" y="1144943"/>
            <a:ext cx="4274820" cy="438912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545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898515" y="859730"/>
            <a:ext cx="3175000" cy="375221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990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HANK</a:t>
            </a:r>
            <a:r>
              <a:rPr sz="1200" b="1" spc="18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24"</a:t>
            </a:r>
            <a:r>
              <a:rPr sz="1200" b="1" spc="18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8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COUNTER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HNK600CS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Sleek style in a compact design is the hallmark of this Backless </a:t>
            </a:r>
            <a:r>
              <a:rPr sz="750" spc="-10" dirty="0">
                <a:latin typeface="Raleway"/>
                <a:cs typeface="Raleway"/>
              </a:rPr>
              <a:t>Counter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 that fits 36-Inch high counters. An upholstered granite </a:t>
            </a:r>
            <a:r>
              <a:rPr sz="750" spc="-10" dirty="0">
                <a:latin typeface="Raleway"/>
                <a:cs typeface="Raleway"/>
              </a:rPr>
              <a:t>leatherette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ensures a comfortable seat while details like nickel nailhead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box seat construction make sure the stool stands out! A great </a:t>
            </a:r>
            <a:r>
              <a:rPr sz="750" spc="-10" dirty="0">
                <a:latin typeface="Raleway"/>
                <a:cs typeface="Raleway"/>
              </a:rPr>
              <a:t>addition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industrial, farmhouse or transitional interiors, the fully welded </a:t>
            </a:r>
            <a:r>
              <a:rPr sz="750" spc="-10" dirty="0">
                <a:latin typeface="Raleway"/>
                <a:cs typeface="Raleway"/>
              </a:rPr>
              <a:t>steel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frame makes for a sturdy, durable stool that requires no </a:t>
            </a:r>
            <a:r>
              <a:rPr sz="750" spc="-10" dirty="0">
                <a:latin typeface="Raleway"/>
                <a:cs typeface="Raleway"/>
              </a:rPr>
              <a:t>assembly.</a:t>
            </a:r>
            <a:endParaRPr sz="750" dirty="0">
              <a:latin typeface="Raleway"/>
              <a:cs typeface="Raleway"/>
            </a:endParaRPr>
          </a:p>
          <a:p>
            <a:pPr marL="393700" marR="15430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Commercial grade strength in a Backless Counter </a:t>
            </a:r>
            <a:r>
              <a:rPr sz="750" spc="-10" dirty="0">
                <a:latin typeface="Raleway"/>
                <a:cs typeface="Raleway"/>
              </a:rPr>
              <a:t>Stool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22097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no assembly required.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unbox the stool and set-up 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3333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24 seat height Counter Stool fits 36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Gunmetal finished steel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1441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Granite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12.5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907614" y="4674165"/>
            <a:ext cx="727710" cy="727710"/>
            <a:chOff x="5907614" y="4674165"/>
            <a:chExt cx="727710" cy="727710"/>
          </a:xfrm>
        </p:grpSpPr>
        <p:sp>
          <p:nvSpPr>
            <p:cNvPr id="19" name="object 19"/>
            <p:cNvSpPr/>
            <p:nvPr/>
          </p:nvSpPr>
          <p:spPr>
            <a:xfrm>
              <a:off x="5911215" y="467776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72498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74858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78398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24129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24129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24129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2412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0231" y="480169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80759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8312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85481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601941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8902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92563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14045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9610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98464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00825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04366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0672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10268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12629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60298" y="35407"/>
                  </a:moveTo>
                  <a:lnTo>
                    <a:pt x="448513" y="35407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1616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1971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70232" y="522071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90143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25612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527973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20"/>
                  </a:lnTo>
                  <a:lnTo>
                    <a:pt x="129819" y="35420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20"/>
                  </a:lnTo>
                  <a:lnTo>
                    <a:pt x="318668" y="35420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78345" y="23609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530334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47625">
                  <a:moveTo>
                    <a:pt x="472109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close/>
                </a:path>
                <a:path w="614045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418758" y="5338749"/>
              <a:ext cx="153670" cy="12065"/>
            </a:xfrm>
            <a:custGeom>
              <a:avLst/>
              <a:gdLst/>
              <a:ahLst/>
              <a:cxnLst/>
              <a:rect l="l" t="t" r="r" b="b"/>
              <a:pathLst>
                <a:path w="153670" h="12064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153670" h="12064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153670" h="12064">
                  <a:moveTo>
                    <a:pt x="70802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02" y="11798"/>
                  </a:lnTo>
                  <a:lnTo>
                    <a:pt x="70802" y="0"/>
                  </a:lnTo>
                  <a:close/>
                </a:path>
                <a:path w="153670" h="12064">
                  <a:moveTo>
                    <a:pt x="94424" y="0"/>
                  </a:move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0"/>
                  </a:lnTo>
                  <a:close/>
                </a:path>
                <a:path w="153670" h="12064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153670" h="12064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5898515" y="5380773"/>
            <a:ext cx="100584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16.92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16.92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2.97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793906" y="7521740"/>
            <a:ext cx="47117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34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2F636E0-3B0D-D1E9-7F89-0041F3A9FA1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41343580"/>
              </p:ext>
            </p:extLst>
          </p:nvPr>
        </p:nvGraphicFramePr>
        <p:xfrm>
          <a:off x="571500" y="6088658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2F636E0-3B0D-D1E9-7F89-0041F3A9FA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71500" y="6088658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52F35E2-E533-6787-19B0-9053DAC07E1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923351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53788" y="1110653"/>
            <a:ext cx="4160520" cy="438912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230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259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488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3602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3716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911215" y="877672"/>
            <a:ext cx="3152140" cy="3026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latin typeface="Arial"/>
                <a:cs typeface="Arial"/>
              </a:rPr>
              <a:t>HANK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spc="125" dirty="0">
                <a:latin typeface="Arial"/>
                <a:cs typeface="Arial"/>
              </a:rPr>
              <a:t>30"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BACKLESS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HNK600BS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Sleek style in a compact design is the hallmark of this Backless </a:t>
            </a:r>
            <a:r>
              <a:rPr sz="750" spc="-25" dirty="0">
                <a:latin typeface="Raleway"/>
                <a:cs typeface="Raleway"/>
              </a:rPr>
              <a:t>Bar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 that fits 42-Inch high counters. An upholstered granite </a:t>
            </a:r>
            <a:r>
              <a:rPr sz="750" spc="-10" dirty="0">
                <a:latin typeface="Raleway"/>
                <a:cs typeface="Raleway"/>
              </a:rPr>
              <a:t>leatherette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ensures a comfortable seat while details like nickel nailhead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box seat construction make sure the stool stands out! A great </a:t>
            </a:r>
            <a:r>
              <a:rPr sz="750" spc="-10" dirty="0">
                <a:latin typeface="Raleway"/>
                <a:cs typeface="Raleway"/>
              </a:rPr>
              <a:t>addition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industrial, farmhouse or transitional interiors, the fully welded </a:t>
            </a:r>
            <a:r>
              <a:rPr sz="750" spc="-10" dirty="0">
                <a:latin typeface="Raleway"/>
                <a:cs typeface="Raleway"/>
              </a:rPr>
              <a:t>steel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frame makes for a sturdy, durable stool that requires no </a:t>
            </a:r>
            <a:r>
              <a:rPr sz="750" spc="-10" dirty="0">
                <a:latin typeface="Raleway"/>
                <a:cs typeface="Raleway"/>
              </a:rPr>
              <a:t>assembly.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Commercial grade strength in a Backless Bar </a:t>
            </a:r>
            <a:r>
              <a:rPr sz="750" spc="-10" dirty="0">
                <a:latin typeface="Raleway"/>
                <a:cs typeface="Raleway"/>
              </a:rPr>
              <a:t>Stool</a:t>
            </a:r>
            <a:endParaRPr sz="750" dirty="0">
              <a:latin typeface="Raleway"/>
              <a:cs typeface="Raleway"/>
            </a:endParaRPr>
          </a:p>
          <a:p>
            <a:pPr marL="393700" marR="1314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cold-rolled steel frame provides a strong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275 lb. weight capacity that is light enough to </a:t>
            </a:r>
            <a:r>
              <a:rPr sz="750" spc="-20" dirty="0">
                <a:latin typeface="Raleway"/>
                <a:cs typeface="Raleway"/>
              </a:rPr>
              <a:t>move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easily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Fire retardant foam </a:t>
            </a:r>
            <a:r>
              <a:rPr sz="750" spc="-10" dirty="0">
                <a:latin typeface="Raleway"/>
                <a:cs typeface="Raleway"/>
              </a:rPr>
              <a:t>cushion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Scratch resistant powder-coated metal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974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welded metal frame with no assembly required.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unbox the stool and set-up your </a:t>
            </a:r>
            <a:r>
              <a:rPr sz="750" spc="-10" dirty="0">
                <a:latin typeface="Raleway"/>
                <a:cs typeface="Raleway"/>
              </a:rPr>
              <a:t>space!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3092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Metal footrest adds strength and comfort to the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Upholstered seat makes for a more comfortable </a:t>
            </a:r>
            <a:r>
              <a:rPr sz="750" spc="-20" dirty="0">
                <a:latin typeface="Raleway"/>
                <a:cs typeface="Raleway"/>
              </a:rPr>
              <a:t>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30 seat height Counter Stool fits 42 high counters </a:t>
            </a:r>
            <a:r>
              <a:rPr sz="750" spc="-10" dirty="0">
                <a:latin typeface="Raleway"/>
                <a:cs typeface="Raleway"/>
              </a:rPr>
              <a:t>easily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Gunmetal finished steel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1212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Granite leatherette cover replicates the look and feel of </a:t>
            </a:r>
            <a:r>
              <a:rPr sz="750" spc="-20" dirty="0">
                <a:latin typeface="Raleway"/>
                <a:cs typeface="Raleway"/>
              </a:rPr>
              <a:t>real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leather with a more easy-care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91301" y="4206849"/>
            <a:ext cx="86233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73759" y="4545939"/>
            <a:ext cx="32194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13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5907614" y="4739900"/>
            <a:ext cx="727710" cy="727710"/>
            <a:chOff x="5907614" y="4739900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5911215" y="474350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79402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95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8192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41058" y="37909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85719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254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254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254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25400">
                  <a:moveTo>
                    <a:pt x="227380" y="0"/>
                  </a:move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254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4876133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88245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51587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920348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064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381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63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064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06425" h="38100">
                  <a:moveTo>
                    <a:pt x="341058" y="12623"/>
                  </a:moveTo>
                  <a:lnTo>
                    <a:pt x="328434" y="12623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9456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9835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37884"/>
                  </a:moveTo>
                  <a:lnTo>
                    <a:pt x="37896" y="37884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84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50533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84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66331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502138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05269" y="25273"/>
                  </a:move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5059286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38100">
                  <a:moveTo>
                    <a:pt x="37909" y="25273"/>
                  </a:move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064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064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064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06425" h="38100">
                  <a:moveTo>
                    <a:pt x="252641" y="0"/>
                  </a:move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064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064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381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50845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37884"/>
                  </a:moveTo>
                  <a:lnTo>
                    <a:pt x="113690" y="37884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126326" y="50533"/>
                  </a:lnTo>
                  <a:lnTo>
                    <a:pt x="126326" y="37884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84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512244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064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06425" h="508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06425" h="50800">
                  <a:moveTo>
                    <a:pt x="429488" y="37896"/>
                  </a:move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49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12649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49"/>
                  </a:lnTo>
                  <a:lnTo>
                    <a:pt x="328422" y="12649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49"/>
                  </a:lnTo>
                  <a:lnTo>
                    <a:pt x="290537" y="12649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49"/>
                  </a:lnTo>
                  <a:lnTo>
                    <a:pt x="378955" y="1264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close/>
                </a:path>
                <a:path w="6064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064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06425" h="50800">
                  <a:moveTo>
                    <a:pt x="568426" y="0"/>
                  </a:moveTo>
                  <a:lnTo>
                    <a:pt x="56842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68426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49"/>
                  </a:lnTo>
                  <a:lnTo>
                    <a:pt x="593674" y="12649"/>
                  </a:lnTo>
                  <a:lnTo>
                    <a:pt x="593674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516033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65277" y="12636"/>
                  </a:moveTo>
                  <a:lnTo>
                    <a:pt x="265277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519823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close/>
                </a:path>
                <a:path w="6064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close/>
                </a:path>
                <a:path w="6064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46"/>
                  </a:lnTo>
                  <a:lnTo>
                    <a:pt x="265277" y="50546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74" y="5054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66318" y="50546"/>
                  </a:lnTo>
                  <a:lnTo>
                    <a:pt x="378955" y="50546"/>
                  </a:lnTo>
                  <a:lnTo>
                    <a:pt x="391579" y="50546"/>
                  </a:lnTo>
                  <a:lnTo>
                    <a:pt x="404215" y="50546"/>
                  </a:lnTo>
                  <a:lnTo>
                    <a:pt x="416852" y="5054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06425" h="50800">
                  <a:moveTo>
                    <a:pt x="581063" y="0"/>
                  </a:move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4372" y="523613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06425" h="50800">
                  <a:moveTo>
                    <a:pt x="75793" y="37896"/>
                  </a:move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93" y="50533"/>
                  </a:lnTo>
                  <a:lnTo>
                    <a:pt x="75793" y="37896"/>
                  </a:lnTo>
                  <a:close/>
                </a:path>
                <a:path w="6064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06425" h="50800">
                  <a:moveTo>
                    <a:pt x="138950" y="12636"/>
                  </a:moveTo>
                  <a:lnTo>
                    <a:pt x="126314" y="12636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38950" y="12636"/>
                  </a:lnTo>
                  <a:close/>
                </a:path>
                <a:path w="6064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06425" h="50800">
                  <a:moveTo>
                    <a:pt x="202107" y="37896"/>
                  </a:move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25" y="37896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50800">
                  <a:moveTo>
                    <a:pt x="366318" y="12636"/>
                  </a:moveTo>
                  <a:lnTo>
                    <a:pt x="353682" y="12636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66318" y="12636"/>
                  </a:lnTo>
                  <a:close/>
                </a:path>
                <a:path w="6064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06425" h="508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66318" y="37896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25273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29475" y="12649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74" y="12636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43153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73"/>
                  </a:lnTo>
                  <a:lnTo>
                    <a:pt x="555790" y="12649"/>
                  </a:lnTo>
                  <a:lnTo>
                    <a:pt x="568426" y="12649"/>
                  </a:lnTo>
                  <a:lnTo>
                    <a:pt x="568426" y="25273"/>
                  </a:lnTo>
                  <a:lnTo>
                    <a:pt x="581037" y="25273"/>
                  </a:lnTo>
                  <a:lnTo>
                    <a:pt x="581037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61735" y="527403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78955" y="50533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81063" y="37896"/>
                  </a:move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896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1735" y="531192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84"/>
                  </a:moveTo>
                  <a:lnTo>
                    <a:pt x="50533" y="37884"/>
                  </a:lnTo>
                  <a:lnTo>
                    <a:pt x="37909" y="37884"/>
                  </a:lnTo>
                  <a:lnTo>
                    <a:pt x="25273" y="37884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84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303174" y="37884"/>
                  </a:moveTo>
                  <a:lnTo>
                    <a:pt x="290537" y="37884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84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42112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85" y="12623"/>
                  </a:move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61735" y="534981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22"/>
                  </a:lnTo>
                  <a:lnTo>
                    <a:pt x="88430" y="37922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38963" y="25273"/>
                  </a:moveTo>
                  <a:lnTo>
                    <a:pt x="126326" y="25273"/>
                  </a:lnTo>
                  <a:lnTo>
                    <a:pt x="126326" y="37922"/>
                  </a:lnTo>
                  <a:lnTo>
                    <a:pt x="138963" y="37922"/>
                  </a:lnTo>
                  <a:lnTo>
                    <a:pt x="138963" y="25273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22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41058" y="25273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66318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22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22"/>
                  </a:lnTo>
                  <a:lnTo>
                    <a:pt x="530542" y="37922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22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93674" y="37922"/>
                  </a:lnTo>
                  <a:lnTo>
                    <a:pt x="606310" y="37922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61735" y="53750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23"/>
                  </a:lnTo>
                  <a:close/>
                </a:path>
                <a:path w="6191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23"/>
                  </a:lnTo>
                  <a:close/>
                </a:path>
                <a:path w="619125" h="381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23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530542" y="12623"/>
                  </a:moveTo>
                  <a:lnTo>
                    <a:pt x="530542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23"/>
                  </a:lnTo>
                  <a:close/>
                </a:path>
                <a:path w="619125" h="381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5898515" y="5446509"/>
            <a:ext cx="1005840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30.31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10" dirty="0">
                <a:latin typeface="Raleway"/>
                <a:cs typeface="Raleway"/>
              </a:rPr>
              <a:t>16.92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10" dirty="0">
                <a:latin typeface="Raleway"/>
                <a:cs typeface="Raleway"/>
              </a:rPr>
              <a:t>16.92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3.42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791214" y="7521740"/>
            <a:ext cx="47625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38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0F07297-90FD-9006-CA18-5777D4D909E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78737037"/>
              </p:ext>
            </p:extLst>
          </p:nvPr>
        </p:nvGraphicFramePr>
        <p:xfrm>
          <a:off x="457200" y="6103215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0F07297-90FD-9006-CA18-5777D4D909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6103215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0B1D16F-54D5-ACDE-A9FF-FBAEBF65CF3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397363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800" y="69786"/>
            <a:ext cx="11931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 </a:t>
            </a: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Steve Silver 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Company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9974" y="922058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3030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488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602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716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3945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059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8515" y="1083836"/>
            <a:ext cx="3198495" cy="3393237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02590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VALENCIA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</a:t>
            </a:r>
            <a:r>
              <a:rPr sz="1200" b="1" spc="75" dirty="0">
                <a:latin typeface="Arial"/>
                <a:cs typeface="Arial"/>
              </a:rPr>
              <a:t>POWER </a:t>
            </a:r>
            <a:r>
              <a:rPr sz="1200" b="1" spc="55" dirty="0">
                <a:latin typeface="Arial"/>
                <a:cs typeface="Arial"/>
              </a:rPr>
              <a:t>OCEAN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BLUE</a:t>
            </a:r>
            <a:r>
              <a:rPr sz="1200" b="1" spc="15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RECLINING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90" dirty="0">
                <a:latin typeface="Arial"/>
                <a:cs typeface="Arial"/>
              </a:rPr>
              <a:t>(SOFA,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LOVESEAT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smartly tailored Reclining Set with gentle shaped seats and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luxurious leather-like cover, the Valencia Set has power headrest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power footrest in a clean contemporary silhouette. Choose from </a:t>
            </a:r>
            <a:r>
              <a:rPr sz="750" spc="-10" dirty="0">
                <a:latin typeface="Raleway"/>
                <a:cs typeface="Raleway"/>
              </a:rPr>
              <a:t>Sofa,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Loveseat or Chair for an elegant style that excels in comfort. Some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details in the collection include a Center Console on the </a:t>
            </a:r>
            <a:r>
              <a:rPr sz="750" spc="-10" dirty="0">
                <a:latin typeface="Raleway"/>
                <a:cs typeface="Raleway"/>
              </a:rPr>
              <a:t>Loveseat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conceals both hidden storage area and two cupholders. </a:t>
            </a:r>
            <a:r>
              <a:rPr sz="750" spc="-10" dirty="0">
                <a:latin typeface="Raleway"/>
                <a:cs typeface="Raleway"/>
              </a:rPr>
              <a:t>Hand-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stitching that mirrors the shaped seat and a svelte scoop arm add to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special design. A control panel on each outside arm controls the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comes with a convenient USB charging </a:t>
            </a:r>
            <a:r>
              <a:rPr sz="750" spc="-10" dirty="0">
                <a:latin typeface="Raleway"/>
                <a:cs typeface="Raleway"/>
              </a:rPr>
              <a:t>port.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Leatherette </a:t>
            </a:r>
            <a:r>
              <a:rPr sz="750" spc="-10" dirty="0">
                <a:latin typeface="Raleway"/>
                <a:cs typeface="Raleway"/>
              </a:rPr>
              <a:t>cover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headrest and power </a:t>
            </a:r>
            <a:r>
              <a:rPr sz="750" spc="-10" dirty="0">
                <a:latin typeface="Raleway"/>
                <a:cs typeface="Raleway"/>
              </a:rPr>
              <a:t>footrest</a:t>
            </a:r>
            <a:endParaRPr sz="750" dirty="0">
              <a:latin typeface="Raleway"/>
              <a:cs typeface="Raleway"/>
            </a:endParaRPr>
          </a:p>
          <a:p>
            <a:pPr marL="393700" marR="2603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Console Loveseat ha a lift-top Console has hidden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built-in armrest and a pop-open front with two </a:t>
            </a:r>
            <a:r>
              <a:rPr sz="750" spc="-10" dirty="0">
                <a:latin typeface="Raleway"/>
                <a:cs typeface="Raleway"/>
              </a:rPr>
              <a:t>hidden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cupholders</a:t>
            </a:r>
            <a:endParaRPr sz="750" dirty="0">
              <a:latin typeface="Raleway"/>
              <a:cs typeface="Raleway"/>
            </a:endParaRPr>
          </a:p>
          <a:p>
            <a:pPr marL="393700" marR="1587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Control panel with headrest, footrest and USB charging </a:t>
            </a:r>
            <a:r>
              <a:rPr sz="750" spc="-20" dirty="0">
                <a:latin typeface="Raleway"/>
                <a:cs typeface="Raleway"/>
              </a:rPr>
              <a:t>port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Sinuous spring seat construction with webbing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Pocketed </a:t>
            </a:r>
            <a:r>
              <a:rPr sz="750" spc="-10" dirty="0">
                <a:latin typeface="Raleway"/>
                <a:cs typeface="Raleway"/>
              </a:rPr>
              <a:t>coils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Furniture-grade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plywood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393700" marR="1924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Available in Dual-Power Reclining Sofa, Loveseat and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Ocean Blue </a:t>
            </a:r>
            <a:r>
              <a:rPr sz="750" spc="-10" dirty="0">
                <a:latin typeface="Raleway"/>
                <a:cs typeface="Raleway"/>
              </a:rPr>
              <a:t>color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$1,757.00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898515" y="5172341"/>
            <a:ext cx="137477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Tag: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solidFill>
                  <a:srgbClr val="0000FF"/>
                </a:solidFill>
                <a:latin typeface="Raleway"/>
                <a:cs typeface="Raleway"/>
                <a:hlinkClick r:id="rId4"/>
              </a:rPr>
              <a:t>Dual-Power Reclining </a:t>
            </a:r>
            <a:r>
              <a:rPr sz="750" spc="-25" dirty="0">
                <a:solidFill>
                  <a:srgbClr val="0000FF"/>
                </a:solidFill>
                <a:latin typeface="Raleway"/>
                <a:cs typeface="Raleway"/>
                <a:hlinkClick r:id="rId4"/>
              </a:rPr>
              <a:t>Set</a:t>
            </a:r>
            <a:endParaRPr sz="75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6629400" y="4506226"/>
            <a:ext cx="1851025" cy="735965"/>
            <a:chOff x="6133058" y="4556690"/>
            <a:chExt cx="1851025" cy="735965"/>
          </a:xfrm>
        </p:grpSpPr>
        <p:sp>
          <p:nvSpPr>
            <p:cNvPr id="18" name="object 18"/>
            <p:cNvSpPr/>
            <p:nvPr/>
          </p:nvSpPr>
          <p:spPr>
            <a:xfrm>
              <a:off x="6133058" y="5289816"/>
              <a:ext cx="1127760" cy="0"/>
            </a:xfrm>
            <a:custGeom>
              <a:avLst/>
              <a:gdLst/>
              <a:ahLst/>
              <a:cxnLst/>
              <a:rect l="l" t="t" r="r" b="b"/>
              <a:pathLst>
                <a:path w="1127759">
                  <a:moveTo>
                    <a:pt x="0" y="0"/>
                  </a:moveTo>
                  <a:lnTo>
                    <a:pt x="1127378" y="0"/>
                  </a:lnTo>
                </a:path>
              </a:pathLst>
            </a:custGeom>
            <a:ln w="476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260437" y="45602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99884" y="459973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49314" y="19735"/>
                  </a:moveTo>
                  <a:lnTo>
                    <a:pt x="39458" y="19735"/>
                  </a:lnTo>
                  <a:lnTo>
                    <a:pt x="29591" y="19735"/>
                  </a:lnTo>
                  <a:lnTo>
                    <a:pt x="19723" y="19735"/>
                  </a:lnTo>
                  <a:lnTo>
                    <a:pt x="19723" y="29603"/>
                  </a:lnTo>
                  <a:lnTo>
                    <a:pt x="29591" y="29603"/>
                  </a:lnTo>
                  <a:lnTo>
                    <a:pt x="39446" y="29603"/>
                  </a:lnTo>
                  <a:lnTo>
                    <a:pt x="49314" y="29603"/>
                  </a:lnTo>
                  <a:lnTo>
                    <a:pt x="49314" y="19735"/>
                  </a:lnTo>
                  <a:close/>
                </a:path>
                <a:path w="641350" h="29845">
                  <a:moveTo>
                    <a:pt x="69049" y="0"/>
                  </a:moveTo>
                  <a:lnTo>
                    <a:pt x="69049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19723" y="9867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59182" y="29603"/>
                  </a:lnTo>
                  <a:lnTo>
                    <a:pt x="69049" y="29603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9845">
                  <a:moveTo>
                    <a:pt x="138087" y="0"/>
                  </a:moveTo>
                  <a:lnTo>
                    <a:pt x="128219" y="0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67"/>
                  </a:lnTo>
                  <a:lnTo>
                    <a:pt x="98628" y="9867"/>
                  </a:lnTo>
                  <a:lnTo>
                    <a:pt x="98628" y="0"/>
                  </a:lnTo>
                  <a:lnTo>
                    <a:pt x="88760" y="0"/>
                  </a:lnTo>
                  <a:lnTo>
                    <a:pt x="88760" y="9867"/>
                  </a:lnTo>
                  <a:lnTo>
                    <a:pt x="88760" y="19735"/>
                  </a:lnTo>
                  <a:lnTo>
                    <a:pt x="98628" y="19735"/>
                  </a:lnTo>
                  <a:lnTo>
                    <a:pt x="138087" y="19735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41350" h="29845">
                  <a:moveTo>
                    <a:pt x="157810" y="0"/>
                  </a:moveTo>
                  <a:lnTo>
                    <a:pt x="147942" y="0"/>
                  </a:lnTo>
                  <a:lnTo>
                    <a:pt x="147942" y="9867"/>
                  </a:lnTo>
                  <a:lnTo>
                    <a:pt x="157810" y="9867"/>
                  </a:lnTo>
                  <a:lnTo>
                    <a:pt x="157810" y="0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56438" y="0"/>
                  </a:moveTo>
                  <a:lnTo>
                    <a:pt x="246583" y="0"/>
                  </a:lnTo>
                  <a:lnTo>
                    <a:pt x="236715" y="0"/>
                  </a:lnTo>
                  <a:lnTo>
                    <a:pt x="236715" y="9867"/>
                  </a:lnTo>
                  <a:lnTo>
                    <a:pt x="226847" y="9867"/>
                  </a:lnTo>
                  <a:lnTo>
                    <a:pt x="226847" y="0"/>
                  </a:lnTo>
                  <a:lnTo>
                    <a:pt x="216979" y="0"/>
                  </a:lnTo>
                  <a:lnTo>
                    <a:pt x="216979" y="9867"/>
                  </a:lnTo>
                  <a:lnTo>
                    <a:pt x="207124" y="9867"/>
                  </a:lnTo>
                  <a:lnTo>
                    <a:pt x="197269" y="9867"/>
                  </a:lnTo>
                  <a:lnTo>
                    <a:pt x="197269" y="0"/>
                  </a:lnTo>
                  <a:lnTo>
                    <a:pt x="187401" y="0"/>
                  </a:lnTo>
                  <a:lnTo>
                    <a:pt x="177533" y="0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97256" y="9867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16979" y="19735"/>
                  </a:lnTo>
                  <a:lnTo>
                    <a:pt x="226847" y="19735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41350" h="29845">
                  <a:moveTo>
                    <a:pt x="345211" y="9867"/>
                  </a:moveTo>
                  <a:lnTo>
                    <a:pt x="335343" y="9867"/>
                  </a:lnTo>
                  <a:lnTo>
                    <a:pt x="335343" y="0"/>
                  </a:lnTo>
                  <a:lnTo>
                    <a:pt x="325488" y="0"/>
                  </a:lnTo>
                  <a:lnTo>
                    <a:pt x="276161" y="0"/>
                  </a:lnTo>
                  <a:lnTo>
                    <a:pt x="276161" y="9867"/>
                  </a:lnTo>
                  <a:lnTo>
                    <a:pt x="276161" y="19735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15620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9867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55066" y="9867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04380" y="0"/>
                  </a:lnTo>
                  <a:lnTo>
                    <a:pt x="404380" y="9867"/>
                  </a:lnTo>
                  <a:lnTo>
                    <a:pt x="404380" y="19735"/>
                  </a:lnTo>
                  <a:lnTo>
                    <a:pt x="414248" y="19735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63562" y="9867"/>
                  </a:moveTo>
                  <a:lnTo>
                    <a:pt x="453707" y="9867"/>
                  </a:lnTo>
                  <a:lnTo>
                    <a:pt x="453707" y="0"/>
                  </a:lnTo>
                  <a:lnTo>
                    <a:pt x="443839" y="0"/>
                  </a:lnTo>
                  <a:lnTo>
                    <a:pt x="443839" y="9867"/>
                  </a:lnTo>
                  <a:lnTo>
                    <a:pt x="433971" y="9867"/>
                  </a:lnTo>
                  <a:lnTo>
                    <a:pt x="424103" y="9867"/>
                  </a:lnTo>
                  <a:lnTo>
                    <a:pt x="424103" y="19735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53694" y="19735"/>
                  </a:lnTo>
                  <a:lnTo>
                    <a:pt x="463562" y="19735"/>
                  </a:lnTo>
                  <a:lnTo>
                    <a:pt x="463562" y="9867"/>
                  </a:lnTo>
                  <a:close/>
                </a:path>
                <a:path w="641350" h="29845">
                  <a:moveTo>
                    <a:pt x="483285" y="9867"/>
                  </a:move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41350" h="29845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62190" y="9867"/>
                  </a:moveTo>
                  <a:lnTo>
                    <a:pt x="552335" y="9867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52323" y="9867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62190" y="9867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41096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631228" y="9867"/>
                  </a:lnTo>
                  <a:lnTo>
                    <a:pt x="631228" y="19735"/>
                  </a:lnTo>
                  <a:lnTo>
                    <a:pt x="641096" y="19735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359066" y="4619472"/>
              <a:ext cx="325755" cy="10160"/>
            </a:xfrm>
            <a:custGeom>
              <a:avLst/>
              <a:gdLst/>
              <a:ahLst/>
              <a:cxnLst/>
              <a:rect l="l" t="t" r="r" b="b"/>
              <a:pathLst>
                <a:path w="325754" h="1016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325754" h="10160">
                  <a:moveTo>
                    <a:pt x="39446" y="0"/>
                  </a:moveTo>
                  <a:lnTo>
                    <a:pt x="29578" y="0"/>
                  </a:lnTo>
                  <a:lnTo>
                    <a:pt x="29578" y="9867"/>
                  </a:lnTo>
                  <a:lnTo>
                    <a:pt x="39446" y="9867"/>
                  </a:lnTo>
                  <a:lnTo>
                    <a:pt x="39446" y="0"/>
                  </a:lnTo>
                  <a:close/>
                </a:path>
                <a:path w="325754" h="10160">
                  <a:moveTo>
                    <a:pt x="78905" y="0"/>
                  </a:moveTo>
                  <a:lnTo>
                    <a:pt x="69037" y="0"/>
                  </a:lnTo>
                  <a:lnTo>
                    <a:pt x="59169" y="0"/>
                  </a:lnTo>
                  <a:lnTo>
                    <a:pt x="59169" y="9867"/>
                  </a:lnTo>
                  <a:lnTo>
                    <a:pt x="69037" y="9867"/>
                  </a:lnTo>
                  <a:lnTo>
                    <a:pt x="78905" y="9867"/>
                  </a:lnTo>
                  <a:lnTo>
                    <a:pt x="78905" y="0"/>
                  </a:lnTo>
                  <a:close/>
                </a:path>
                <a:path w="325754" h="10160">
                  <a:moveTo>
                    <a:pt x="118351" y="0"/>
                  </a:moveTo>
                  <a:lnTo>
                    <a:pt x="108496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108483" y="9867"/>
                  </a:lnTo>
                  <a:lnTo>
                    <a:pt x="118351" y="9867"/>
                  </a:lnTo>
                  <a:lnTo>
                    <a:pt x="118351" y="0"/>
                  </a:lnTo>
                  <a:close/>
                </a:path>
                <a:path w="325754" h="10160">
                  <a:moveTo>
                    <a:pt x="147942" y="0"/>
                  </a:moveTo>
                  <a:lnTo>
                    <a:pt x="138087" y="0"/>
                  </a:lnTo>
                  <a:lnTo>
                    <a:pt x="128219" y="0"/>
                  </a:lnTo>
                  <a:lnTo>
                    <a:pt x="128219" y="9867"/>
                  </a:lnTo>
                  <a:lnTo>
                    <a:pt x="138074" y="9867"/>
                  </a:lnTo>
                  <a:lnTo>
                    <a:pt x="147942" y="9867"/>
                  </a:lnTo>
                  <a:lnTo>
                    <a:pt x="147942" y="0"/>
                  </a:lnTo>
                  <a:close/>
                </a:path>
                <a:path w="325754" h="10160">
                  <a:moveTo>
                    <a:pt x="197256" y="0"/>
                  </a:moveTo>
                  <a:lnTo>
                    <a:pt x="187388" y="0"/>
                  </a:lnTo>
                  <a:lnTo>
                    <a:pt x="187388" y="9867"/>
                  </a:lnTo>
                  <a:lnTo>
                    <a:pt x="197256" y="9867"/>
                  </a:lnTo>
                  <a:lnTo>
                    <a:pt x="197256" y="0"/>
                  </a:lnTo>
                  <a:close/>
                </a:path>
                <a:path w="325754" h="10160">
                  <a:moveTo>
                    <a:pt x="226847" y="0"/>
                  </a:moveTo>
                  <a:lnTo>
                    <a:pt x="216992" y="0"/>
                  </a:lnTo>
                  <a:lnTo>
                    <a:pt x="207124" y="0"/>
                  </a:lnTo>
                  <a:lnTo>
                    <a:pt x="207124" y="9867"/>
                  </a:lnTo>
                  <a:lnTo>
                    <a:pt x="216979" y="9867"/>
                  </a:lnTo>
                  <a:lnTo>
                    <a:pt x="226847" y="9867"/>
                  </a:lnTo>
                  <a:lnTo>
                    <a:pt x="226847" y="0"/>
                  </a:lnTo>
                  <a:close/>
                </a:path>
                <a:path w="325754" h="10160">
                  <a:moveTo>
                    <a:pt x="256438" y="0"/>
                  </a:moveTo>
                  <a:lnTo>
                    <a:pt x="246570" y="0"/>
                  </a:lnTo>
                  <a:lnTo>
                    <a:pt x="246570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325754" h="10160">
                  <a:moveTo>
                    <a:pt x="295884" y="0"/>
                  </a:moveTo>
                  <a:lnTo>
                    <a:pt x="286029" y="0"/>
                  </a:lnTo>
                  <a:lnTo>
                    <a:pt x="276161" y="0"/>
                  </a:lnTo>
                  <a:lnTo>
                    <a:pt x="276161" y="9867"/>
                  </a:lnTo>
                  <a:lnTo>
                    <a:pt x="286016" y="9867"/>
                  </a:lnTo>
                  <a:lnTo>
                    <a:pt x="295884" y="9867"/>
                  </a:lnTo>
                  <a:lnTo>
                    <a:pt x="295884" y="0"/>
                  </a:lnTo>
                  <a:close/>
                </a:path>
                <a:path w="325754" h="10160">
                  <a:moveTo>
                    <a:pt x="325475" y="0"/>
                  </a:moveTo>
                  <a:lnTo>
                    <a:pt x="315620" y="0"/>
                  </a:lnTo>
                  <a:lnTo>
                    <a:pt x="305752" y="0"/>
                  </a:lnTo>
                  <a:lnTo>
                    <a:pt x="305752" y="9867"/>
                  </a:lnTo>
                  <a:lnTo>
                    <a:pt x="315607" y="9867"/>
                  </a:lnTo>
                  <a:lnTo>
                    <a:pt x="325475" y="9867"/>
                  </a:lnTo>
                  <a:lnTo>
                    <a:pt x="3254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714132" y="4624406"/>
              <a:ext cx="227329" cy="0"/>
            </a:xfrm>
            <a:custGeom>
              <a:avLst/>
              <a:gdLst/>
              <a:ahLst/>
              <a:cxnLst/>
              <a:rect l="l" t="t" r="r" b="b"/>
              <a:pathLst>
                <a:path w="227329">
                  <a:moveTo>
                    <a:pt x="0" y="0"/>
                  </a:moveTo>
                  <a:lnTo>
                    <a:pt x="226847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299884" y="4629327"/>
              <a:ext cx="641350" cy="20320"/>
            </a:xfrm>
            <a:custGeom>
              <a:avLst/>
              <a:gdLst/>
              <a:ahLst/>
              <a:cxnLst/>
              <a:rect l="l" t="t" r="r" b="b"/>
              <a:pathLst>
                <a:path w="641350" h="2032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41350" h="20320">
                  <a:moveTo>
                    <a:pt x="49314" y="0"/>
                  </a:moveTo>
                  <a:lnTo>
                    <a:pt x="39458" y="0"/>
                  </a:lnTo>
                  <a:lnTo>
                    <a:pt x="29591" y="0"/>
                  </a:lnTo>
                  <a:lnTo>
                    <a:pt x="19723" y="0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29591" y="19735"/>
                  </a:lnTo>
                  <a:lnTo>
                    <a:pt x="39446" y="19735"/>
                  </a:lnTo>
                  <a:lnTo>
                    <a:pt x="49314" y="19735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641350" h="20320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20320">
                  <a:moveTo>
                    <a:pt x="98628" y="9867"/>
                  </a:moveTo>
                  <a:lnTo>
                    <a:pt x="88760" y="9867"/>
                  </a:lnTo>
                  <a:lnTo>
                    <a:pt x="88760" y="19735"/>
                  </a:lnTo>
                  <a:lnTo>
                    <a:pt x="98628" y="19735"/>
                  </a:lnTo>
                  <a:lnTo>
                    <a:pt x="98628" y="9867"/>
                  </a:lnTo>
                  <a:close/>
                </a:path>
                <a:path w="641350" h="20320">
                  <a:moveTo>
                    <a:pt x="147955" y="0"/>
                  </a:moveTo>
                  <a:lnTo>
                    <a:pt x="147955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18351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641350" h="20320">
                  <a:moveTo>
                    <a:pt x="256438" y="0"/>
                  </a:moveTo>
                  <a:lnTo>
                    <a:pt x="256438" y="0"/>
                  </a:lnTo>
                  <a:lnTo>
                    <a:pt x="216979" y="0"/>
                  </a:lnTo>
                  <a:lnTo>
                    <a:pt x="216979" y="9867"/>
                  </a:lnTo>
                  <a:lnTo>
                    <a:pt x="207124" y="9867"/>
                  </a:lnTo>
                  <a:lnTo>
                    <a:pt x="207124" y="0"/>
                  </a:lnTo>
                  <a:lnTo>
                    <a:pt x="197256" y="0"/>
                  </a:lnTo>
                  <a:lnTo>
                    <a:pt x="197256" y="9867"/>
                  </a:lnTo>
                  <a:lnTo>
                    <a:pt x="187401" y="9867"/>
                  </a:lnTo>
                  <a:lnTo>
                    <a:pt x="187401" y="0"/>
                  </a:lnTo>
                  <a:lnTo>
                    <a:pt x="177533" y="0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65" y="19735"/>
                  </a:lnTo>
                  <a:lnTo>
                    <a:pt x="167678" y="19735"/>
                  </a:lnTo>
                  <a:lnTo>
                    <a:pt x="216992" y="19735"/>
                  </a:lnTo>
                  <a:lnTo>
                    <a:pt x="216992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41350" h="20320">
                  <a:moveTo>
                    <a:pt x="345211" y="0"/>
                  </a:moveTo>
                  <a:lnTo>
                    <a:pt x="335343" y="0"/>
                  </a:lnTo>
                  <a:lnTo>
                    <a:pt x="325475" y="0"/>
                  </a:lnTo>
                  <a:lnTo>
                    <a:pt x="325475" y="9867"/>
                  </a:lnTo>
                  <a:lnTo>
                    <a:pt x="315620" y="9867"/>
                  </a:lnTo>
                  <a:lnTo>
                    <a:pt x="315620" y="0"/>
                  </a:lnTo>
                  <a:lnTo>
                    <a:pt x="305752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76174" y="19735"/>
                  </a:lnTo>
                  <a:lnTo>
                    <a:pt x="276174" y="9867"/>
                  </a:lnTo>
                  <a:lnTo>
                    <a:pt x="286029" y="9867"/>
                  </a:lnTo>
                  <a:lnTo>
                    <a:pt x="295884" y="9867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45211" y="19735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41350" h="20320">
                  <a:moveTo>
                    <a:pt x="433971" y="9867"/>
                  </a:moveTo>
                  <a:lnTo>
                    <a:pt x="433971" y="9867"/>
                  </a:lnTo>
                  <a:lnTo>
                    <a:pt x="394525" y="9867"/>
                  </a:lnTo>
                  <a:lnTo>
                    <a:pt x="394525" y="0"/>
                  </a:lnTo>
                  <a:lnTo>
                    <a:pt x="384657" y="0"/>
                  </a:lnTo>
                  <a:lnTo>
                    <a:pt x="374789" y="0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33971" y="19735"/>
                  </a:lnTo>
                  <a:lnTo>
                    <a:pt x="433971" y="9867"/>
                  </a:lnTo>
                  <a:close/>
                </a:path>
                <a:path w="641350" h="20320">
                  <a:moveTo>
                    <a:pt x="473430" y="0"/>
                  </a:moveTo>
                  <a:lnTo>
                    <a:pt x="463562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53707" y="19735"/>
                  </a:lnTo>
                  <a:lnTo>
                    <a:pt x="453707" y="9867"/>
                  </a:lnTo>
                  <a:lnTo>
                    <a:pt x="463562" y="9867"/>
                  </a:lnTo>
                  <a:lnTo>
                    <a:pt x="473430" y="9867"/>
                  </a:lnTo>
                  <a:lnTo>
                    <a:pt x="473430" y="0"/>
                  </a:lnTo>
                  <a:close/>
                </a:path>
                <a:path w="641350" h="2032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20320">
                  <a:moveTo>
                    <a:pt x="512876" y="0"/>
                  </a:moveTo>
                  <a:lnTo>
                    <a:pt x="503008" y="0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12876" y="0"/>
                  </a:lnTo>
                  <a:close/>
                </a:path>
                <a:path w="641350" h="20320">
                  <a:moveTo>
                    <a:pt x="552335" y="0"/>
                  </a:moveTo>
                  <a:lnTo>
                    <a:pt x="542467" y="0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0320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0320">
                  <a:moveTo>
                    <a:pt x="621372" y="0"/>
                  </a:moveTo>
                  <a:lnTo>
                    <a:pt x="611505" y="0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  <a:path w="641350" h="20320">
                  <a:moveTo>
                    <a:pt x="641096" y="0"/>
                  </a:moveTo>
                  <a:lnTo>
                    <a:pt x="631228" y="0"/>
                  </a:lnTo>
                  <a:lnTo>
                    <a:pt x="631228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793037" y="4644129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0" y="0"/>
                  </a:moveTo>
                  <a:lnTo>
                    <a:pt x="147942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299884" y="4649050"/>
              <a:ext cx="641350" cy="10160"/>
            </a:xfrm>
            <a:custGeom>
              <a:avLst/>
              <a:gdLst/>
              <a:ahLst/>
              <a:cxnLst/>
              <a:rect l="l" t="t" r="r" b="b"/>
              <a:pathLst>
                <a:path w="641350" h="1016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41350" h="10160">
                  <a:moveTo>
                    <a:pt x="69049" y="0"/>
                  </a:moveTo>
                  <a:lnTo>
                    <a:pt x="59182" y="0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641350" h="10160">
                  <a:moveTo>
                    <a:pt x="88773" y="0"/>
                  </a:moveTo>
                  <a:lnTo>
                    <a:pt x="78905" y="0"/>
                  </a:lnTo>
                  <a:lnTo>
                    <a:pt x="78905" y="9867"/>
                  </a:lnTo>
                  <a:lnTo>
                    <a:pt x="88773" y="9867"/>
                  </a:lnTo>
                  <a:lnTo>
                    <a:pt x="88773" y="0"/>
                  </a:lnTo>
                  <a:close/>
                </a:path>
                <a:path w="641350" h="10160">
                  <a:moveTo>
                    <a:pt x="108496" y="0"/>
                  </a:move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641350" h="10160">
                  <a:moveTo>
                    <a:pt x="138087" y="0"/>
                  </a:moveTo>
                  <a:lnTo>
                    <a:pt x="128219" y="0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641350" h="10160">
                  <a:moveTo>
                    <a:pt x="167678" y="0"/>
                  </a:moveTo>
                  <a:lnTo>
                    <a:pt x="157810" y="0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0"/>
                  </a:lnTo>
                  <a:close/>
                </a:path>
                <a:path w="641350" h="10160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10160">
                  <a:moveTo>
                    <a:pt x="246583" y="0"/>
                  </a:moveTo>
                  <a:lnTo>
                    <a:pt x="236715" y="0"/>
                  </a:lnTo>
                  <a:lnTo>
                    <a:pt x="226847" y="0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46583" y="9867"/>
                  </a:lnTo>
                  <a:lnTo>
                    <a:pt x="246583" y="0"/>
                  </a:lnTo>
                  <a:close/>
                </a:path>
                <a:path w="641350" h="10160">
                  <a:moveTo>
                    <a:pt x="286029" y="0"/>
                  </a:moveTo>
                  <a:lnTo>
                    <a:pt x="276174" y="0"/>
                  </a:ln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66306" y="9867"/>
                  </a:lnTo>
                  <a:lnTo>
                    <a:pt x="276161" y="9867"/>
                  </a:lnTo>
                  <a:lnTo>
                    <a:pt x="286029" y="9867"/>
                  </a:lnTo>
                  <a:lnTo>
                    <a:pt x="286029" y="0"/>
                  </a:lnTo>
                  <a:close/>
                </a:path>
                <a:path w="641350" h="10160">
                  <a:moveTo>
                    <a:pt x="305752" y="0"/>
                  </a:moveTo>
                  <a:lnTo>
                    <a:pt x="295884" y="0"/>
                  </a:lnTo>
                  <a:lnTo>
                    <a:pt x="295884" y="9867"/>
                  </a:lnTo>
                  <a:lnTo>
                    <a:pt x="305752" y="9867"/>
                  </a:lnTo>
                  <a:lnTo>
                    <a:pt x="305752" y="0"/>
                  </a:lnTo>
                  <a:close/>
                </a:path>
                <a:path w="641350" h="10160">
                  <a:moveTo>
                    <a:pt x="355066" y="0"/>
                  </a:moveTo>
                  <a:lnTo>
                    <a:pt x="345211" y="0"/>
                  </a:lnTo>
                  <a:lnTo>
                    <a:pt x="335343" y="0"/>
                  </a:lnTo>
                  <a:lnTo>
                    <a:pt x="335343" y="9867"/>
                  </a:lnTo>
                  <a:lnTo>
                    <a:pt x="345198" y="9867"/>
                  </a:lnTo>
                  <a:lnTo>
                    <a:pt x="355066" y="9867"/>
                  </a:lnTo>
                  <a:lnTo>
                    <a:pt x="355066" y="0"/>
                  </a:lnTo>
                  <a:close/>
                </a:path>
                <a:path w="641350" h="10160">
                  <a:moveTo>
                    <a:pt x="374802" y="0"/>
                  </a:moveTo>
                  <a:lnTo>
                    <a:pt x="364934" y="0"/>
                  </a:lnTo>
                  <a:lnTo>
                    <a:pt x="364934" y="9867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10160">
                  <a:moveTo>
                    <a:pt x="394525" y="0"/>
                  </a:moveTo>
                  <a:lnTo>
                    <a:pt x="384657" y="0"/>
                  </a:lnTo>
                  <a:lnTo>
                    <a:pt x="384657" y="9867"/>
                  </a:lnTo>
                  <a:lnTo>
                    <a:pt x="394525" y="9867"/>
                  </a:lnTo>
                  <a:lnTo>
                    <a:pt x="394525" y="0"/>
                  </a:lnTo>
                  <a:close/>
                </a:path>
                <a:path w="641350" h="10160">
                  <a:moveTo>
                    <a:pt x="424116" y="0"/>
                  </a:moveTo>
                  <a:lnTo>
                    <a:pt x="414248" y="0"/>
                  </a:lnTo>
                  <a:lnTo>
                    <a:pt x="404380" y="0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24116" y="9867"/>
                  </a:lnTo>
                  <a:lnTo>
                    <a:pt x="424116" y="0"/>
                  </a:lnTo>
                  <a:close/>
                </a:path>
                <a:path w="641350" h="10160">
                  <a:moveTo>
                    <a:pt x="463562" y="0"/>
                  </a:moveTo>
                  <a:lnTo>
                    <a:pt x="453707" y="0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63562" y="0"/>
                  </a:lnTo>
                  <a:close/>
                </a:path>
                <a:path w="641350" h="1016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10160">
                  <a:moveTo>
                    <a:pt x="542467" y="0"/>
                  </a:moveTo>
                  <a:lnTo>
                    <a:pt x="532599" y="0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42467" y="0"/>
                  </a:lnTo>
                  <a:close/>
                </a:path>
                <a:path w="641350" h="10160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10160">
                  <a:moveTo>
                    <a:pt x="641096" y="0"/>
                  </a:moveTo>
                  <a:lnTo>
                    <a:pt x="631228" y="0"/>
                  </a:lnTo>
                  <a:lnTo>
                    <a:pt x="631228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299883" y="4663852"/>
              <a:ext cx="641350" cy="10160"/>
            </a:xfrm>
            <a:custGeom>
              <a:avLst/>
              <a:gdLst/>
              <a:ahLst/>
              <a:cxnLst/>
              <a:rect l="l" t="t" r="r" b="b"/>
              <a:pathLst>
                <a:path w="641350" h="10160">
                  <a:moveTo>
                    <a:pt x="0" y="0"/>
                  </a:moveTo>
                  <a:lnTo>
                    <a:pt x="641096" y="0"/>
                  </a:lnTo>
                </a:path>
                <a:path w="641350" h="10160">
                  <a:moveTo>
                    <a:pt x="88760" y="9867"/>
                  </a:moveTo>
                  <a:lnTo>
                    <a:pt x="266306" y="9867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299884" y="4668786"/>
              <a:ext cx="591820" cy="29845"/>
            </a:xfrm>
            <a:custGeom>
              <a:avLst/>
              <a:gdLst/>
              <a:ahLst/>
              <a:cxnLst/>
              <a:rect l="l" t="t" r="r" b="b"/>
              <a:pathLst>
                <a:path w="59182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591820" h="29845">
                  <a:moveTo>
                    <a:pt x="49314" y="19723"/>
                  </a:moveTo>
                  <a:lnTo>
                    <a:pt x="39458" y="19723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close/>
                </a:path>
                <a:path w="591820" h="29845">
                  <a:moveTo>
                    <a:pt x="138087" y="9855"/>
                  </a:moveTo>
                  <a:lnTo>
                    <a:pt x="138087" y="9855"/>
                  </a:lnTo>
                  <a:lnTo>
                    <a:pt x="98628" y="9855"/>
                  </a:lnTo>
                  <a:lnTo>
                    <a:pt x="98628" y="19723"/>
                  </a:lnTo>
                  <a:lnTo>
                    <a:pt x="88773" y="19723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49314" y="19723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23"/>
                  </a:lnTo>
                  <a:lnTo>
                    <a:pt x="138087" y="9855"/>
                  </a:lnTo>
                  <a:close/>
                </a:path>
                <a:path w="591820" h="29845">
                  <a:moveTo>
                    <a:pt x="157810" y="9855"/>
                  </a:moveTo>
                  <a:lnTo>
                    <a:pt x="147942" y="9855"/>
                  </a:lnTo>
                  <a:lnTo>
                    <a:pt x="147942" y="19723"/>
                  </a:lnTo>
                  <a:lnTo>
                    <a:pt x="157810" y="19723"/>
                  </a:lnTo>
                  <a:lnTo>
                    <a:pt x="157810" y="9855"/>
                  </a:lnTo>
                  <a:close/>
                </a:path>
                <a:path w="591820" h="29845">
                  <a:moveTo>
                    <a:pt x="207124" y="9855"/>
                  </a:moveTo>
                  <a:lnTo>
                    <a:pt x="197269" y="9855"/>
                  </a:lnTo>
                  <a:lnTo>
                    <a:pt x="187401" y="9855"/>
                  </a:lnTo>
                  <a:lnTo>
                    <a:pt x="177533" y="9855"/>
                  </a:lnTo>
                  <a:lnTo>
                    <a:pt x="177533" y="19723"/>
                  </a:lnTo>
                  <a:lnTo>
                    <a:pt x="167678" y="19723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207124" y="19723"/>
                  </a:lnTo>
                  <a:lnTo>
                    <a:pt x="207124" y="9855"/>
                  </a:lnTo>
                  <a:close/>
                </a:path>
                <a:path w="591820" h="29845">
                  <a:moveTo>
                    <a:pt x="216992" y="19723"/>
                  </a:move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591820" h="29845">
                  <a:moveTo>
                    <a:pt x="276174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56438" y="19723"/>
                  </a:lnTo>
                  <a:lnTo>
                    <a:pt x="256438" y="9855"/>
                  </a:lnTo>
                  <a:lnTo>
                    <a:pt x="246570" y="9855"/>
                  </a:lnTo>
                  <a:lnTo>
                    <a:pt x="246570" y="19723"/>
                  </a:lnTo>
                  <a:lnTo>
                    <a:pt x="236715" y="19723"/>
                  </a:lnTo>
                  <a:lnTo>
                    <a:pt x="226847" y="19723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591820" h="29845">
                  <a:moveTo>
                    <a:pt x="374802" y="0"/>
                  </a:moveTo>
                  <a:lnTo>
                    <a:pt x="374802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305752" y="0"/>
                  </a:lnTo>
                  <a:lnTo>
                    <a:pt x="295884" y="0"/>
                  </a:lnTo>
                  <a:lnTo>
                    <a:pt x="295884" y="9855"/>
                  </a:lnTo>
                  <a:lnTo>
                    <a:pt x="286029" y="9855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295897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591820" h="29845">
                  <a:moveTo>
                    <a:pt x="404393" y="0"/>
                  </a:move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04393" y="9867"/>
                  </a:lnTo>
                  <a:lnTo>
                    <a:pt x="404393" y="0"/>
                  </a:lnTo>
                  <a:close/>
                </a:path>
                <a:path w="591820" h="29845">
                  <a:moveTo>
                    <a:pt x="443839" y="0"/>
                  </a:moveTo>
                  <a:lnTo>
                    <a:pt x="433971" y="0"/>
                  </a:lnTo>
                  <a:lnTo>
                    <a:pt x="433971" y="9855"/>
                  </a:lnTo>
                  <a:lnTo>
                    <a:pt x="424116" y="9855"/>
                  </a:lnTo>
                  <a:lnTo>
                    <a:pt x="424116" y="0"/>
                  </a:lnTo>
                  <a:lnTo>
                    <a:pt x="414248" y="0"/>
                  </a:lnTo>
                  <a:lnTo>
                    <a:pt x="414248" y="9855"/>
                  </a:lnTo>
                  <a:lnTo>
                    <a:pt x="414248" y="19723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591820" h="29845">
                  <a:moveTo>
                    <a:pt x="463562" y="0"/>
                  </a:moveTo>
                  <a:lnTo>
                    <a:pt x="453694" y="0"/>
                  </a:lnTo>
                  <a:lnTo>
                    <a:pt x="453694" y="9855"/>
                  </a:lnTo>
                  <a:lnTo>
                    <a:pt x="453694" y="19723"/>
                  </a:lnTo>
                  <a:lnTo>
                    <a:pt x="463562" y="19723"/>
                  </a:lnTo>
                  <a:lnTo>
                    <a:pt x="463562" y="9867"/>
                  </a:lnTo>
                  <a:lnTo>
                    <a:pt x="463562" y="0"/>
                  </a:lnTo>
                  <a:close/>
                </a:path>
                <a:path w="591820" h="29845">
                  <a:moveTo>
                    <a:pt x="493153" y="0"/>
                  </a:moveTo>
                  <a:lnTo>
                    <a:pt x="483285" y="0"/>
                  </a:lnTo>
                  <a:lnTo>
                    <a:pt x="473417" y="0"/>
                  </a:lnTo>
                  <a:lnTo>
                    <a:pt x="473417" y="9855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591820" h="29845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08" y="9855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591820" h="29845">
                  <a:moveTo>
                    <a:pt x="572058" y="9855"/>
                  </a:moveTo>
                  <a:lnTo>
                    <a:pt x="562190" y="9855"/>
                  </a:lnTo>
                  <a:lnTo>
                    <a:pt x="562190" y="0"/>
                  </a:lnTo>
                  <a:lnTo>
                    <a:pt x="552323" y="0"/>
                  </a:lnTo>
                  <a:lnTo>
                    <a:pt x="552323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72058" y="9855"/>
                  </a:lnTo>
                  <a:close/>
                </a:path>
                <a:path w="591820" h="29845">
                  <a:moveTo>
                    <a:pt x="591781" y="9855"/>
                  </a:moveTo>
                  <a:lnTo>
                    <a:pt x="581914" y="9855"/>
                  </a:lnTo>
                  <a:lnTo>
                    <a:pt x="581914" y="19723"/>
                  </a:lnTo>
                  <a:lnTo>
                    <a:pt x="591781" y="19723"/>
                  </a:lnTo>
                  <a:lnTo>
                    <a:pt x="591781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299884" y="468850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9845">
                  <a:moveTo>
                    <a:pt x="88773" y="19723"/>
                  </a:moveTo>
                  <a:lnTo>
                    <a:pt x="78905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69037" y="19735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close/>
                </a:path>
                <a:path w="641350" h="29845">
                  <a:moveTo>
                    <a:pt x="147955" y="9867"/>
                  </a:moveTo>
                  <a:lnTo>
                    <a:pt x="138087" y="9867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641350" h="29845">
                  <a:moveTo>
                    <a:pt x="197269" y="19723"/>
                  </a:moveTo>
                  <a:lnTo>
                    <a:pt x="187401" y="19723"/>
                  </a:lnTo>
                  <a:lnTo>
                    <a:pt x="177533" y="19723"/>
                  </a:lnTo>
                  <a:lnTo>
                    <a:pt x="177533" y="9867"/>
                  </a:lnTo>
                  <a:lnTo>
                    <a:pt x="167678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167665" y="19735"/>
                  </a:lnTo>
                  <a:lnTo>
                    <a:pt x="177533" y="19735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29845">
                  <a:moveTo>
                    <a:pt x="216992" y="19723"/>
                  </a:move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23"/>
                  </a:lnTo>
                  <a:close/>
                </a:path>
                <a:path w="641350" h="29845">
                  <a:moveTo>
                    <a:pt x="236715" y="9867"/>
                  </a:moveTo>
                  <a:lnTo>
                    <a:pt x="226847" y="9867"/>
                  </a:lnTo>
                  <a:lnTo>
                    <a:pt x="226847" y="19723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36715" y="9867"/>
                  </a:lnTo>
                  <a:close/>
                </a:path>
                <a:path w="641350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483285" y="9867"/>
                  </a:lnTo>
                  <a:lnTo>
                    <a:pt x="443839" y="9867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433971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14248" y="19723"/>
                  </a:lnTo>
                  <a:lnTo>
                    <a:pt x="414248" y="9867"/>
                  </a:lnTo>
                  <a:lnTo>
                    <a:pt x="404393" y="9867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384657" y="19723"/>
                  </a:lnTo>
                  <a:lnTo>
                    <a:pt x="374802" y="19723"/>
                  </a:lnTo>
                  <a:lnTo>
                    <a:pt x="364934" y="19723"/>
                  </a:lnTo>
                  <a:lnTo>
                    <a:pt x="364934" y="9867"/>
                  </a:lnTo>
                  <a:lnTo>
                    <a:pt x="355066" y="9867"/>
                  </a:lnTo>
                  <a:lnTo>
                    <a:pt x="345211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15620" y="9867"/>
                  </a:lnTo>
                  <a:lnTo>
                    <a:pt x="305752" y="9867"/>
                  </a:lnTo>
                  <a:lnTo>
                    <a:pt x="295897" y="9867"/>
                  </a:lnTo>
                  <a:lnTo>
                    <a:pt x="295897" y="0"/>
                  </a:lnTo>
                  <a:lnTo>
                    <a:pt x="286029" y="0"/>
                  </a:lnTo>
                  <a:lnTo>
                    <a:pt x="286029" y="9867"/>
                  </a:lnTo>
                  <a:lnTo>
                    <a:pt x="276174" y="9867"/>
                  </a:lnTo>
                  <a:lnTo>
                    <a:pt x="276174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35"/>
                  </a:lnTo>
                  <a:lnTo>
                    <a:pt x="305752" y="19735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35"/>
                  </a:lnTo>
                  <a:lnTo>
                    <a:pt x="325475" y="19735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35343" y="19735"/>
                  </a:lnTo>
                  <a:lnTo>
                    <a:pt x="345198" y="19735"/>
                  </a:lnTo>
                  <a:lnTo>
                    <a:pt x="355066" y="19735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424116" y="29591"/>
                  </a:lnTo>
                  <a:lnTo>
                    <a:pt x="424116" y="19735"/>
                  </a:lnTo>
                  <a:lnTo>
                    <a:pt x="433971" y="19735"/>
                  </a:lnTo>
                  <a:lnTo>
                    <a:pt x="433971" y="29591"/>
                  </a:lnTo>
                  <a:lnTo>
                    <a:pt x="443839" y="29591"/>
                  </a:lnTo>
                  <a:lnTo>
                    <a:pt x="443839" y="19735"/>
                  </a:lnTo>
                  <a:lnTo>
                    <a:pt x="453694" y="19735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35"/>
                  </a:lnTo>
                  <a:lnTo>
                    <a:pt x="473417" y="19735"/>
                  </a:lnTo>
                  <a:lnTo>
                    <a:pt x="473417" y="29591"/>
                  </a:lnTo>
                  <a:lnTo>
                    <a:pt x="483285" y="29591"/>
                  </a:lnTo>
                  <a:lnTo>
                    <a:pt x="522744" y="29591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52335" y="0"/>
                  </a:moveTo>
                  <a:lnTo>
                    <a:pt x="542467" y="0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32599" y="19723"/>
                  </a:lnTo>
                  <a:lnTo>
                    <a:pt x="532599" y="29591"/>
                  </a:lnTo>
                  <a:lnTo>
                    <a:pt x="542467" y="29591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52335" y="0"/>
                  </a:lnTo>
                  <a:close/>
                </a:path>
                <a:path w="641350" h="29845">
                  <a:moveTo>
                    <a:pt x="581926" y="9867"/>
                  </a:moveTo>
                  <a:lnTo>
                    <a:pt x="572058" y="9867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40" y="19735"/>
                  </a:lnTo>
                  <a:lnTo>
                    <a:pt x="631240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299884" y="470823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29591" y="9867"/>
                  </a:moveTo>
                  <a:lnTo>
                    <a:pt x="19735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29591" y="9867"/>
                  </a:lnTo>
                  <a:close/>
                </a:path>
                <a:path w="641350" h="29845">
                  <a:moveTo>
                    <a:pt x="108496" y="19723"/>
                  </a:moveTo>
                  <a:lnTo>
                    <a:pt x="98628" y="19723"/>
                  </a:lnTo>
                  <a:lnTo>
                    <a:pt x="98628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67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35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69037" y="19735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78905" y="19735"/>
                  </a:lnTo>
                  <a:lnTo>
                    <a:pt x="88760" y="19735"/>
                  </a:lnTo>
                  <a:lnTo>
                    <a:pt x="98628" y="19735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41350" h="29845">
                  <a:moveTo>
                    <a:pt x="138087" y="9867"/>
                  </a:moveTo>
                  <a:lnTo>
                    <a:pt x="128219" y="9867"/>
                  </a:lnTo>
                  <a:lnTo>
                    <a:pt x="128219" y="19723"/>
                  </a:lnTo>
                  <a:lnTo>
                    <a:pt x="118351" y="19723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41350" h="29845">
                  <a:moveTo>
                    <a:pt x="157810" y="9867"/>
                  </a:moveTo>
                  <a:lnTo>
                    <a:pt x="147942" y="9867"/>
                  </a:lnTo>
                  <a:lnTo>
                    <a:pt x="147942" y="19723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35"/>
                  </a:lnTo>
                  <a:lnTo>
                    <a:pt x="157810" y="9867"/>
                  </a:lnTo>
                  <a:close/>
                </a:path>
                <a:path w="641350" h="29845">
                  <a:moveTo>
                    <a:pt x="187401" y="9867"/>
                  </a:moveTo>
                  <a:lnTo>
                    <a:pt x="177533" y="9867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35"/>
                  </a:lnTo>
                  <a:lnTo>
                    <a:pt x="187401" y="9867"/>
                  </a:lnTo>
                  <a:close/>
                </a:path>
                <a:path w="641350" h="29845">
                  <a:moveTo>
                    <a:pt x="226847" y="9867"/>
                  </a:moveTo>
                  <a:lnTo>
                    <a:pt x="216992" y="9867"/>
                  </a:lnTo>
                  <a:lnTo>
                    <a:pt x="207124" y="9867"/>
                  </a:lnTo>
                  <a:lnTo>
                    <a:pt x="197256" y="9867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16979" y="19735"/>
                  </a:lnTo>
                  <a:lnTo>
                    <a:pt x="226847" y="19735"/>
                  </a:lnTo>
                  <a:lnTo>
                    <a:pt x="226847" y="9867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46570" y="9867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335343" y="9867"/>
                  </a:moveTo>
                  <a:lnTo>
                    <a:pt x="325488" y="9867"/>
                  </a:lnTo>
                  <a:lnTo>
                    <a:pt x="315620" y="9867"/>
                  </a:lnTo>
                  <a:lnTo>
                    <a:pt x="305752" y="9867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35343" y="9867"/>
                  </a:lnTo>
                  <a:close/>
                </a:path>
                <a:path w="641350" h="29845">
                  <a:moveTo>
                    <a:pt x="374802" y="9867"/>
                  </a:moveTo>
                  <a:lnTo>
                    <a:pt x="364934" y="9867"/>
                  </a:lnTo>
                  <a:lnTo>
                    <a:pt x="355066" y="9867"/>
                  </a:lnTo>
                  <a:lnTo>
                    <a:pt x="345198" y="9867"/>
                  </a:lnTo>
                  <a:lnTo>
                    <a:pt x="345198" y="19735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29845">
                  <a:moveTo>
                    <a:pt x="404393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04393" y="9867"/>
                  </a:lnTo>
                  <a:close/>
                </a:path>
                <a:path w="641350" h="29845">
                  <a:moveTo>
                    <a:pt x="453707" y="9867"/>
                  </a:moveTo>
                  <a:lnTo>
                    <a:pt x="453707" y="9867"/>
                  </a:lnTo>
                  <a:lnTo>
                    <a:pt x="414248" y="9867"/>
                  </a:lnTo>
                  <a:lnTo>
                    <a:pt x="414248" y="19735"/>
                  </a:lnTo>
                  <a:lnTo>
                    <a:pt x="453707" y="19735"/>
                  </a:lnTo>
                  <a:lnTo>
                    <a:pt x="453707" y="9867"/>
                  </a:lnTo>
                  <a:close/>
                </a:path>
                <a:path w="641350" h="29845">
                  <a:moveTo>
                    <a:pt x="493153" y="9867"/>
                  </a:moveTo>
                  <a:lnTo>
                    <a:pt x="483285" y="9867"/>
                  </a:ln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93153" y="19735"/>
                  </a:lnTo>
                  <a:lnTo>
                    <a:pt x="493153" y="9867"/>
                  </a:lnTo>
                  <a:close/>
                </a:path>
                <a:path w="641350" h="29845">
                  <a:moveTo>
                    <a:pt x="562190" y="0"/>
                  </a:moveTo>
                  <a:lnTo>
                    <a:pt x="552335" y="0"/>
                  </a:lnTo>
                  <a:lnTo>
                    <a:pt x="542467" y="0"/>
                  </a:lnTo>
                  <a:lnTo>
                    <a:pt x="532599" y="0"/>
                  </a:lnTo>
                  <a:lnTo>
                    <a:pt x="532599" y="9867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03008" y="9867"/>
                  </a:lnTo>
                  <a:lnTo>
                    <a:pt x="503008" y="19735"/>
                  </a:lnTo>
                  <a:lnTo>
                    <a:pt x="542467" y="19735"/>
                  </a:lnTo>
                  <a:lnTo>
                    <a:pt x="542467" y="9867"/>
                  </a:lnTo>
                  <a:lnTo>
                    <a:pt x="552323" y="9867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62190" y="9867"/>
                  </a:lnTo>
                  <a:lnTo>
                    <a:pt x="562190" y="0"/>
                  </a:lnTo>
                  <a:close/>
                </a:path>
                <a:path w="641350" h="29845">
                  <a:moveTo>
                    <a:pt x="641096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31228" y="19735"/>
                  </a:lnTo>
                  <a:lnTo>
                    <a:pt x="641096" y="19735"/>
                  </a:lnTo>
                  <a:lnTo>
                    <a:pt x="641096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556322" y="4732889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29">
                  <a:moveTo>
                    <a:pt x="0" y="0"/>
                  </a:moveTo>
                  <a:lnTo>
                    <a:pt x="138087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299884" y="472795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88773" y="9867"/>
                  </a:moveTo>
                  <a:lnTo>
                    <a:pt x="88773" y="9867"/>
                  </a:lnTo>
                  <a:lnTo>
                    <a:pt x="49314" y="9867"/>
                  </a:lnTo>
                  <a:lnTo>
                    <a:pt x="49314" y="19735"/>
                  </a:lnTo>
                  <a:lnTo>
                    <a:pt x="39458" y="19735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9867" y="19735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59182" y="29603"/>
                  </a:lnTo>
                  <a:lnTo>
                    <a:pt x="59182" y="19735"/>
                  </a:lnTo>
                  <a:lnTo>
                    <a:pt x="69037" y="19735"/>
                  </a:lnTo>
                  <a:lnTo>
                    <a:pt x="69037" y="29603"/>
                  </a:lnTo>
                  <a:lnTo>
                    <a:pt x="78905" y="29603"/>
                  </a:lnTo>
                  <a:lnTo>
                    <a:pt x="88773" y="29603"/>
                  </a:lnTo>
                  <a:lnTo>
                    <a:pt x="88773" y="19735"/>
                  </a:lnTo>
                  <a:lnTo>
                    <a:pt x="88773" y="9867"/>
                  </a:lnTo>
                  <a:close/>
                </a:path>
                <a:path w="641350" h="29845">
                  <a:moveTo>
                    <a:pt x="138087" y="9867"/>
                  </a:moveTo>
                  <a:lnTo>
                    <a:pt x="128219" y="9867"/>
                  </a:lnTo>
                  <a:lnTo>
                    <a:pt x="128219" y="19735"/>
                  </a:lnTo>
                  <a:lnTo>
                    <a:pt x="118364" y="19735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29603"/>
                  </a:lnTo>
                  <a:lnTo>
                    <a:pt x="118351" y="29603"/>
                  </a:lnTo>
                  <a:lnTo>
                    <a:pt x="128219" y="29603"/>
                  </a:lnTo>
                  <a:lnTo>
                    <a:pt x="138087" y="29603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41350" h="29845">
                  <a:moveTo>
                    <a:pt x="157810" y="19735"/>
                  </a:moveTo>
                  <a:lnTo>
                    <a:pt x="147942" y="19735"/>
                  </a:lnTo>
                  <a:lnTo>
                    <a:pt x="147942" y="29603"/>
                  </a:lnTo>
                  <a:lnTo>
                    <a:pt x="157810" y="29603"/>
                  </a:lnTo>
                  <a:lnTo>
                    <a:pt x="157810" y="19735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10" y="9867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86029" y="19735"/>
                  </a:moveTo>
                  <a:lnTo>
                    <a:pt x="276174" y="19735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16979" y="9867"/>
                  </a:lnTo>
                  <a:lnTo>
                    <a:pt x="216979" y="19735"/>
                  </a:lnTo>
                  <a:lnTo>
                    <a:pt x="207124" y="19735"/>
                  </a:lnTo>
                  <a:lnTo>
                    <a:pt x="197269" y="19735"/>
                  </a:lnTo>
                  <a:lnTo>
                    <a:pt x="187401" y="19735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77533" y="29603"/>
                  </a:lnTo>
                  <a:lnTo>
                    <a:pt x="246583" y="29603"/>
                  </a:lnTo>
                  <a:lnTo>
                    <a:pt x="246583" y="19735"/>
                  </a:lnTo>
                  <a:lnTo>
                    <a:pt x="256438" y="19735"/>
                  </a:lnTo>
                  <a:lnTo>
                    <a:pt x="256438" y="29603"/>
                  </a:lnTo>
                  <a:lnTo>
                    <a:pt x="266306" y="29603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29603"/>
                  </a:lnTo>
                  <a:lnTo>
                    <a:pt x="286029" y="29603"/>
                  </a:lnTo>
                  <a:lnTo>
                    <a:pt x="286029" y="19735"/>
                  </a:lnTo>
                  <a:close/>
                </a:path>
                <a:path w="641350" h="29845">
                  <a:moveTo>
                    <a:pt x="325488" y="19735"/>
                  </a:moveTo>
                  <a:lnTo>
                    <a:pt x="315620" y="19735"/>
                  </a:lnTo>
                  <a:lnTo>
                    <a:pt x="315620" y="9867"/>
                  </a:lnTo>
                  <a:lnTo>
                    <a:pt x="305752" y="9867"/>
                  </a:lnTo>
                  <a:lnTo>
                    <a:pt x="295884" y="9867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05752" y="29603"/>
                  </a:lnTo>
                  <a:lnTo>
                    <a:pt x="315620" y="29603"/>
                  </a:lnTo>
                  <a:lnTo>
                    <a:pt x="325488" y="29603"/>
                  </a:lnTo>
                  <a:lnTo>
                    <a:pt x="325488" y="19735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55066" y="9867"/>
                  </a:lnTo>
                  <a:lnTo>
                    <a:pt x="345198" y="9867"/>
                  </a:lnTo>
                  <a:lnTo>
                    <a:pt x="345198" y="19735"/>
                  </a:lnTo>
                  <a:lnTo>
                    <a:pt x="335343" y="19735"/>
                  </a:lnTo>
                  <a:lnTo>
                    <a:pt x="335343" y="29603"/>
                  </a:lnTo>
                  <a:lnTo>
                    <a:pt x="345211" y="29603"/>
                  </a:lnTo>
                  <a:lnTo>
                    <a:pt x="345211" y="19735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384657" y="9867"/>
                  </a:move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41350" h="29845">
                  <a:moveTo>
                    <a:pt x="414248" y="9867"/>
                  </a:moveTo>
                  <a:lnTo>
                    <a:pt x="404393" y="9867"/>
                  </a:ln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14248" y="19735"/>
                  </a:lnTo>
                  <a:lnTo>
                    <a:pt x="414248" y="9867"/>
                  </a:lnTo>
                  <a:close/>
                </a:path>
                <a:path w="641350" h="29845">
                  <a:moveTo>
                    <a:pt x="443839" y="9867"/>
                  </a:moveTo>
                  <a:lnTo>
                    <a:pt x="433971" y="9867"/>
                  </a:lnTo>
                  <a:lnTo>
                    <a:pt x="433971" y="0"/>
                  </a:lnTo>
                  <a:lnTo>
                    <a:pt x="424103" y="0"/>
                  </a:lnTo>
                  <a:lnTo>
                    <a:pt x="424103" y="9867"/>
                  </a:lnTo>
                  <a:lnTo>
                    <a:pt x="424103" y="19735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close/>
                </a:path>
                <a:path w="641350" h="29845">
                  <a:moveTo>
                    <a:pt x="463562" y="0"/>
                  </a:moveTo>
                  <a:lnTo>
                    <a:pt x="453694" y="0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63562" y="0"/>
                  </a:lnTo>
                  <a:close/>
                </a:path>
                <a:path w="641350" h="29845">
                  <a:moveTo>
                    <a:pt x="483285" y="9867"/>
                  </a:move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41350" h="29845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03008" y="0"/>
                  </a:lnTo>
                  <a:lnTo>
                    <a:pt x="503008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41350" h="29845">
                  <a:moveTo>
                    <a:pt x="572058" y="9867"/>
                  </a:moveTo>
                  <a:lnTo>
                    <a:pt x="562190" y="9867"/>
                  </a:lnTo>
                  <a:lnTo>
                    <a:pt x="552335" y="9867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72058" y="9867"/>
                  </a:lnTo>
                  <a:close/>
                </a:path>
                <a:path w="641350" h="29845">
                  <a:moveTo>
                    <a:pt x="581926" y="0"/>
                  </a:moveTo>
                  <a:lnTo>
                    <a:pt x="572058" y="0"/>
                  </a:lnTo>
                  <a:lnTo>
                    <a:pt x="572058" y="9867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41350" h="29845">
                  <a:moveTo>
                    <a:pt x="641096" y="9867"/>
                  </a:moveTo>
                  <a:lnTo>
                    <a:pt x="641096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41096" y="19735"/>
                  </a:lnTo>
                  <a:lnTo>
                    <a:pt x="641096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309752" y="4747691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29591" y="9855"/>
                  </a:moveTo>
                  <a:lnTo>
                    <a:pt x="19723" y="9855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55" y="29591"/>
                  </a:lnTo>
                  <a:lnTo>
                    <a:pt x="19723" y="29591"/>
                  </a:lnTo>
                  <a:lnTo>
                    <a:pt x="19723" y="19723"/>
                  </a:lnTo>
                  <a:lnTo>
                    <a:pt x="29591" y="19723"/>
                  </a:lnTo>
                  <a:lnTo>
                    <a:pt x="29591" y="9855"/>
                  </a:lnTo>
                  <a:close/>
                </a:path>
                <a:path w="631825" h="29845">
                  <a:moveTo>
                    <a:pt x="98628" y="9855"/>
                  </a:moveTo>
                  <a:lnTo>
                    <a:pt x="98628" y="9855"/>
                  </a:lnTo>
                  <a:lnTo>
                    <a:pt x="39446" y="9855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lnTo>
                    <a:pt x="59169" y="19723"/>
                  </a:lnTo>
                  <a:lnTo>
                    <a:pt x="59169" y="29591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78905" y="19723"/>
                  </a:lnTo>
                  <a:lnTo>
                    <a:pt x="88760" y="19723"/>
                  </a:lnTo>
                  <a:lnTo>
                    <a:pt x="98628" y="19723"/>
                  </a:lnTo>
                  <a:lnTo>
                    <a:pt x="98628" y="9855"/>
                  </a:lnTo>
                  <a:close/>
                </a:path>
                <a:path w="631825" h="29845">
                  <a:moveTo>
                    <a:pt x="118351" y="9855"/>
                  </a:moveTo>
                  <a:lnTo>
                    <a:pt x="108483" y="9855"/>
                  </a:lnTo>
                  <a:lnTo>
                    <a:pt x="108483" y="19723"/>
                  </a:lnTo>
                  <a:lnTo>
                    <a:pt x="108483" y="29591"/>
                  </a:lnTo>
                  <a:lnTo>
                    <a:pt x="118351" y="29591"/>
                  </a:lnTo>
                  <a:lnTo>
                    <a:pt x="118351" y="19723"/>
                  </a:lnTo>
                  <a:lnTo>
                    <a:pt x="118351" y="9855"/>
                  </a:lnTo>
                  <a:close/>
                </a:path>
                <a:path w="631825" h="29845">
                  <a:moveTo>
                    <a:pt x="167665" y="9855"/>
                  </a:moveTo>
                  <a:lnTo>
                    <a:pt x="157797" y="9855"/>
                  </a:lnTo>
                  <a:lnTo>
                    <a:pt x="157797" y="19723"/>
                  </a:lnTo>
                  <a:lnTo>
                    <a:pt x="147942" y="19723"/>
                  </a:lnTo>
                  <a:lnTo>
                    <a:pt x="138074" y="19723"/>
                  </a:lnTo>
                  <a:lnTo>
                    <a:pt x="138074" y="29591"/>
                  </a:lnTo>
                  <a:lnTo>
                    <a:pt x="147942" y="29591"/>
                  </a:lnTo>
                  <a:lnTo>
                    <a:pt x="157797" y="29591"/>
                  </a:lnTo>
                  <a:lnTo>
                    <a:pt x="167665" y="29591"/>
                  </a:lnTo>
                  <a:lnTo>
                    <a:pt x="167665" y="19723"/>
                  </a:lnTo>
                  <a:lnTo>
                    <a:pt x="167665" y="9855"/>
                  </a:lnTo>
                  <a:close/>
                </a:path>
                <a:path w="631825" h="29845">
                  <a:moveTo>
                    <a:pt x="197256" y="9855"/>
                  </a:moveTo>
                  <a:lnTo>
                    <a:pt x="187401" y="9855"/>
                  </a:lnTo>
                  <a:lnTo>
                    <a:pt x="177533" y="9855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197256" y="9855"/>
                  </a:lnTo>
                  <a:close/>
                </a:path>
                <a:path w="631825" h="29845">
                  <a:moveTo>
                    <a:pt x="207124" y="19723"/>
                  </a:move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close/>
                </a:path>
                <a:path w="631825" h="29845">
                  <a:moveTo>
                    <a:pt x="236715" y="19723"/>
                  </a:moveTo>
                  <a:lnTo>
                    <a:pt x="226847" y="19723"/>
                  </a:lnTo>
                  <a:lnTo>
                    <a:pt x="216979" y="19723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23"/>
                  </a:lnTo>
                  <a:close/>
                </a:path>
                <a:path w="631825" h="29845">
                  <a:moveTo>
                    <a:pt x="286029" y="9855"/>
                  </a:moveTo>
                  <a:lnTo>
                    <a:pt x="286029" y="9855"/>
                  </a:lnTo>
                  <a:lnTo>
                    <a:pt x="246570" y="9855"/>
                  </a:lnTo>
                  <a:lnTo>
                    <a:pt x="246570" y="19723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86029" y="19723"/>
                  </a:lnTo>
                  <a:lnTo>
                    <a:pt x="286029" y="9855"/>
                  </a:lnTo>
                  <a:close/>
                </a:path>
                <a:path w="631825" h="29845">
                  <a:moveTo>
                    <a:pt x="355066" y="9855"/>
                  </a:moveTo>
                  <a:lnTo>
                    <a:pt x="345198" y="9855"/>
                  </a:lnTo>
                  <a:lnTo>
                    <a:pt x="345198" y="0"/>
                  </a:lnTo>
                  <a:lnTo>
                    <a:pt x="335343" y="0"/>
                  </a:lnTo>
                  <a:lnTo>
                    <a:pt x="325475" y="0"/>
                  </a:lnTo>
                  <a:lnTo>
                    <a:pt x="325475" y="9855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305752" y="19723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23"/>
                  </a:lnTo>
                  <a:lnTo>
                    <a:pt x="325475" y="19723"/>
                  </a:lnTo>
                  <a:lnTo>
                    <a:pt x="325475" y="9867"/>
                  </a:lnTo>
                  <a:lnTo>
                    <a:pt x="335330" y="9867"/>
                  </a:lnTo>
                  <a:lnTo>
                    <a:pt x="335330" y="19723"/>
                  </a:lnTo>
                  <a:lnTo>
                    <a:pt x="345198" y="19723"/>
                  </a:lnTo>
                  <a:lnTo>
                    <a:pt x="355066" y="19723"/>
                  </a:lnTo>
                  <a:lnTo>
                    <a:pt x="355066" y="9855"/>
                  </a:lnTo>
                  <a:close/>
                </a:path>
                <a:path w="631825" h="29845">
                  <a:moveTo>
                    <a:pt x="443839" y="9855"/>
                  </a:moveTo>
                  <a:lnTo>
                    <a:pt x="433971" y="9855"/>
                  </a:lnTo>
                  <a:lnTo>
                    <a:pt x="433971" y="0"/>
                  </a:lnTo>
                  <a:lnTo>
                    <a:pt x="424103" y="0"/>
                  </a:lnTo>
                  <a:lnTo>
                    <a:pt x="414248" y="0"/>
                  </a:lnTo>
                  <a:lnTo>
                    <a:pt x="404380" y="0"/>
                  </a:lnTo>
                  <a:lnTo>
                    <a:pt x="404380" y="9855"/>
                  </a:lnTo>
                  <a:lnTo>
                    <a:pt x="394525" y="9855"/>
                  </a:ln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74789" y="9855"/>
                  </a:lnTo>
                  <a:lnTo>
                    <a:pt x="364921" y="9855"/>
                  </a:lnTo>
                  <a:lnTo>
                    <a:pt x="364921" y="19723"/>
                  </a:lnTo>
                  <a:lnTo>
                    <a:pt x="364921" y="29591"/>
                  </a:lnTo>
                  <a:lnTo>
                    <a:pt x="374789" y="29591"/>
                  </a:lnTo>
                  <a:lnTo>
                    <a:pt x="374789" y="19723"/>
                  </a:lnTo>
                  <a:lnTo>
                    <a:pt x="384657" y="19723"/>
                  </a:lnTo>
                  <a:lnTo>
                    <a:pt x="384657" y="9867"/>
                  </a:lnTo>
                  <a:lnTo>
                    <a:pt x="394512" y="9867"/>
                  </a:lnTo>
                  <a:lnTo>
                    <a:pt x="394512" y="19723"/>
                  </a:lnTo>
                  <a:lnTo>
                    <a:pt x="404380" y="19723"/>
                  </a:lnTo>
                  <a:lnTo>
                    <a:pt x="414248" y="19723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9855"/>
                  </a:lnTo>
                  <a:close/>
                </a:path>
                <a:path w="631825" h="29845">
                  <a:moveTo>
                    <a:pt x="522744" y="0"/>
                  </a:moveTo>
                  <a:lnTo>
                    <a:pt x="522744" y="0"/>
                  </a:lnTo>
                  <a:lnTo>
                    <a:pt x="463550" y="0"/>
                  </a:lnTo>
                  <a:lnTo>
                    <a:pt x="463550" y="9855"/>
                  </a:lnTo>
                  <a:lnTo>
                    <a:pt x="453694" y="9855"/>
                  </a:lnTo>
                  <a:lnTo>
                    <a:pt x="453694" y="19723"/>
                  </a:lnTo>
                  <a:lnTo>
                    <a:pt x="463550" y="19723"/>
                  </a:lnTo>
                  <a:lnTo>
                    <a:pt x="473417" y="19723"/>
                  </a:lnTo>
                  <a:lnTo>
                    <a:pt x="473417" y="9867"/>
                  </a:lnTo>
                  <a:lnTo>
                    <a:pt x="483285" y="9867"/>
                  </a:lnTo>
                  <a:lnTo>
                    <a:pt x="483285" y="19723"/>
                  </a:lnTo>
                  <a:lnTo>
                    <a:pt x="493141" y="19723"/>
                  </a:lnTo>
                  <a:lnTo>
                    <a:pt x="503008" y="19723"/>
                  </a:lnTo>
                  <a:lnTo>
                    <a:pt x="503008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31825" h="29845">
                  <a:moveTo>
                    <a:pt x="542467" y="0"/>
                  </a:moveTo>
                  <a:lnTo>
                    <a:pt x="532599" y="0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42467" y="0"/>
                  </a:lnTo>
                  <a:close/>
                </a:path>
                <a:path w="631825" h="29845">
                  <a:moveTo>
                    <a:pt x="601637" y="9855"/>
                  </a:moveTo>
                  <a:lnTo>
                    <a:pt x="591781" y="9855"/>
                  </a:lnTo>
                  <a:lnTo>
                    <a:pt x="591781" y="0"/>
                  </a:lnTo>
                  <a:lnTo>
                    <a:pt x="581914" y="0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52323" y="0"/>
                  </a:lnTo>
                  <a:lnTo>
                    <a:pt x="552323" y="9855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62190" y="9867"/>
                  </a:lnTo>
                  <a:lnTo>
                    <a:pt x="572046" y="9867"/>
                  </a:lnTo>
                  <a:lnTo>
                    <a:pt x="572046" y="19723"/>
                  </a:lnTo>
                  <a:lnTo>
                    <a:pt x="581914" y="19723"/>
                  </a:lnTo>
                  <a:lnTo>
                    <a:pt x="591769" y="19723"/>
                  </a:lnTo>
                  <a:lnTo>
                    <a:pt x="601637" y="19723"/>
                  </a:lnTo>
                  <a:lnTo>
                    <a:pt x="601637" y="9855"/>
                  </a:lnTo>
                  <a:close/>
                </a:path>
                <a:path w="631825" h="29845">
                  <a:moveTo>
                    <a:pt x="631228" y="9855"/>
                  </a:moveTo>
                  <a:lnTo>
                    <a:pt x="621372" y="9855"/>
                  </a:lnTo>
                  <a:lnTo>
                    <a:pt x="611505" y="9855"/>
                  </a:lnTo>
                  <a:lnTo>
                    <a:pt x="611505" y="19723"/>
                  </a:lnTo>
                  <a:lnTo>
                    <a:pt x="621360" y="19723"/>
                  </a:lnTo>
                  <a:lnTo>
                    <a:pt x="631228" y="19723"/>
                  </a:lnTo>
                  <a:lnTo>
                    <a:pt x="631228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299884" y="4767414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39446" y="9855"/>
                  </a:lnTo>
                  <a:lnTo>
                    <a:pt x="39446" y="19723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9867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59182" y="29591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41350" h="29845">
                  <a:moveTo>
                    <a:pt x="128219" y="9855"/>
                  </a:moveTo>
                  <a:lnTo>
                    <a:pt x="118351" y="9855"/>
                  </a:lnTo>
                  <a:lnTo>
                    <a:pt x="118351" y="19723"/>
                  </a:lnTo>
                  <a:lnTo>
                    <a:pt x="108496" y="19723"/>
                  </a:lnTo>
                  <a:lnTo>
                    <a:pt x="108496" y="9855"/>
                  </a:lnTo>
                  <a:lnTo>
                    <a:pt x="98628" y="9855"/>
                  </a:lnTo>
                  <a:lnTo>
                    <a:pt x="98628" y="19723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28219" y="19723"/>
                  </a:lnTo>
                  <a:lnTo>
                    <a:pt x="128219" y="9855"/>
                  </a:lnTo>
                  <a:close/>
                </a:path>
                <a:path w="641350" h="29845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41350" h="29845">
                  <a:moveTo>
                    <a:pt x="177533" y="19723"/>
                  </a:moveTo>
                  <a:lnTo>
                    <a:pt x="167678" y="19723"/>
                  </a:lnTo>
                  <a:lnTo>
                    <a:pt x="167678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67665" y="19723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77533" y="19723"/>
                  </a:lnTo>
                  <a:close/>
                </a:path>
                <a:path w="641350" h="29845">
                  <a:moveTo>
                    <a:pt x="276174" y="9855"/>
                  </a:move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55"/>
                  </a:lnTo>
                  <a:lnTo>
                    <a:pt x="236715" y="9855"/>
                  </a:lnTo>
                  <a:lnTo>
                    <a:pt x="177533" y="9855"/>
                  </a:lnTo>
                  <a:lnTo>
                    <a:pt x="177533" y="19723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29591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641350" h="29845">
                  <a:moveTo>
                    <a:pt x="295897" y="9855"/>
                  </a:moveTo>
                  <a:lnTo>
                    <a:pt x="286029" y="9855"/>
                  </a:lnTo>
                  <a:lnTo>
                    <a:pt x="286029" y="19723"/>
                  </a:lnTo>
                  <a:lnTo>
                    <a:pt x="295897" y="19723"/>
                  </a:lnTo>
                  <a:lnTo>
                    <a:pt x="295897" y="9855"/>
                  </a:lnTo>
                  <a:close/>
                </a:path>
                <a:path w="641350" h="29845">
                  <a:moveTo>
                    <a:pt x="325488" y="9855"/>
                  </a:moveTo>
                  <a:lnTo>
                    <a:pt x="315620" y="9855"/>
                  </a:lnTo>
                  <a:lnTo>
                    <a:pt x="305752" y="9855"/>
                  </a:lnTo>
                  <a:lnTo>
                    <a:pt x="305752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41350" h="29845">
                  <a:moveTo>
                    <a:pt x="384657" y="19723"/>
                  </a:moveTo>
                  <a:lnTo>
                    <a:pt x="374802" y="19723"/>
                  </a:lnTo>
                  <a:lnTo>
                    <a:pt x="364934" y="19723"/>
                  </a:lnTo>
                  <a:lnTo>
                    <a:pt x="364934" y="9855"/>
                  </a:lnTo>
                  <a:lnTo>
                    <a:pt x="355066" y="9855"/>
                  </a:lnTo>
                  <a:lnTo>
                    <a:pt x="355066" y="19723"/>
                  </a:lnTo>
                  <a:lnTo>
                    <a:pt x="345211" y="19723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84657" y="29591"/>
                  </a:lnTo>
                  <a:lnTo>
                    <a:pt x="384657" y="19723"/>
                  </a:lnTo>
                  <a:close/>
                </a:path>
                <a:path w="641350" h="29845">
                  <a:moveTo>
                    <a:pt x="384657" y="0"/>
                  </a:moveTo>
                  <a:lnTo>
                    <a:pt x="374789" y="0"/>
                  </a:lnTo>
                  <a:lnTo>
                    <a:pt x="374789" y="9867"/>
                  </a:lnTo>
                  <a:lnTo>
                    <a:pt x="384657" y="9867"/>
                  </a:lnTo>
                  <a:lnTo>
                    <a:pt x="384657" y="0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04380" y="0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33971" y="9855"/>
                  </a:moveTo>
                  <a:lnTo>
                    <a:pt x="424103" y="9855"/>
                  </a:lnTo>
                  <a:lnTo>
                    <a:pt x="424103" y="19723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16" y="29591"/>
                  </a:lnTo>
                  <a:lnTo>
                    <a:pt x="424116" y="19723"/>
                  </a:lnTo>
                  <a:lnTo>
                    <a:pt x="433971" y="19723"/>
                  </a:lnTo>
                  <a:lnTo>
                    <a:pt x="433971" y="9855"/>
                  </a:lnTo>
                  <a:close/>
                </a:path>
                <a:path w="641350" h="29845">
                  <a:moveTo>
                    <a:pt x="453707" y="9855"/>
                  </a:moveTo>
                  <a:lnTo>
                    <a:pt x="443839" y="9855"/>
                  </a:lnTo>
                  <a:lnTo>
                    <a:pt x="443839" y="19723"/>
                  </a:lnTo>
                  <a:lnTo>
                    <a:pt x="453707" y="19723"/>
                  </a:lnTo>
                  <a:lnTo>
                    <a:pt x="453707" y="9855"/>
                  </a:lnTo>
                  <a:close/>
                </a:path>
                <a:path w="641350" h="29845">
                  <a:moveTo>
                    <a:pt x="483285" y="0"/>
                  </a:moveTo>
                  <a:lnTo>
                    <a:pt x="473417" y="0"/>
                  </a:lnTo>
                  <a:lnTo>
                    <a:pt x="473417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83285" y="9867"/>
                  </a:lnTo>
                  <a:lnTo>
                    <a:pt x="483285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32612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562190" y="0"/>
                  </a:moveTo>
                  <a:lnTo>
                    <a:pt x="552323" y="0"/>
                  </a:lnTo>
                  <a:lnTo>
                    <a:pt x="552323" y="9855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62190" y="9867"/>
                  </a:lnTo>
                  <a:lnTo>
                    <a:pt x="562190" y="0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41096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37" y="19723"/>
                  </a:lnTo>
                  <a:lnTo>
                    <a:pt x="611505" y="19723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19723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309752" y="4787137"/>
              <a:ext cx="631825" cy="20320"/>
            </a:xfrm>
            <a:custGeom>
              <a:avLst/>
              <a:gdLst/>
              <a:ahLst/>
              <a:cxnLst/>
              <a:rect l="l" t="t" r="r" b="b"/>
              <a:pathLst>
                <a:path w="631825" h="20320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31825" h="20320">
                  <a:moveTo>
                    <a:pt x="59182" y="9867"/>
                  </a:moveTo>
                  <a:lnTo>
                    <a:pt x="49314" y="9867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59182" y="9867"/>
                  </a:lnTo>
                  <a:close/>
                </a:path>
                <a:path w="631825" h="20320">
                  <a:moveTo>
                    <a:pt x="88760" y="9867"/>
                  </a:moveTo>
                  <a:lnTo>
                    <a:pt x="78905" y="9867"/>
                  </a:lnTo>
                  <a:lnTo>
                    <a:pt x="69037" y="9867"/>
                  </a:lnTo>
                  <a:lnTo>
                    <a:pt x="69037" y="19735"/>
                  </a:lnTo>
                  <a:lnTo>
                    <a:pt x="78892" y="19735"/>
                  </a:lnTo>
                  <a:lnTo>
                    <a:pt x="88760" y="19735"/>
                  </a:lnTo>
                  <a:lnTo>
                    <a:pt x="88760" y="9867"/>
                  </a:lnTo>
                  <a:close/>
                </a:path>
                <a:path w="631825" h="20320">
                  <a:moveTo>
                    <a:pt x="108496" y="9867"/>
                  </a:move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31825" h="20320">
                  <a:moveTo>
                    <a:pt x="197256" y="9867"/>
                  </a:moveTo>
                  <a:lnTo>
                    <a:pt x="187401" y="9867"/>
                  </a:lnTo>
                  <a:lnTo>
                    <a:pt x="177533" y="9867"/>
                  </a:lnTo>
                  <a:lnTo>
                    <a:pt x="167665" y="9867"/>
                  </a:lnTo>
                  <a:lnTo>
                    <a:pt x="167665" y="19735"/>
                  </a:lnTo>
                  <a:lnTo>
                    <a:pt x="177533" y="19735"/>
                  </a:lnTo>
                  <a:lnTo>
                    <a:pt x="187388" y="19735"/>
                  </a:lnTo>
                  <a:lnTo>
                    <a:pt x="197256" y="19735"/>
                  </a:lnTo>
                  <a:lnTo>
                    <a:pt x="197256" y="9867"/>
                  </a:lnTo>
                  <a:close/>
                </a:path>
                <a:path w="631825" h="20320">
                  <a:moveTo>
                    <a:pt x="226847" y="9867"/>
                  </a:moveTo>
                  <a:lnTo>
                    <a:pt x="216979" y="9867"/>
                  </a:lnTo>
                  <a:lnTo>
                    <a:pt x="207111" y="9867"/>
                  </a:lnTo>
                  <a:lnTo>
                    <a:pt x="207111" y="19735"/>
                  </a:lnTo>
                  <a:lnTo>
                    <a:pt x="216979" y="19735"/>
                  </a:lnTo>
                  <a:lnTo>
                    <a:pt x="226847" y="19735"/>
                  </a:lnTo>
                  <a:lnTo>
                    <a:pt x="226847" y="9867"/>
                  </a:lnTo>
                  <a:close/>
                </a:path>
                <a:path w="631825" h="20320">
                  <a:moveTo>
                    <a:pt x="246570" y="9867"/>
                  </a:moveTo>
                  <a:lnTo>
                    <a:pt x="236702" y="9867"/>
                  </a:lnTo>
                  <a:lnTo>
                    <a:pt x="236702" y="19735"/>
                  </a:lnTo>
                  <a:lnTo>
                    <a:pt x="246570" y="19735"/>
                  </a:lnTo>
                  <a:lnTo>
                    <a:pt x="246570" y="9867"/>
                  </a:lnTo>
                  <a:close/>
                </a:path>
                <a:path w="631825" h="20320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31825" h="20320">
                  <a:moveTo>
                    <a:pt x="286029" y="9867"/>
                  </a:moveTo>
                  <a:lnTo>
                    <a:pt x="276161" y="9867"/>
                  </a:lnTo>
                  <a:lnTo>
                    <a:pt x="276161" y="19735"/>
                  </a:lnTo>
                  <a:lnTo>
                    <a:pt x="286029" y="19735"/>
                  </a:lnTo>
                  <a:lnTo>
                    <a:pt x="286029" y="9867"/>
                  </a:lnTo>
                  <a:close/>
                </a:path>
                <a:path w="631825" h="20320">
                  <a:moveTo>
                    <a:pt x="305752" y="9867"/>
                  </a:moveTo>
                  <a:lnTo>
                    <a:pt x="295884" y="9867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05752" y="9867"/>
                  </a:lnTo>
                  <a:close/>
                </a:path>
                <a:path w="631825" h="20320">
                  <a:moveTo>
                    <a:pt x="364934" y="9867"/>
                  </a:moveTo>
                  <a:lnTo>
                    <a:pt x="364934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31825" h="20320">
                  <a:moveTo>
                    <a:pt x="394525" y="9867"/>
                  </a:moveTo>
                  <a:lnTo>
                    <a:pt x="384657" y="9867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31825" h="20320">
                  <a:moveTo>
                    <a:pt x="424103" y="9867"/>
                  </a:moveTo>
                  <a:lnTo>
                    <a:pt x="414248" y="9867"/>
                  </a:lnTo>
                  <a:lnTo>
                    <a:pt x="414248" y="0"/>
                  </a:lnTo>
                  <a:lnTo>
                    <a:pt x="404380" y="0"/>
                  </a:lnTo>
                  <a:lnTo>
                    <a:pt x="404380" y="9867"/>
                  </a:lnTo>
                  <a:lnTo>
                    <a:pt x="414235" y="9867"/>
                  </a:lnTo>
                  <a:lnTo>
                    <a:pt x="414235" y="19735"/>
                  </a:lnTo>
                  <a:lnTo>
                    <a:pt x="424103" y="19735"/>
                  </a:lnTo>
                  <a:lnTo>
                    <a:pt x="424103" y="9867"/>
                  </a:lnTo>
                  <a:close/>
                </a:path>
                <a:path w="631825" h="20320">
                  <a:moveTo>
                    <a:pt x="433971" y="0"/>
                  </a:moveTo>
                  <a:lnTo>
                    <a:pt x="424103" y="0"/>
                  </a:lnTo>
                  <a:lnTo>
                    <a:pt x="424103" y="9867"/>
                  </a:lnTo>
                  <a:lnTo>
                    <a:pt x="433971" y="9867"/>
                  </a:lnTo>
                  <a:lnTo>
                    <a:pt x="433971" y="0"/>
                  </a:lnTo>
                  <a:close/>
                </a:path>
                <a:path w="631825" h="20320">
                  <a:moveTo>
                    <a:pt x="473417" y="0"/>
                  </a:moveTo>
                  <a:lnTo>
                    <a:pt x="463562" y="0"/>
                  </a:lnTo>
                  <a:lnTo>
                    <a:pt x="453694" y="0"/>
                  </a:lnTo>
                  <a:lnTo>
                    <a:pt x="443826" y="0"/>
                  </a:lnTo>
                  <a:lnTo>
                    <a:pt x="443826" y="9867"/>
                  </a:lnTo>
                  <a:lnTo>
                    <a:pt x="453694" y="9867"/>
                  </a:lnTo>
                  <a:lnTo>
                    <a:pt x="463550" y="9867"/>
                  </a:lnTo>
                  <a:lnTo>
                    <a:pt x="473417" y="9867"/>
                  </a:lnTo>
                  <a:lnTo>
                    <a:pt x="473417" y="0"/>
                  </a:lnTo>
                  <a:close/>
                </a:path>
                <a:path w="631825" h="2032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31825" h="20320">
                  <a:moveTo>
                    <a:pt x="542467" y="0"/>
                  </a:moveTo>
                  <a:lnTo>
                    <a:pt x="532599" y="0"/>
                  </a:lnTo>
                  <a:lnTo>
                    <a:pt x="522732" y="0"/>
                  </a:lnTo>
                  <a:lnTo>
                    <a:pt x="522732" y="9867"/>
                  </a:lnTo>
                  <a:lnTo>
                    <a:pt x="532599" y="9867"/>
                  </a:lnTo>
                  <a:lnTo>
                    <a:pt x="542467" y="9867"/>
                  </a:lnTo>
                  <a:lnTo>
                    <a:pt x="542467" y="0"/>
                  </a:lnTo>
                  <a:close/>
                </a:path>
                <a:path w="631825" h="20320">
                  <a:moveTo>
                    <a:pt x="601637" y="0"/>
                  </a:moveTo>
                  <a:lnTo>
                    <a:pt x="591781" y="0"/>
                  </a:lnTo>
                  <a:lnTo>
                    <a:pt x="581914" y="0"/>
                  </a:lnTo>
                  <a:lnTo>
                    <a:pt x="572046" y="0"/>
                  </a:lnTo>
                  <a:lnTo>
                    <a:pt x="572046" y="9867"/>
                  </a:lnTo>
                  <a:lnTo>
                    <a:pt x="581914" y="9867"/>
                  </a:lnTo>
                  <a:lnTo>
                    <a:pt x="591769" y="9867"/>
                  </a:lnTo>
                  <a:lnTo>
                    <a:pt x="601637" y="9867"/>
                  </a:lnTo>
                  <a:lnTo>
                    <a:pt x="601637" y="0"/>
                  </a:lnTo>
                  <a:close/>
                </a:path>
                <a:path w="631825" h="20320">
                  <a:moveTo>
                    <a:pt x="631228" y="0"/>
                  </a:move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21360" y="9867"/>
                  </a:lnTo>
                  <a:lnTo>
                    <a:pt x="631228" y="9867"/>
                  </a:lnTo>
                  <a:lnTo>
                    <a:pt x="6312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773301" y="4801939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0" y="0"/>
                  </a:moveTo>
                  <a:lnTo>
                    <a:pt x="167678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309752" y="4806860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631825" h="29845">
                  <a:moveTo>
                    <a:pt x="19723" y="19735"/>
                  </a:moveTo>
                  <a:lnTo>
                    <a:pt x="9867" y="19735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55" y="29603"/>
                  </a:lnTo>
                  <a:lnTo>
                    <a:pt x="19723" y="29603"/>
                  </a:lnTo>
                  <a:lnTo>
                    <a:pt x="19723" y="19735"/>
                  </a:lnTo>
                  <a:close/>
                </a:path>
                <a:path w="631825" h="29845">
                  <a:moveTo>
                    <a:pt x="69037" y="19735"/>
                  </a:moveTo>
                  <a:lnTo>
                    <a:pt x="59182" y="19735"/>
                  </a:lnTo>
                  <a:lnTo>
                    <a:pt x="59182" y="9867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0"/>
                  </a:lnTo>
                  <a:lnTo>
                    <a:pt x="29578" y="0"/>
                  </a:lnTo>
                  <a:lnTo>
                    <a:pt x="29578" y="9867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29578" y="19735"/>
                  </a:lnTo>
                  <a:lnTo>
                    <a:pt x="39446" y="19735"/>
                  </a:lnTo>
                  <a:lnTo>
                    <a:pt x="39446" y="29603"/>
                  </a:lnTo>
                  <a:lnTo>
                    <a:pt x="49314" y="29603"/>
                  </a:lnTo>
                  <a:lnTo>
                    <a:pt x="49314" y="19735"/>
                  </a:lnTo>
                  <a:lnTo>
                    <a:pt x="59169" y="19735"/>
                  </a:lnTo>
                  <a:lnTo>
                    <a:pt x="59169" y="29603"/>
                  </a:lnTo>
                  <a:lnTo>
                    <a:pt x="69037" y="29603"/>
                  </a:lnTo>
                  <a:lnTo>
                    <a:pt x="69037" y="19735"/>
                  </a:lnTo>
                  <a:close/>
                </a:path>
                <a:path w="631825" h="29845">
                  <a:moveTo>
                    <a:pt x="78905" y="0"/>
                  </a:moveTo>
                  <a:lnTo>
                    <a:pt x="69037" y="0"/>
                  </a:lnTo>
                  <a:lnTo>
                    <a:pt x="69037" y="9867"/>
                  </a:lnTo>
                  <a:lnTo>
                    <a:pt x="78905" y="9867"/>
                  </a:lnTo>
                  <a:lnTo>
                    <a:pt x="78905" y="0"/>
                  </a:lnTo>
                  <a:close/>
                </a:path>
                <a:path w="631825" h="29845">
                  <a:moveTo>
                    <a:pt x="88760" y="19735"/>
                  </a:moveTo>
                  <a:lnTo>
                    <a:pt x="78892" y="19735"/>
                  </a:lnTo>
                  <a:lnTo>
                    <a:pt x="78892" y="29603"/>
                  </a:lnTo>
                  <a:lnTo>
                    <a:pt x="88760" y="29603"/>
                  </a:lnTo>
                  <a:lnTo>
                    <a:pt x="88760" y="19735"/>
                  </a:lnTo>
                  <a:close/>
                </a:path>
                <a:path w="631825" h="29845">
                  <a:moveTo>
                    <a:pt x="118351" y="0"/>
                  </a:moveTo>
                  <a:lnTo>
                    <a:pt x="108496" y="0"/>
                  </a:lnTo>
                  <a:lnTo>
                    <a:pt x="98628" y="0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98628" y="29603"/>
                  </a:lnTo>
                  <a:lnTo>
                    <a:pt x="108496" y="29603"/>
                  </a:lnTo>
                  <a:lnTo>
                    <a:pt x="108496" y="19735"/>
                  </a:lnTo>
                  <a:lnTo>
                    <a:pt x="118351" y="19735"/>
                  </a:lnTo>
                  <a:lnTo>
                    <a:pt x="118351" y="9867"/>
                  </a:lnTo>
                  <a:lnTo>
                    <a:pt x="118351" y="0"/>
                  </a:lnTo>
                  <a:close/>
                </a:path>
                <a:path w="631825" h="29845">
                  <a:moveTo>
                    <a:pt x="147942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38074" y="19735"/>
                  </a:lnTo>
                  <a:lnTo>
                    <a:pt x="138074" y="29603"/>
                  </a:lnTo>
                  <a:lnTo>
                    <a:pt x="147942" y="29603"/>
                  </a:lnTo>
                  <a:lnTo>
                    <a:pt x="147942" y="19735"/>
                  </a:lnTo>
                  <a:lnTo>
                    <a:pt x="147942" y="9867"/>
                  </a:lnTo>
                  <a:close/>
                </a:path>
                <a:path w="631825" h="29845">
                  <a:moveTo>
                    <a:pt x="207124" y="19735"/>
                  </a:moveTo>
                  <a:lnTo>
                    <a:pt x="197256" y="19735"/>
                  </a:lnTo>
                  <a:lnTo>
                    <a:pt x="197256" y="9867"/>
                  </a:lnTo>
                  <a:lnTo>
                    <a:pt x="197256" y="0"/>
                  </a:lnTo>
                  <a:lnTo>
                    <a:pt x="187388" y="0"/>
                  </a:lnTo>
                  <a:lnTo>
                    <a:pt x="187388" y="9867"/>
                  </a:lnTo>
                  <a:lnTo>
                    <a:pt x="177533" y="9867"/>
                  </a:lnTo>
                  <a:lnTo>
                    <a:pt x="177533" y="0"/>
                  </a:lnTo>
                  <a:lnTo>
                    <a:pt x="167665" y="0"/>
                  </a:lnTo>
                  <a:lnTo>
                    <a:pt x="167665" y="9867"/>
                  </a:lnTo>
                  <a:lnTo>
                    <a:pt x="167665" y="19735"/>
                  </a:lnTo>
                  <a:lnTo>
                    <a:pt x="157797" y="19735"/>
                  </a:lnTo>
                  <a:lnTo>
                    <a:pt x="157797" y="29603"/>
                  </a:lnTo>
                  <a:lnTo>
                    <a:pt x="167665" y="29603"/>
                  </a:lnTo>
                  <a:lnTo>
                    <a:pt x="177533" y="29603"/>
                  </a:lnTo>
                  <a:lnTo>
                    <a:pt x="187388" y="29603"/>
                  </a:lnTo>
                  <a:lnTo>
                    <a:pt x="197256" y="29603"/>
                  </a:lnTo>
                  <a:lnTo>
                    <a:pt x="207124" y="29603"/>
                  </a:lnTo>
                  <a:lnTo>
                    <a:pt x="207124" y="19735"/>
                  </a:lnTo>
                  <a:close/>
                </a:path>
                <a:path w="631825" h="29845">
                  <a:moveTo>
                    <a:pt x="256438" y="0"/>
                  </a:moveTo>
                  <a:lnTo>
                    <a:pt x="256438" y="0"/>
                  </a:lnTo>
                  <a:lnTo>
                    <a:pt x="207111" y="0"/>
                  </a:lnTo>
                  <a:lnTo>
                    <a:pt x="207111" y="9867"/>
                  </a:lnTo>
                  <a:lnTo>
                    <a:pt x="216979" y="9867"/>
                  </a:lnTo>
                  <a:lnTo>
                    <a:pt x="216979" y="19735"/>
                  </a:lnTo>
                  <a:lnTo>
                    <a:pt x="216979" y="29603"/>
                  </a:lnTo>
                  <a:lnTo>
                    <a:pt x="226847" y="29603"/>
                  </a:lnTo>
                  <a:lnTo>
                    <a:pt x="226847" y="19735"/>
                  </a:lnTo>
                  <a:lnTo>
                    <a:pt x="236702" y="19735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31825" h="29845">
                  <a:moveTo>
                    <a:pt x="286029" y="0"/>
                  </a:moveTo>
                  <a:lnTo>
                    <a:pt x="276161" y="0"/>
                  </a:lnTo>
                  <a:lnTo>
                    <a:pt x="276161" y="9867"/>
                  </a:lnTo>
                  <a:lnTo>
                    <a:pt x="276161" y="19735"/>
                  </a:lnTo>
                  <a:lnTo>
                    <a:pt x="266293" y="19735"/>
                  </a:lnTo>
                  <a:lnTo>
                    <a:pt x="266293" y="29603"/>
                  </a:lnTo>
                  <a:lnTo>
                    <a:pt x="276161" y="29603"/>
                  </a:lnTo>
                  <a:lnTo>
                    <a:pt x="286029" y="29603"/>
                  </a:lnTo>
                  <a:lnTo>
                    <a:pt x="286029" y="19735"/>
                  </a:lnTo>
                  <a:lnTo>
                    <a:pt x="286029" y="9867"/>
                  </a:lnTo>
                  <a:lnTo>
                    <a:pt x="286029" y="0"/>
                  </a:lnTo>
                  <a:close/>
                </a:path>
                <a:path w="631825" h="29845">
                  <a:moveTo>
                    <a:pt x="315620" y="0"/>
                  </a:moveTo>
                  <a:lnTo>
                    <a:pt x="305752" y="0"/>
                  </a:lnTo>
                  <a:lnTo>
                    <a:pt x="295884" y="0"/>
                  </a:lnTo>
                  <a:lnTo>
                    <a:pt x="295884" y="9867"/>
                  </a:lnTo>
                  <a:lnTo>
                    <a:pt x="305752" y="9867"/>
                  </a:lnTo>
                  <a:lnTo>
                    <a:pt x="315620" y="9867"/>
                  </a:lnTo>
                  <a:lnTo>
                    <a:pt x="315620" y="0"/>
                  </a:lnTo>
                  <a:close/>
                </a:path>
                <a:path w="631825" h="29845">
                  <a:moveTo>
                    <a:pt x="364934" y="0"/>
                  </a:moveTo>
                  <a:lnTo>
                    <a:pt x="355066" y="0"/>
                  </a:lnTo>
                  <a:lnTo>
                    <a:pt x="355066" y="9867"/>
                  </a:lnTo>
                  <a:lnTo>
                    <a:pt x="364934" y="9867"/>
                  </a:lnTo>
                  <a:lnTo>
                    <a:pt x="364934" y="0"/>
                  </a:lnTo>
                  <a:close/>
                </a:path>
                <a:path w="631825" h="29845">
                  <a:moveTo>
                    <a:pt x="404380" y="9867"/>
                  </a:moveTo>
                  <a:lnTo>
                    <a:pt x="394512" y="9867"/>
                  </a:lnTo>
                  <a:lnTo>
                    <a:pt x="394512" y="19735"/>
                  </a:lnTo>
                  <a:lnTo>
                    <a:pt x="384657" y="19735"/>
                  </a:lnTo>
                  <a:lnTo>
                    <a:pt x="384657" y="9867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64934" y="19735"/>
                  </a:lnTo>
                  <a:lnTo>
                    <a:pt x="355066" y="19735"/>
                  </a:lnTo>
                  <a:lnTo>
                    <a:pt x="355066" y="9867"/>
                  </a:lnTo>
                  <a:lnTo>
                    <a:pt x="345198" y="9867"/>
                  </a:lnTo>
                  <a:lnTo>
                    <a:pt x="345198" y="0"/>
                  </a:lnTo>
                  <a:lnTo>
                    <a:pt x="335330" y="0"/>
                  </a:lnTo>
                  <a:lnTo>
                    <a:pt x="335330" y="9867"/>
                  </a:lnTo>
                  <a:lnTo>
                    <a:pt x="335330" y="19735"/>
                  </a:lnTo>
                  <a:lnTo>
                    <a:pt x="325475" y="19735"/>
                  </a:lnTo>
                  <a:lnTo>
                    <a:pt x="325475" y="29603"/>
                  </a:lnTo>
                  <a:lnTo>
                    <a:pt x="335343" y="29603"/>
                  </a:lnTo>
                  <a:lnTo>
                    <a:pt x="335343" y="19735"/>
                  </a:lnTo>
                  <a:lnTo>
                    <a:pt x="345198" y="19735"/>
                  </a:lnTo>
                  <a:lnTo>
                    <a:pt x="345198" y="29603"/>
                  </a:lnTo>
                  <a:lnTo>
                    <a:pt x="355066" y="29603"/>
                  </a:lnTo>
                  <a:lnTo>
                    <a:pt x="364921" y="29603"/>
                  </a:lnTo>
                  <a:lnTo>
                    <a:pt x="404380" y="29603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31825" h="29845">
                  <a:moveTo>
                    <a:pt x="453694" y="9867"/>
                  </a:moveTo>
                  <a:lnTo>
                    <a:pt x="443839" y="9867"/>
                  </a:lnTo>
                  <a:lnTo>
                    <a:pt x="433971" y="9867"/>
                  </a:lnTo>
                  <a:lnTo>
                    <a:pt x="433971" y="19735"/>
                  </a:lnTo>
                  <a:lnTo>
                    <a:pt x="443826" y="19735"/>
                  </a:lnTo>
                  <a:lnTo>
                    <a:pt x="453694" y="19735"/>
                  </a:lnTo>
                  <a:lnTo>
                    <a:pt x="453694" y="9867"/>
                  </a:lnTo>
                  <a:close/>
                </a:path>
                <a:path w="631825" h="29845">
                  <a:moveTo>
                    <a:pt x="473417" y="0"/>
                  </a:moveTo>
                  <a:lnTo>
                    <a:pt x="463550" y="0"/>
                  </a:lnTo>
                  <a:lnTo>
                    <a:pt x="463550" y="9867"/>
                  </a:lnTo>
                  <a:lnTo>
                    <a:pt x="463550" y="19735"/>
                  </a:lnTo>
                  <a:lnTo>
                    <a:pt x="473417" y="19735"/>
                  </a:lnTo>
                  <a:lnTo>
                    <a:pt x="473417" y="9867"/>
                  </a:lnTo>
                  <a:lnTo>
                    <a:pt x="473417" y="0"/>
                  </a:lnTo>
                  <a:close/>
                </a:path>
                <a:path w="631825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03008" y="9867"/>
                  </a:lnTo>
                  <a:lnTo>
                    <a:pt x="493141" y="9867"/>
                  </a:lnTo>
                  <a:lnTo>
                    <a:pt x="493141" y="19735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31825" h="29845">
                  <a:moveTo>
                    <a:pt x="552323" y="9867"/>
                  </a:moveTo>
                  <a:lnTo>
                    <a:pt x="542455" y="9867"/>
                  </a:lnTo>
                  <a:lnTo>
                    <a:pt x="542455" y="19735"/>
                  </a:lnTo>
                  <a:lnTo>
                    <a:pt x="552323" y="19735"/>
                  </a:lnTo>
                  <a:lnTo>
                    <a:pt x="552323" y="9867"/>
                  </a:lnTo>
                  <a:close/>
                </a:path>
                <a:path w="631825" h="29845">
                  <a:moveTo>
                    <a:pt x="572058" y="9867"/>
                  </a:move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72058" y="9867"/>
                  </a:lnTo>
                  <a:close/>
                </a:path>
                <a:path w="631825" h="29845">
                  <a:moveTo>
                    <a:pt x="631228" y="0"/>
                  </a:moveTo>
                  <a:lnTo>
                    <a:pt x="621360" y="0"/>
                  </a:lnTo>
                  <a:lnTo>
                    <a:pt x="621360" y="9867"/>
                  </a:lnTo>
                  <a:lnTo>
                    <a:pt x="611505" y="9867"/>
                  </a:lnTo>
                  <a:lnTo>
                    <a:pt x="601637" y="9867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312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299884" y="4826596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9867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close/>
                </a:path>
                <a:path w="631825" h="29845">
                  <a:moveTo>
                    <a:pt x="39458" y="9855"/>
                  </a:moveTo>
                  <a:lnTo>
                    <a:pt x="29591" y="9855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9867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lnTo>
                    <a:pt x="39458" y="19723"/>
                  </a:lnTo>
                  <a:lnTo>
                    <a:pt x="39458" y="9855"/>
                  </a:lnTo>
                  <a:close/>
                </a:path>
                <a:path w="631825" h="29845">
                  <a:moveTo>
                    <a:pt x="128219" y="19723"/>
                  </a:moveTo>
                  <a:lnTo>
                    <a:pt x="118364" y="19723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98628" y="19723"/>
                  </a:lnTo>
                  <a:lnTo>
                    <a:pt x="88773" y="19723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49314" y="19723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78905" y="19723"/>
                  </a:lnTo>
                  <a:lnTo>
                    <a:pt x="88760" y="19723"/>
                  </a:lnTo>
                  <a:lnTo>
                    <a:pt x="88760" y="29591"/>
                  </a:lnTo>
                  <a:lnTo>
                    <a:pt x="128219" y="29591"/>
                  </a:lnTo>
                  <a:lnTo>
                    <a:pt x="128219" y="19723"/>
                  </a:lnTo>
                  <a:close/>
                </a:path>
                <a:path w="631825" h="29845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31825" h="29845">
                  <a:moveTo>
                    <a:pt x="187401" y="19723"/>
                  </a:moveTo>
                  <a:lnTo>
                    <a:pt x="177533" y="19723"/>
                  </a:lnTo>
                  <a:lnTo>
                    <a:pt x="167665" y="19723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close/>
                </a:path>
                <a:path w="631825" h="29845">
                  <a:moveTo>
                    <a:pt x="216992" y="9855"/>
                  </a:moveTo>
                  <a:lnTo>
                    <a:pt x="207124" y="9855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31825" h="29845">
                  <a:moveTo>
                    <a:pt x="236715" y="9855"/>
                  </a:moveTo>
                  <a:lnTo>
                    <a:pt x="226847" y="9855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31825" h="29845">
                  <a:moveTo>
                    <a:pt x="295897" y="19723"/>
                  </a:moveTo>
                  <a:lnTo>
                    <a:pt x="286029" y="19723"/>
                  </a:lnTo>
                  <a:lnTo>
                    <a:pt x="276174" y="19723"/>
                  </a:lnTo>
                  <a:lnTo>
                    <a:pt x="276174" y="9855"/>
                  </a:ln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23"/>
                  </a:lnTo>
                  <a:close/>
                </a:path>
                <a:path w="631825" h="29845">
                  <a:moveTo>
                    <a:pt x="325488" y="9855"/>
                  </a:moveTo>
                  <a:lnTo>
                    <a:pt x="315620" y="9855"/>
                  </a:lnTo>
                  <a:lnTo>
                    <a:pt x="305752" y="9855"/>
                  </a:lnTo>
                  <a:lnTo>
                    <a:pt x="305752" y="19723"/>
                  </a:ln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lnTo>
                    <a:pt x="325488" y="9855"/>
                  </a:lnTo>
                  <a:close/>
                </a:path>
                <a:path w="631825" h="29845">
                  <a:moveTo>
                    <a:pt x="374802" y="19723"/>
                  </a:moveTo>
                  <a:lnTo>
                    <a:pt x="364934" y="19723"/>
                  </a:lnTo>
                  <a:lnTo>
                    <a:pt x="364934" y="9855"/>
                  </a:lnTo>
                  <a:lnTo>
                    <a:pt x="355066" y="9855"/>
                  </a:lnTo>
                  <a:lnTo>
                    <a:pt x="345211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55066" y="19723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74802" y="29591"/>
                  </a:lnTo>
                  <a:lnTo>
                    <a:pt x="374802" y="19723"/>
                  </a:lnTo>
                  <a:close/>
                </a:path>
                <a:path w="631825" h="29845">
                  <a:moveTo>
                    <a:pt x="453707" y="0"/>
                  </a:moveTo>
                  <a:lnTo>
                    <a:pt x="443839" y="0"/>
                  </a:lnTo>
                  <a:lnTo>
                    <a:pt x="443839" y="9855"/>
                  </a:lnTo>
                  <a:lnTo>
                    <a:pt x="433971" y="9855"/>
                  </a:lnTo>
                  <a:lnTo>
                    <a:pt x="433971" y="0"/>
                  </a:lnTo>
                  <a:lnTo>
                    <a:pt x="424103" y="0"/>
                  </a:lnTo>
                  <a:lnTo>
                    <a:pt x="424103" y="9855"/>
                  </a:lnTo>
                  <a:lnTo>
                    <a:pt x="414248" y="9855"/>
                  </a:lnTo>
                  <a:lnTo>
                    <a:pt x="414248" y="0"/>
                  </a:lnTo>
                  <a:lnTo>
                    <a:pt x="404380" y="0"/>
                  </a:lnTo>
                  <a:lnTo>
                    <a:pt x="404380" y="9855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14248" y="19723"/>
                  </a:lnTo>
                  <a:lnTo>
                    <a:pt x="424116" y="19723"/>
                  </a:lnTo>
                  <a:lnTo>
                    <a:pt x="424116" y="9867"/>
                  </a:lnTo>
                  <a:lnTo>
                    <a:pt x="433971" y="9867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31825" h="29845">
                  <a:moveTo>
                    <a:pt x="463562" y="19723"/>
                  </a:moveTo>
                  <a:lnTo>
                    <a:pt x="453707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23"/>
                  </a:lnTo>
                  <a:close/>
                </a:path>
                <a:path w="631825" h="29845">
                  <a:moveTo>
                    <a:pt x="493153" y="19723"/>
                  </a:moveTo>
                  <a:lnTo>
                    <a:pt x="483285" y="19723"/>
                  </a:lnTo>
                  <a:lnTo>
                    <a:pt x="483285" y="29591"/>
                  </a:lnTo>
                  <a:lnTo>
                    <a:pt x="493153" y="29591"/>
                  </a:lnTo>
                  <a:lnTo>
                    <a:pt x="493153" y="19723"/>
                  </a:lnTo>
                  <a:close/>
                </a:path>
                <a:path w="631825" h="29845">
                  <a:moveTo>
                    <a:pt x="542467" y="9855"/>
                  </a:move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473417" y="0"/>
                  </a:lnTo>
                  <a:lnTo>
                    <a:pt x="473417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22744" y="19723"/>
                  </a:lnTo>
                  <a:lnTo>
                    <a:pt x="532599" y="19723"/>
                  </a:lnTo>
                  <a:lnTo>
                    <a:pt x="542467" y="19723"/>
                  </a:lnTo>
                  <a:lnTo>
                    <a:pt x="542467" y="9855"/>
                  </a:lnTo>
                  <a:close/>
                </a:path>
                <a:path w="631825" h="29845">
                  <a:moveTo>
                    <a:pt x="552335" y="19723"/>
                  </a:move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52335" y="19723"/>
                  </a:lnTo>
                  <a:close/>
                </a:path>
                <a:path w="631825" h="29845">
                  <a:moveTo>
                    <a:pt x="601649" y="0"/>
                  </a:moveTo>
                  <a:lnTo>
                    <a:pt x="591781" y="0"/>
                  </a:lnTo>
                  <a:lnTo>
                    <a:pt x="591781" y="9855"/>
                  </a:lnTo>
                  <a:lnTo>
                    <a:pt x="581926" y="9855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62190" y="9855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81914" y="19723"/>
                  </a:lnTo>
                  <a:lnTo>
                    <a:pt x="572058" y="19723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31825" h="29845">
                  <a:moveTo>
                    <a:pt x="631240" y="9855"/>
                  </a:moveTo>
                  <a:lnTo>
                    <a:pt x="621372" y="9855"/>
                  </a:ln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19723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23"/>
                  </a:lnTo>
                  <a:lnTo>
                    <a:pt x="631240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299884" y="484631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9735" y="19723"/>
                  </a:moveTo>
                  <a:lnTo>
                    <a:pt x="9867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23"/>
                  </a:lnTo>
                  <a:close/>
                </a:path>
                <a:path w="641350" h="29845">
                  <a:moveTo>
                    <a:pt x="39458" y="9855"/>
                  </a:moveTo>
                  <a:lnTo>
                    <a:pt x="29591" y="9855"/>
                  </a:ln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lnTo>
                    <a:pt x="39458" y="9855"/>
                  </a:lnTo>
                  <a:close/>
                </a:path>
                <a:path w="641350" h="29845">
                  <a:moveTo>
                    <a:pt x="59182" y="19723"/>
                  </a:moveTo>
                  <a:lnTo>
                    <a:pt x="49314" y="19723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59182" y="19723"/>
                  </a:lnTo>
                  <a:close/>
                </a:path>
                <a:path w="641350" h="29845">
                  <a:moveTo>
                    <a:pt x="138087" y="9855"/>
                  </a:moveTo>
                  <a:lnTo>
                    <a:pt x="128219" y="9855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98628" y="19723"/>
                  </a:lnTo>
                  <a:lnTo>
                    <a:pt x="98628" y="9855"/>
                  </a:lnTo>
                  <a:lnTo>
                    <a:pt x="88773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69049" y="19723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69037" y="29591"/>
                  </a:lnTo>
                  <a:lnTo>
                    <a:pt x="128219" y="29591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38087" y="9855"/>
                  </a:lnTo>
                  <a:close/>
                </a:path>
                <a:path w="641350" h="29845">
                  <a:moveTo>
                    <a:pt x="246583" y="9855"/>
                  </a:moveTo>
                  <a:lnTo>
                    <a:pt x="246583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67665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lnTo>
                    <a:pt x="216979" y="19723"/>
                  </a:lnTo>
                  <a:lnTo>
                    <a:pt x="226847" y="19723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23"/>
                  </a:lnTo>
                  <a:lnTo>
                    <a:pt x="246583" y="19723"/>
                  </a:lnTo>
                  <a:lnTo>
                    <a:pt x="246583" y="9855"/>
                  </a:lnTo>
                  <a:close/>
                </a:path>
                <a:path w="641350" h="29845">
                  <a:moveTo>
                    <a:pt x="286029" y="19723"/>
                  </a:moveTo>
                  <a:lnTo>
                    <a:pt x="276174" y="19723"/>
                  </a:lnTo>
                  <a:lnTo>
                    <a:pt x="276174" y="9855"/>
                  </a:lnTo>
                  <a:lnTo>
                    <a:pt x="266306" y="9855"/>
                  </a:lnTo>
                  <a:lnTo>
                    <a:pt x="256438" y="9855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86029" y="19723"/>
                  </a:lnTo>
                  <a:close/>
                </a:path>
                <a:path w="641350" h="29845">
                  <a:moveTo>
                    <a:pt x="345211" y="19723"/>
                  </a:moveTo>
                  <a:lnTo>
                    <a:pt x="335343" y="19723"/>
                  </a:lnTo>
                  <a:lnTo>
                    <a:pt x="325488" y="19723"/>
                  </a:lnTo>
                  <a:lnTo>
                    <a:pt x="315620" y="19723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295884" y="9855"/>
                  </a:lnTo>
                  <a:lnTo>
                    <a:pt x="295884" y="19723"/>
                  </a:lnTo>
                  <a:lnTo>
                    <a:pt x="305752" y="19723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close/>
                </a:path>
                <a:path w="641350" h="29845">
                  <a:moveTo>
                    <a:pt x="414248" y="9855"/>
                  </a:moveTo>
                  <a:lnTo>
                    <a:pt x="414248" y="9855"/>
                  </a:lnTo>
                  <a:lnTo>
                    <a:pt x="374789" y="9855"/>
                  </a:lnTo>
                  <a:lnTo>
                    <a:pt x="374789" y="19723"/>
                  </a:lnTo>
                  <a:lnTo>
                    <a:pt x="364934" y="19723"/>
                  </a:lnTo>
                  <a:lnTo>
                    <a:pt x="355066" y="19723"/>
                  </a:lnTo>
                  <a:lnTo>
                    <a:pt x="355066" y="29591"/>
                  </a:lnTo>
                  <a:lnTo>
                    <a:pt x="414248" y="29591"/>
                  </a:lnTo>
                  <a:lnTo>
                    <a:pt x="414248" y="19723"/>
                  </a:lnTo>
                  <a:lnTo>
                    <a:pt x="414248" y="9855"/>
                  </a:lnTo>
                  <a:close/>
                </a:path>
                <a:path w="641350" h="29845">
                  <a:moveTo>
                    <a:pt x="463562" y="19723"/>
                  </a:moveTo>
                  <a:lnTo>
                    <a:pt x="453707" y="19723"/>
                  </a:lnTo>
                  <a:lnTo>
                    <a:pt x="443839" y="19723"/>
                  </a:lnTo>
                  <a:lnTo>
                    <a:pt x="443839" y="9855"/>
                  </a:lnTo>
                  <a:lnTo>
                    <a:pt x="433971" y="9855"/>
                  </a:lnTo>
                  <a:lnTo>
                    <a:pt x="424103" y="9855"/>
                  </a:lnTo>
                  <a:lnTo>
                    <a:pt x="424103" y="19723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43839" y="29591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23"/>
                  </a:lnTo>
                  <a:close/>
                </a:path>
                <a:path w="641350" h="29845">
                  <a:moveTo>
                    <a:pt x="493153" y="19723"/>
                  </a:moveTo>
                  <a:lnTo>
                    <a:pt x="483285" y="19723"/>
                  </a:lnTo>
                  <a:lnTo>
                    <a:pt x="473417" y="19723"/>
                  </a:lnTo>
                  <a:lnTo>
                    <a:pt x="473417" y="29591"/>
                  </a:lnTo>
                  <a:lnTo>
                    <a:pt x="483285" y="29591"/>
                  </a:lnTo>
                  <a:lnTo>
                    <a:pt x="493153" y="29591"/>
                  </a:lnTo>
                  <a:lnTo>
                    <a:pt x="493153" y="19723"/>
                  </a:lnTo>
                  <a:close/>
                </a:path>
                <a:path w="641350" h="29845">
                  <a:moveTo>
                    <a:pt x="503021" y="9855"/>
                  </a:moveTo>
                  <a:lnTo>
                    <a:pt x="493153" y="9855"/>
                  </a:lnTo>
                  <a:lnTo>
                    <a:pt x="493153" y="19723"/>
                  </a:lnTo>
                  <a:lnTo>
                    <a:pt x="503021" y="19723"/>
                  </a:lnTo>
                  <a:lnTo>
                    <a:pt x="503021" y="9855"/>
                  </a:lnTo>
                  <a:close/>
                </a:path>
                <a:path w="641350" h="29845">
                  <a:moveTo>
                    <a:pt x="532612" y="9855"/>
                  </a:moveTo>
                  <a:lnTo>
                    <a:pt x="522744" y="9855"/>
                  </a:lnTo>
                  <a:lnTo>
                    <a:pt x="522744" y="19723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23"/>
                  </a:lnTo>
                  <a:lnTo>
                    <a:pt x="532612" y="9855"/>
                  </a:lnTo>
                  <a:close/>
                </a:path>
                <a:path w="641350" h="29845">
                  <a:moveTo>
                    <a:pt x="572058" y="9855"/>
                  </a:moveTo>
                  <a:lnTo>
                    <a:pt x="562190" y="9855"/>
                  </a:lnTo>
                  <a:lnTo>
                    <a:pt x="552323" y="9855"/>
                  </a:lnTo>
                  <a:lnTo>
                    <a:pt x="552323" y="19723"/>
                  </a:lnTo>
                  <a:lnTo>
                    <a:pt x="542467" y="19723"/>
                  </a:lnTo>
                  <a:lnTo>
                    <a:pt x="542467" y="29591"/>
                  </a:lnTo>
                  <a:lnTo>
                    <a:pt x="552335" y="29591"/>
                  </a:lnTo>
                  <a:lnTo>
                    <a:pt x="552335" y="19723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72058" y="9855"/>
                  </a:lnTo>
                  <a:close/>
                </a:path>
                <a:path w="641350" h="29845">
                  <a:moveTo>
                    <a:pt x="601649" y="9855"/>
                  </a:moveTo>
                  <a:lnTo>
                    <a:pt x="591781" y="9855"/>
                  </a:lnTo>
                  <a:lnTo>
                    <a:pt x="581914" y="9855"/>
                  </a:lnTo>
                  <a:lnTo>
                    <a:pt x="581914" y="19723"/>
                  </a:lnTo>
                  <a:lnTo>
                    <a:pt x="581914" y="29591"/>
                  </a:lnTo>
                  <a:lnTo>
                    <a:pt x="591781" y="29591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01649" y="9855"/>
                  </a:lnTo>
                  <a:close/>
                </a:path>
                <a:path w="641350" h="29845">
                  <a:moveTo>
                    <a:pt x="641096" y="9855"/>
                  </a:moveTo>
                  <a:lnTo>
                    <a:pt x="631240" y="9855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621372" y="9855"/>
                  </a:lnTo>
                  <a:lnTo>
                    <a:pt x="611505" y="9855"/>
                  </a:lnTo>
                  <a:lnTo>
                    <a:pt x="611505" y="19723"/>
                  </a:lnTo>
                  <a:lnTo>
                    <a:pt x="621372" y="19723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99884" y="4866042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29591" y="9867"/>
                  </a:moveTo>
                  <a:lnTo>
                    <a:pt x="19735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35"/>
                  </a:lnTo>
                  <a:lnTo>
                    <a:pt x="29591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35"/>
                  </a:lnTo>
                  <a:lnTo>
                    <a:pt x="49314" y="19735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157810" y="9867"/>
                  </a:moveTo>
                  <a:lnTo>
                    <a:pt x="147955" y="9867"/>
                  </a:lnTo>
                  <a:lnTo>
                    <a:pt x="138087" y="9867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18364" y="19723"/>
                  </a:lnTo>
                  <a:lnTo>
                    <a:pt x="118364" y="9867"/>
                  </a:lnTo>
                  <a:lnTo>
                    <a:pt x="108496" y="9867"/>
                  </a:lnTo>
                  <a:lnTo>
                    <a:pt x="98628" y="9867"/>
                  </a:lnTo>
                  <a:lnTo>
                    <a:pt x="98628" y="19723"/>
                  </a:lnTo>
                  <a:lnTo>
                    <a:pt x="88760" y="19723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47955" y="29591"/>
                  </a:lnTo>
                  <a:lnTo>
                    <a:pt x="147955" y="19735"/>
                  </a:lnTo>
                  <a:lnTo>
                    <a:pt x="157810" y="19735"/>
                  </a:lnTo>
                  <a:lnTo>
                    <a:pt x="157810" y="9867"/>
                  </a:lnTo>
                  <a:close/>
                </a:path>
                <a:path w="641350" h="29845">
                  <a:moveTo>
                    <a:pt x="197269" y="9867"/>
                  </a:moveTo>
                  <a:lnTo>
                    <a:pt x="187401" y="9867"/>
                  </a:lnTo>
                  <a:lnTo>
                    <a:pt x="187401" y="19723"/>
                  </a:lnTo>
                  <a:lnTo>
                    <a:pt x="177533" y="19723"/>
                  </a:lnTo>
                  <a:lnTo>
                    <a:pt x="177533" y="9867"/>
                  </a:lnTo>
                  <a:lnTo>
                    <a:pt x="167665" y="9867"/>
                  </a:lnTo>
                  <a:lnTo>
                    <a:pt x="167665" y="19723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35"/>
                  </a:lnTo>
                  <a:lnTo>
                    <a:pt x="197269" y="9867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26847" y="19723"/>
                  </a:lnTo>
                  <a:lnTo>
                    <a:pt x="216992" y="19723"/>
                  </a:ln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56438" y="19735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64934" y="9867"/>
                  </a:lnTo>
                  <a:lnTo>
                    <a:pt x="315620" y="9867"/>
                  </a:lnTo>
                  <a:lnTo>
                    <a:pt x="315620" y="19723"/>
                  </a:lnTo>
                  <a:lnTo>
                    <a:pt x="305752" y="19723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76161" y="19723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443839" y="9867"/>
                  </a:moveTo>
                  <a:lnTo>
                    <a:pt x="433971" y="9867"/>
                  </a:lnTo>
                  <a:lnTo>
                    <a:pt x="433971" y="19723"/>
                  </a:lnTo>
                  <a:lnTo>
                    <a:pt x="424116" y="19723"/>
                  </a:lnTo>
                  <a:lnTo>
                    <a:pt x="424116" y="9867"/>
                  </a:lnTo>
                  <a:lnTo>
                    <a:pt x="414248" y="9867"/>
                  </a:lnTo>
                  <a:lnTo>
                    <a:pt x="404380" y="9867"/>
                  </a:lnTo>
                  <a:lnTo>
                    <a:pt x="404380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74789" y="19723"/>
                  </a:lnTo>
                  <a:lnTo>
                    <a:pt x="374789" y="29591"/>
                  </a:lnTo>
                  <a:lnTo>
                    <a:pt x="384657" y="29591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35"/>
                  </a:lnTo>
                  <a:lnTo>
                    <a:pt x="414248" y="19735"/>
                  </a:lnTo>
                  <a:lnTo>
                    <a:pt x="424103" y="19735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close/>
                </a:path>
                <a:path w="641350" h="29845">
                  <a:moveTo>
                    <a:pt x="483285" y="9867"/>
                  </a:moveTo>
                  <a:lnTo>
                    <a:pt x="473430" y="9867"/>
                  </a:lnTo>
                  <a:lnTo>
                    <a:pt x="463562" y="9867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41350" h="29845">
                  <a:moveTo>
                    <a:pt x="532612" y="9867"/>
                  </a:moveTo>
                  <a:lnTo>
                    <a:pt x="522744" y="9867"/>
                  </a:lnTo>
                  <a:lnTo>
                    <a:pt x="522744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21" y="29591"/>
                  </a:lnTo>
                  <a:lnTo>
                    <a:pt x="503021" y="19735"/>
                  </a:lnTo>
                  <a:lnTo>
                    <a:pt x="512876" y="19735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612" y="29591"/>
                  </a:lnTo>
                  <a:lnTo>
                    <a:pt x="532612" y="19735"/>
                  </a:lnTo>
                  <a:lnTo>
                    <a:pt x="532612" y="9867"/>
                  </a:lnTo>
                  <a:close/>
                </a:path>
                <a:path w="641350" h="29845">
                  <a:moveTo>
                    <a:pt x="611505" y="9867"/>
                  </a:moveTo>
                  <a:lnTo>
                    <a:pt x="601649" y="9867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62190" y="9867"/>
                  </a:lnTo>
                  <a:lnTo>
                    <a:pt x="562190" y="19723"/>
                  </a:lnTo>
                  <a:lnTo>
                    <a:pt x="552335" y="19723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52323" y="29591"/>
                  </a:lnTo>
                  <a:lnTo>
                    <a:pt x="562190" y="29591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81914" y="29591"/>
                  </a:lnTo>
                  <a:lnTo>
                    <a:pt x="591781" y="29591"/>
                  </a:lnTo>
                  <a:lnTo>
                    <a:pt x="591781" y="19735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11505" y="9867"/>
                  </a:lnTo>
                  <a:close/>
                </a:path>
                <a:path w="641350" h="29845">
                  <a:moveTo>
                    <a:pt x="641096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21372" y="19735"/>
                  </a:lnTo>
                  <a:lnTo>
                    <a:pt x="631228" y="19735"/>
                  </a:lnTo>
                  <a:lnTo>
                    <a:pt x="641096" y="19735"/>
                  </a:lnTo>
                  <a:lnTo>
                    <a:pt x="641096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99884" y="4885765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88773" y="9867"/>
                  </a:moveTo>
                  <a:lnTo>
                    <a:pt x="88773" y="9867"/>
                  </a:lnTo>
                  <a:lnTo>
                    <a:pt x="19723" y="9867"/>
                  </a:lnTo>
                  <a:lnTo>
                    <a:pt x="19723" y="19723"/>
                  </a:lnTo>
                  <a:lnTo>
                    <a:pt x="9867" y="19723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35"/>
                  </a:lnTo>
                  <a:lnTo>
                    <a:pt x="29591" y="19735"/>
                  </a:lnTo>
                  <a:lnTo>
                    <a:pt x="39446" y="19735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35"/>
                  </a:lnTo>
                  <a:lnTo>
                    <a:pt x="59182" y="19735"/>
                  </a:lnTo>
                  <a:lnTo>
                    <a:pt x="69037" y="19735"/>
                  </a:lnTo>
                  <a:lnTo>
                    <a:pt x="78905" y="19735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35"/>
                  </a:lnTo>
                  <a:lnTo>
                    <a:pt x="88773" y="9867"/>
                  </a:lnTo>
                  <a:close/>
                </a:path>
                <a:path w="64135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47955" y="19723"/>
                  </a:lnTo>
                  <a:lnTo>
                    <a:pt x="138087" y="19723"/>
                  </a:lnTo>
                  <a:lnTo>
                    <a:pt x="138087" y="9867"/>
                  </a:lnTo>
                  <a:lnTo>
                    <a:pt x="128219" y="9867"/>
                  </a:lnTo>
                  <a:lnTo>
                    <a:pt x="118351" y="9867"/>
                  </a:lnTo>
                  <a:lnTo>
                    <a:pt x="118351" y="19723"/>
                  </a:lnTo>
                  <a:lnTo>
                    <a:pt x="108496" y="19723"/>
                  </a:lnTo>
                  <a:lnTo>
                    <a:pt x="108496" y="9867"/>
                  </a:ln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41350" h="29845">
                  <a:moveTo>
                    <a:pt x="197269" y="19723"/>
                  </a:moveTo>
                  <a:lnTo>
                    <a:pt x="187401" y="19723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197269" y="29591"/>
                  </a:lnTo>
                  <a:lnTo>
                    <a:pt x="197269" y="19723"/>
                  </a:lnTo>
                  <a:close/>
                </a:path>
                <a:path w="641350" h="29845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9867"/>
                  </a:lnTo>
                  <a:lnTo>
                    <a:pt x="226847" y="9867"/>
                  </a:lnTo>
                  <a:lnTo>
                    <a:pt x="216979" y="9867"/>
                  </a:lnTo>
                  <a:lnTo>
                    <a:pt x="216979" y="19723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92" y="29591"/>
                  </a:lnTo>
                  <a:lnTo>
                    <a:pt x="216992" y="19735"/>
                  </a:lnTo>
                  <a:lnTo>
                    <a:pt x="226847" y="19735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41350" h="29845">
                  <a:moveTo>
                    <a:pt x="266306" y="9867"/>
                  </a:moveTo>
                  <a:lnTo>
                    <a:pt x="256438" y="9867"/>
                  </a:ln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35"/>
                  </a:lnTo>
                  <a:lnTo>
                    <a:pt x="266306" y="9867"/>
                  </a:lnTo>
                  <a:close/>
                </a:path>
                <a:path w="641350" h="29845">
                  <a:moveTo>
                    <a:pt x="345211" y="9867"/>
                  </a:moveTo>
                  <a:lnTo>
                    <a:pt x="345211" y="9867"/>
                  </a:lnTo>
                  <a:lnTo>
                    <a:pt x="286029" y="9867"/>
                  </a:lnTo>
                  <a:lnTo>
                    <a:pt x="286029" y="19723"/>
                  </a:lnTo>
                  <a:lnTo>
                    <a:pt x="286029" y="29591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35"/>
                  </a:lnTo>
                  <a:lnTo>
                    <a:pt x="345211" y="9867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55066" y="9867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384657" y="9867"/>
                  </a:move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41350" h="29845">
                  <a:moveTo>
                    <a:pt x="414248" y="19723"/>
                  </a:moveTo>
                  <a:lnTo>
                    <a:pt x="404393" y="19723"/>
                  </a:lnTo>
                  <a:lnTo>
                    <a:pt x="404393" y="9867"/>
                  </a:lnTo>
                  <a:lnTo>
                    <a:pt x="394525" y="9867"/>
                  </a:lnTo>
                  <a:lnTo>
                    <a:pt x="394525" y="19723"/>
                  </a:lnTo>
                  <a:lnTo>
                    <a:pt x="394525" y="29591"/>
                  </a:lnTo>
                  <a:lnTo>
                    <a:pt x="404380" y="29591"/>
                  </a:lnTo>
                  <a:lnTo>
                    <a:pt x="414248" y="29591"/>
                  </a:lnTo>
                  <a:lnTo>
                    <a:pt x="414248" y="19723"/>
                  </a:lnTo>
                  <a:close/>
                </a:path>
                <a:path w="641350" h="29845">
                  <a:moveTo>
                    <a:pt x="483285" y="9867"/>
                  </a:moveTo>
                  <a:lnTo>
                    <a:pt x="483285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29591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35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9867"/>
                  </a:lnTo>
                  <a:close/>
                </a:path>
                <a:path w="641350" h="29845">
                  <a:moveTo>
                    <a:pt x="503021" y="9867"/>
                  </a:move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03021" y="9867"/>
                  </a:lnTo>
                  <a:close/>
                </a:path>
                <a:path w="641350" h="29845">
                  <a:moveTo>
                    <a:pt x="621372" y="9867"/>
                  </a:moveTo>
                  <a:lnTo>
                    <a:pt x="611505" y="9867"/>
                  </a:lnTo>
                  <a:lnTo>
                    <a:pt x="601649" y="9867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62190" y="9867"/>
                  </a:lnTo>
                  <a:lnTo>
                    <a:pt x="552323" y="9867"/>
                  </a:lnTo>
                  <a:lnTo>
                    <a:pt x="552323" y="19723"/>
                  </a:lnTo>
                  <a:lnTo>
                    <a:pt x="542467" y="19723"/>
                  </a:lnTo>
                  <a:lnTo>
                    <a:pt x="532612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12876" y="9867"/>
                  </a:lnTo>
                  <a:lnTo>
                    <a:pt x="512876" y="19723"/>
                  </a:lnTo>
                  <a:lnTo>
                    <a:pt x="512876" y="29591"/>
                  </a:lnTo>
                  <a:lnTo>
                    <a:pt x="522744" y="29591"/>
                  </a:lnTo>
                  <a:lnTo>
                    <a:pt x="532599" y="29591"/>
                  </a:lnTo>
                  <a:lnTo>
                    <a:pt x="562190" y="29591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591781" y="29591"/>
                  </a:lnTo>
                  <a:lnTo>
                    <a:pt x="601637" y="29591"/>
                  </a:lnTo>
                  <a:lnTo>
                    <a:pt x="611505" y="29591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9867"/>
                  </a:lnTo>
                  <a:close/>
                </a:path>
                <a:path w="641350" h="29845">
                  <a:moveTo>
                    <a:pt x="641096" y="9867"/>
                  </a:moveTo>
                  <a:lnTo>
                    <a:pt x="631240" y="9867"/>
                  </a:ln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31228" y="19723"/>
                  </a:lnTo>
                  <a:lnTo>
                    <a:pt x="631228" y="29591"/>
                  </a:lnTo>
                  <a:lnTo>
                    <a:pt x="641096" y="29591"/>
                  </a:lnTo>
                  <a:lnTo>
                    <a:pt x="641096" y="19735"/>
                  </a:lnTo>
                  <a:lnTo>
                    <a:pt x="641096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99884" y="4905489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29591" y="19735"/>
                  </a:moveTo>
                  <a:lnTo>
                    <a:pt x="19723" y="19735"/>
                  </a:lnTo>
                  <a:lnTo>
                    <a:pt x="19723" y="29591"/>
                  </a:lnTo>
                  <a:lnTo>
                    <a:pt x="9867" y="29591"/>
                  </a:lnTo>
                  <a:lnTo>
                    <a:pt x="0" y="29591"/>
                  </a:lnTo>
                  <a:lnTo>
                    <a:pt x="0" y="39458"/>
                  </a:lnTo>
                  <a:lnTo>
                    <a:pt x="9867" y="39458"/>
                  </a:lnTo>
                  <a:lnTo>
                    <a:pt x="19723" y="39458"/>
                  </a:lnTo>
                  <a:lnTo>
                    <a:pt x="29591" y="39458"/>
                  </a:lnTo>
                  <a:lnTo>
                    <a:pt x="29591" y="29603"/>
                  </a:lnTo>
                  <a:lnTo>
                    <a:pt x="29591" y="19735"/>
                  </a:lnTo>
                  <a:close/>
                </a:path>
                <a:path w="641350" h="40004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40004">
                  <a:moveTo>
                    <a:pt x="108496" y="19735"/>
                  </a:moveTo>
                  <a:lnTo>
                    <a:pt x="98628" y="19735"/>
                  </a:lnTo>
                  <a:lnTo>
                    <a:pt x="98628" y="9867"/>
                  </a:ln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78905" y="29591"/>
                  </a:lnTo>
                  <a:lnTo>
                    <a:pt x="69049" y="29591"/>
                  </a:lnTo>
                  <a:lnTo>
                    <a:pt x="59182" y="29591"/>
                  </a:lnTo>
                  <a:lnTo>
                    <a:pt x="49314" y="29591"/>
                  </a:lnTo>
                  <a:lnTo>
                    <a:pt x="49314" y="19735"/>
                  </a:lnTo>
                  <a:lnTo>
                    <a:pt x="49314" y="9867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46" y="19735"/>
                  </a:lnTo>
                  <a:lnTo>
                    <a:pt x="39446" y="29591"/>
                  </a:lnTo>
                  <a:lnTo>
                    <a:pt x="39446" y="39458"/>
                  </a:lnTo>
                  <a:lnTo>
                    <a:pt x="49314" y="39458"/>
                  </a:lnTo>
                  <a:lnTo>
                    <a:pt x="108496" y="39458"/>
                  </a:lnTo>
                  <a:lnTo>
                    <a:pt x="108496" y="29603"/>
                  </a:lnTo>
                  <a:lnTo>
                    <a:pt x="108496" y="19735"/>
                  </a:lnTo>
                  <a:close/>
                </a:path>
                <a:path w="641350" h="40004">
                  <a:moveTo>
                    <a:pt x="207124" y="29591"/>
                  </a:moveTo>
                  <a:lnTo>
                    <a:pt x="197269" y="29591"/>
                  </a:lnTo>
                  <a:lnTo>
                    <a:pt x="197269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177533" y="29591"/>
                  </a:lnTo>
                  <a:lnTo>
                    <a:pt x="167678" y="29591"/>
                  </a:lnTo>
                  <a:lnTo>
                    <a:pt x="167678" y="19735"/>
                  </a:lnTo>
                  <a:lnTo>
                    <a:pt x="177533" y="19735"/>
                  </a:lnTo>
                  <a:lnTo>
                    <a:pt x="177533" y="9867"/>
                  </a:lnTo>
                  <a:lnTo>
                    <a:pt x="128219" y="9867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29591"/>
                  </a:lnTo>
                  <a:lnTo>
                    <a:pt x="138087" y="29591"/>
                  </a:lnTo>
                  <a:lnTo>
                    <a:pt x="138087" y="39458"/>
                  </a:lnTo>
                  <a:lnTo>
                    <a:pt x="147955" y="39458"/>
                  </a:lnTo>
                  <a:lnTo>
                    <a:pt x="147955" y="29603"/>
                  </a:lnTo>
                  <a:lnTo>
                    <a:pt x="157810" y="29603"/>
                  </a:lnTo>
                  <a:lnTo>
                    <a:pt x="167665" y="29603"/>
                  </a:lnTo>
                  <a:lnTo>
                    <a:pt x="167665" y="39458"/>
                  </a:lnTo>
                  <a:lnTo>
                    <a:pt x="177533" y="39458"/>
                  </a:lnTo>
                  <a:lnTo>
                    <a:pt x="187401" y="39458"/>
                  </a:lnTo>
                  <a:lnTo>
                    <a:pt x="197256" y="39458"/>
                  </a:lnTo>
                  <a:lnTo>
                    <a:pt x="207124" y="39458"/>
                  </a:lnTo>
                  <a:lnTo>
                    <a:pt x="207124" y="29591"/>
                  </a:lnTo>
                  <a:close/>
                </a:path>
                <a:path w="641350" h="40004">
                  <a:moveTo>
                    <a:pt x="226847" y="9867"/>
                  </a:moveTo>
                  <a:lnTo>
                    <a:pt x="216979" y="9867"/>
                  </a:lnTo>
                  <a:lnTo>
                    <a:pt x="216979" y="19735"/>
                  </a:lnTo>
                  <a:lnTo>
                    <a:pt x="216979" y="29603"/>
                  </a:lnTo>
                  <a:lnTo>
                    <a:pt x="226847" y="29603"/>
                  </a:lnTo>
                  <a:lnTo>
                    <a:pt x="226847" y="19735"/>
                  </a:lnTo>
                  <a:lnTo>
                    <a:pt x="226847" y="9867"/>
                  </a:lnTo>
                  <a:close/>
                </a:path>
                <a:path w="641350" h="40004">
                  <a:moveTo>
                    <a:pt x="276174" y="19735"/>
                  </a:moveTo>
                  <a:lnTo>
                    <a:pt x="266306" y="19735"/>
                  </a:lnTo>
                  <a:lnTo>
                    <a:pt x="256438" y="19735"/>
                  </a:lnTo>
                  <a:lnTo>
                    <a:pt x="256438" y="29603"/>
                  </a:lnTo>
                  <a:lnTo>
                    <a:pt x="266306" y="29603"/>
                  </a:lnTo>
                  <a:lnTo>
                    <a:pt x="266306" y="39458"/>
                  </a:lnTo>
                  <a:lnTo>
                    <a:pt x="276174" y="39458"/>
                  </a:lnTo>
                  <a:lnTo>
                    <a:pt x="276174" y="29603"/>
                  </a:lnTo>
                  <a:lnTo>
                    <a:pt x="276174" y="19735"/>
                  </a:lnTo>
                  <a:close/>
                </a:path>
                <a:path w="641350" h="40004">
                  <a:moveTo>
                    <a:pt x="305752" y="9867"/>
                  </a:moveTo>
                  <a:lnTo>
                    <a:pt x="295884" y="9867"/>
                  </a:lnTo>
                  <a:lnTo>
                    <a:pt x="295884" y="19735"/>
                  </a:lnTo>
                  <a:lnTo>
                    <a:pt x="295884" y="29603"/>
                  </a:lnTo>
                  <a:lnTo>
                    <a:pt x="305752" y="29603"/>
                  </a:lnTo>
                  <a:lnTo>
                    <a:pt x="305752" y="19735"/>
                  </a:lnTo>
                  <a:lnTo>
                    <a:pt x="305752" y="9867"/>
                  </a:lnTo>
                  <a:close/>
                </a:path>
                <a:path w="641350" h="40004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41350" h="40004">
                  <a:moveTo>
                    <a:pt x="374802" y="9867"/>
                  </a:moveTo>
                  <a:lnTo>
                    <a:pt x="374802" y="9867"/>
                  </a:lnTo>
                  <a:lnTo>
                    <a:pt x="335343" y="9867"/>
                  </a:lnTo>
                  <a:lnTo>
                    <a:pt x="335343" y="19735"/>
                  </a:lnTo>
                  <a:lnTo>
                    <a:pt x="335343" y="29603"/>
                  </a:lnTo>
                  <a:lnTo>
                    <a:pt x="345211" y="29603"/>
                  </a:lnTo>
                  <a:lnTo>
                    <a:pt x="345211" y="19735"/>
                  </a:lnTo>
                  <a:lnTo>
                    <a:pt x="355066" y="19735"/>
                  </a:lnTo>
                  <a:lnTo>
                    <a:pt x="364934" y="19735"/>
                  </a:lnTo>
                  <a:lnTo>
                    <a:pt x="364934" y="29603"/>
                  </a:lnTo>
                  <a:lnTo>
                    <a:pt x="374802" y="29603"/>
                  </a:lnTo>
                  <a:lnTo>
                    <a:pt x="374802" y="19735"/>
                  </a:lnTo>
                  <a:lnTo>
                    <a:pt x="374802" y="9867"/>
                  </a:lnTo>
                  <a:close/>
                </a:path>
                <a:path w="641350" h="40004">
                  <a:moveTo>
                    <a:pt x="414248" y="19735"/>
                  </a:moveTo>
                  <a:lnTo>
                    <a:pt x="404393" y="19735"/>
                  </a:lnTo>
                  <a:lnTo>
                    <a:pt x="404393" y="9867"/>
                  </a:lnTo>
                  <a:lnTo>
                    <a:pt x="394525" y="9867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29603"/>
                  </a:lnTo>
                  <a:lnTo>
                    <a:pt x="414248" y="29603"/>
                  </a:lnTo>
                  <a:lnTo>
                    <a:pt x="414248" y="19735"/>
                  </a:lnTo>
                  <a:close/>
                </a:path>
                <a:path w="641350" h="40004">
                  <a:moveTo>
                    <a:pt x="424116" y="9867"/>
                  </a:moveTo>
                  <a:lnTo>
                    <a:pt x="414248" y="9867"/>
                  </a:lnTo>
                  <a:lnTo>
                    <a:pt x="414248" y="19735"/>
                  </a:lnTo>
                  <a:lnTo>
                    <a:pt x="424116" y="19735"/>
                  </a:lnTo>
                  <a:lnTo>
                    <a:pt x="424116" y="9867"/>
                  </a:lnTo>
                  <a:close/>
                </a:path>
                <a:path w="641350" h="40004">
                  <a:moveTo>
                    <a:pt x="493153" y="9867"/>
                  </a:moveTo>
                  <a:lnTo>
                    <a:pt x="493153" y="9867"/>
                  </a:lnTo>
                  <a:lnTo>
                    <a:pt x="443839" y="9867"/>
                  </a:lnTo>
                  <a:lnTo>
                    <a:pt x="443839" y="19735"/>
                  </a:lnTo>
                  <a:lnTo>
                    <a:pt x="443839" y="29603"/>
                  </a:lnTo>
                  <a:lnTo>
                    <a:pt x="453707" y="29603"/>
                  </a:lnTo>
                  <a:lnTo>
                    <a:pt x="453707" y="19735"/>
                  </a:lnTo>
                  <a:lnTo>
                    <a:pt x="463562" y="19735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83285" y="29603"/>
                  </a:lnTo>
                  <a:lnTo>
                    <a:pt x="493153" y="29603"/>
                  </a:lnTo>
                  <a:lnTo>
                    <a:pt x="493153" y="19735"/>
                  </a:lnTo>
                  <a:lnTo>
                    <a:pt x="493153" y="9867"/>
                  </a:lnTo>
                  <a:close/>
                </a:path>
                <a:path w="641350" h="40004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40004">
                  <a:moveTo>
                    <a:pt x="562190" y="9867"/>
                  </a:moveTo>
                  <a:lnTo>
                    <a:pt x="552335" y="9867"/>
                  </a:lnTo>
                  <a:lnTo>
                    <a:pt x="542467" y="9867"/>
                  </a:lnTo>
                  <a:lnTo>
                    <a:pt x="532599" y="9867"/>
                  </a:lnTo>
                  <a:lnTo>
                    <a:pt x="532599" y="19735"/>
                  </a:lnTo>
                  <a:lnTo>
                    <a:pt x="522744" y="19735"/>
                  </a:lnTo>
                  <a:lnTo>
                    <a:pt x="522744" y="29603"/>
                  </a:lnTo>
                  <a:lnTo>
                    <a:pt x="532612" y="29603"/>
                  </a:lnTo>
                  <a:lnTo>
                    <a:pt x="532612" y="19735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52323" y="29603"/>
                  </a:lnTo>
                  <a:lnTo>
                    <a:pt x="562190" y="29603"/>
                  </a:lnTo>
                  <a:lnTo>
                    <a:pt x="562190" y="19735"/>
                  </a:lnTo>
                  <a:lnTo>
                    <a:pt x="562190" y="9867"/>
                  </a:lnTo>
                  <a:close/>
                </a:path>
                <a:path w="641350" h="40004">
                  <a:moveTo>
                    <a:pt x="581926" y="9867"/>
                  </a:moveTo>
                  <a:lnTo>
                    <a:pt x="572058" y="9867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close/>
                </a:path>
                <a:path w="641350" h="40004">
                  <a:moveTo>
                    <a:pt x="611505" y="9867"/>
                  </a:moveTo>
                  <a:lnTo>
                    <a:pt x="601649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591781" y="29603"/>
                  </a:lnTo>
                  <a:lnTo>
                    <a:pt x="601637" y="29603"/>
                  </a:lnTo>
                  <a:lnTo>
                    <a:pt x="611505" y="29603"/>
                  </a:lnTo>
                  <a:lnTo>
                    <a:pt x="611505" y="19735"/>
                  </a:lnTo>
                  <a:lnTo>
                    <a:pt x="611505" y="9867"/>
                  </a:lnTo>
                  <a:close/>
                </a:path>
                <a:path w="641350" h="40004">
                  <a:moveTo>
                    <a:pt x="641096" y="0"/>
                  </a:moveTo>
                  <a:lnTo>
                    <a:pt x="631228" y="0"/>
                  </a:lnTo>
                  <a:lnTo>
                    <a:pt x="631228" y="9867"/>
                  </a:lnTo>
                  <a:lnTo>
                    <a:pt x="631228" y="19735"/>
                  </a:lnTo>
                  <a:lnTo>
                    <a:pt x="621372" y="19735"/>
                  </a:lnTo>
                  <a:lnTo>
                    <a:pt x="621372" y="29603"/>
                  </a:lnTo>
                  <a:lnTo>
                    <a:pt x="631240" y="29603"/>
                  </a:lnTo>
                  <a:lnTo>
                    <a:pt x="631240" y="19735"/>
                  </a:lnTo>
                  <a:lnTo>
                    <a:pt x="641096" y="19735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309752" y="4935080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19723" y="9867"/>
                  </a:moveTo>
                  <a:lnTo>
                    <a:pt x="9855" y="9867"/>
                  </a:lnTo>
                  <a:lnTo>
                    <a:pt x="9855" y="19735"/>
                  </a:lnTo>
                  <a:lnTo>
                    <a:pt x="0" y="19735"/>
                  </a:lnTo>
                  <a:lnTo>
                    <a:pt x="0" y="29603"/>
                  </a:lnTo>
                  <a:lnTo>
                    <a:pt x="9867" y="29603"/>
                  </a:lnTo>
                  <a:lnTo>
                    <a:pt x="9867" y="19735"/>
                  </a:lnTo>
                  <a:lnTo>
                    <a:pt x="19723" y="19735"/>
                  </a:lnTo>
                  <a:lnTo>
                    <a:pt x="19723" y="9867"/>
                  </a:lnTo>
                  <a:close/>
                </a:path>
                <a:path w="631825" h="29845">
                  <a:moveTo>
                    <a:pt x="29591" y="19735"/>
                  </a:moveTo>
                  <a:lnTo>
                    <a:pt x="19723" y="19735"/>
                  </a:lnTo>
                  <a:lnTo>
                    <a:pt x="19723" y="29603"/>
                  </a:lnTo>
                  <a:lnTo>
                    <a:pt x="29591" y="29603"/>
                  </a:lnTo>
                  <a:lnTo>
                    <a:pt x="29591" y="19735"/>
                  </a:lnTo>
                  <a:close/>
                </a:path>
                <a:path w="631825" h="29845">
                  <a:moveTo>
                    <a:pt x="69037" y="19735"/>
                  </a:moveTo>
                  <a:lnTo>
                    <a:pt x="59182" y="19735"/>
                  </a:lnTo>
                  <a:lnTo>
                    <a:pt x="49314" y="19735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35"/>
                  </a:lnTo>
                  <a:lnTo>
                    <a:pt x="39446" y="29603"/>
                  </a:lnTo>
                  <a:lnTo>
                    <a:pt x="49314" y="29603"/>
                  </a:lnTo>
                  <a:lnTo>
                    <a:pt x="59169" y="29603"/>
                  </a:lnTo>
                  <a:lnTo>
                    <a:pt x="69037" y="29603"/>
                  </a:lnTo>
                  <a:lnTo>
                    <a:pt x="69037" y="19735"/>
                  </a:lnTo>
                  <a:close/>
                </a:path>
                <a:path w="631825" h="29845">
                  <a:moveTo>
                    <a:pt x="98628" y="19735"/>
                  </a:moveTo>
                  <a:lnTo>
                    <a:pt x="88760" y="19735"/>
                  </a:lnTo>
                  <a:lnTo>
                    <a:pt x="78892" y="19735"/>
                  </a:lnTo>
                  <a:lnTo>
                    <a:pt x="78892" y="29603"/>
                  </a:lnTo>
                  <a:lnTo>
                    <a:pt x="88760" y="29603"/>
                  </a:lnTo>
                  <a:lnTo>
                    <a:pt x="98628" y="29603"/>
                  </a:lnTo>
                  <a:lnTo>
                    <a:pt x="98628" y="19735"/>
                  </a:lnTo>
                  <a:close/>
                </a:path>
                <a:path w="631825" h="29845">
                  <a:moveTo>
                    <a:pt x="177533" y="19735"/>
                  </a:moveTo>
                  <a:lnTo>
                    <a:pt x="167665" y="19735"/>
                  </a:lnTo>
                  <a:lnTo>
                    <a:pt x="167665" y="9867"/>
                  </a:lnTo>
                  <a:lnTo>
                    <a:pt x="157810" y="9867"/>
                  </a:lnTo>
                  <a:lnTo>
                    <a:pt x="108483" y="9867"/>
                  </a:lnTo>
                  <a:lnTo>
                    <a:pt x="108483" y="19735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38074" y="19735"/>
                  </a:lnTo>
                  <a:lnTo>
                    <a:pt x="138074" y="29603"/>
                  </a:lnTo>
                  <a:lnTo>
                    <a:pt x="177533" y="29603"/>
                  </a:lnTo>
                  <a:lnTo>
                    <a:pt x="177533" y="19735"/>
                  </a:lnTo>
                  <a:close/>
                </a:path>
                <a:path w="631825" h="29845">
                  <a:moveTo>
                    <a:pt x="197256" y="9867"/>
                  </a:moveTo>
                  <a:lnTo>
                    <a:pt x="187388" y="9867"/>
                  </a:lnTo>
                  <a:lnTo>
                    <a:pt x="187388" y="19735"/>
                  </a:lnTo>
                  <a:lnTo>
                    <a:pt x="197256" y="19735"/>
                  </a:lnTo>
                  <a:lnTo>
                    <a:pt x="197256" y="9867"/>
                  </a:lnTo>
                  <a:close/>
                </a:path>
                <a:path w="631825" h="29845">
                  <a:moveTo>
                    <a:pt x="207124" y="19735"/>
                  </a:moveTo>
                  <a:lnTo>
                    <a:pt x="197256" y="19735"/>
                  </a:lnTo>
                  <a:lnTo>
                    <a:pt x="197256" y="29603"/>
                  </a:lnTo>
                  <a:lnTo>
                    <a:pt x="207124" y="29603"/>
                  </a:lnTo>
                  <a:lnTo>
                    <a:pt x="207124" y="19735"/>
                  </a:lnTo>
                  <a:close/>
                </a:path>
                <a:path w="631825" h="29845">
                  <a:moveTo>
                    <a:pt x="246570" y="9867"/>
                  </a:moveTo>
                  <a:lnTo>
                    <a:pt x="236715" y="9867"/>
                  </a:lnTo>
                  <a:lnTo>
                    <a:pt x="226847" y="9867"/>
                  </a:lnTo>
                  <a:lnTo>
                    <a:pt x="216979" y="9867"/>
                  </a:lnTo>
                  <a:lnTo>
                    <a:pt x="216979" y="19735"/>
                  </a:lnTo>
                  <a:lnTo>
                    <a:pt x="216979" y="29603"/>
                  </a:lnTo>
                  <a:lnTo>
                    <a:pt x="226847" y="29603"/>
                  </a:lnTo>
                  <a:lnTo>
                    <a:pt x="226847" y="19735"/>
                  </a:lnTo>
                  <a:lnTo>
                    <a:pt x="236702" y="19735"/>
                  </a:lnTo>
                  <a:lnTo>
                    <a:pt x="246570" y="19735"/>
                  </a:lnTo>
                  <a:lnTo>
                    <a:pt x="246570" y="9867"/>
                  </a:lnTo>
                  <a:close/>
                </a:path>
                <a:path w="631825" h="29845">
                  <a:moveTo>
                    <a:pt x="276161" y="0"/>
                  </a:moveTo>
                  <a:lnTo>
                    <a:pt x="266306" y="0"/>
                  </a:lnTo>
                  <a:lnTo>
                    <a:pt x="256438" y="0"/>
                  </a:lnTo>
                  <a:lnTo>
                    <a:pt x="256438" y="9867"/>
                  </a:lnTo>
                  <a:lnTo>
                    <a:pt x="256438" y="19735"/>
                  </a:lnTo>
                  <a:lnTo>
                    <a:pt x="266293" y="19735"/>
                  </a:lnTo>
                  <a:lnTo>
                    <a:pt x="276161" y="19735"/>
                  </a:lnTo>
                  <a:lnTo>
                    <a:pt x="276161" y="9867"/>
                  </a:lnTo>
                  <a:lnTo>
                    <a:pt x="276161" y="0"/>
                  </a:lnTo>
                  <a:close/>
                </a:path>
                <a:path w="631825" h="29845">
                  <a:moveTo>
                    <a:pt x="355066" y="0"/>
                  </a:moveTo>
                  <a:lnTo>
                    <a:pt x="345198" y="0"/>
                  </a:lnTo>
                  <a:lnTo>
                    <a:pt x="345198" y="9867"/>
                  </a:lnTo>
                  <a:lnTo>
                    <a:pt x="335343" y="9867"/>
                  </a:lnTo>
                  <a:lnTo>
                    <a:pt x="335343" y="0"/>
                  </a:lnTo>
                  <a:lnTo>
                    <a:pt x="325475" y="0"/>
                  </a:lnTo>
                  <a:lnTo>
                    <a:pt x="315620" y="0"/>
                  </a:lnTo>
                  <a:lnTo>
                    <a:pt x="305752" y="0"/>
                  </a:lnTo>
                  <a:lnTo>
                    <a:pt x="295884" y="0"/>
                  </a:lnTo>
                  <a:lnTo>
                    <a:pt x="286016" y="0"/>
                  </a:lnTo>
                  <a:lnTo>
                    <a:pt x="286016" y="9867"/>
                  </a:lnTo>
                  <a:lnTo>
                    <a:pt x="295884" y="9867"/>
                  </a:lnTo>
                  <a:lnTo>
                    <a:pt x="295884" y="19735"/>
                  </a:lnTo>
                  <a:lnTo>
                    <a:pt x="305752" y="19735"/>
                  </a:lnTo>
                  <a:lnTo>
                    <a:pt x="305752" y="9867"/>
                  </a:lnTo>
                  <a:lnTo>
                    <a:pt x="315607" y="9867"/>
                  </a:lnTo>
                  <a:lnTo>
                    <a:pt x="325475" y="9867"/>
                  </a:lnTo>
                  <a:lnTo>
                    <a:pt x="335330" y="9867"/>
                  </a:lnTo>
                  <a:lnTo>
                    <a:pt x="335330" y="19735"/>
                  </a:lnTo>
                  <a:lnTo>
                    <a:pt x="345198" y="19735"/>
                  </a:lnTo>
                  <a:lnTo>
                    <a:pt x="355066" y="19735"/>
                  </a:lnTo>
                  <a:lnTo>
                    <a:pt x="355066" y="9867"/>
                  </a:lnTo>
                  <a:lnTo>
                    <a:pt x="355066" y="0"/>
                  </a:lnTo>
                  <a:close/>
                </a:path>
                <a:path w="631825" h="29845">
                  <a:moveTo>
                    <a:pt x="374789" y="0"/>
                  </a:moveTo>
                  <a:lnTo>
                    <a:pt x="364921" y="0"/>
                  </a:lnTo>
                  <a:lnTo>
                    <a:pt x="364921" y="9867"/>
                  </a:lnTo>
                  <a:lnTo>
                    <a:pt x="374789" y="9867"/>
                  </a:lnTo>
                  <a:lnTo>
                    <a:pt x="374789" y="0"/>
                  </a:lnTo>
                  <a:close/>
                </a:path>
                <a:path w="631825" h="29845">
                  <a:moveTo>
                    <a:pt x="384657" y="9867"/>
                  </a:move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84657" y="9867"/>
                  </a:lnTo>
                  <a:close/>
                </a:path>
                <a:path w="631825" h="29845">
                  <a:moveTo>
                    <a:pt x="473417" y="0"/>
                  </a:moveTo>
                  <a:lnTo>
                    <a:pt x="463550" y="0"/>
                  </a:lnTo>
                  <a:lnTo>
                    <a:pt x="463550" y="9867"/>
                  </a:lnTo>
                  <a:lnTo>
                    <a:pt x="453694" y="9867"/>
                  </a:lnTo>
                  <a:lnTo>
                    <a:pt x="443839" y="9867"/>
                  </a:lnTo>
                  <a:lnTo>
                    <a:pt x="443839" y="0"/>
                  </a:lnTo>
                  <a:lnTo>
                    <a:pt x="433971" y="0"/>
                  </a:lnTo>
                  <a:lnTo>
                    <a:pt x="394512" y="0"/>
                  </a:lnTo>
                  <a:lnTo>
                    <a:pt x="394512" y="9867"/>
                  </a:lnTo>
                  <a:lnTo>
                    <a:pt x="404380" y="9867"/>
                  </a:lnTo>
                  <a:lnTo>
                    <a:pt x="414235" y="9867"/>
                  </a:lnTo>
                  <a:lnTo>
                    <a:pt x="414235" y="19735"/>
                  </a:lnTo>
                  <a:lnTo>
                    <a:pt x="424103" y="19735"/>
                  </a:lnTo>
                  <a:lnTo>
                    <a:pt x="424103" y="9867"/>
                  </a:lnTo>
                  <a:lnTo>
                    <a:pt x="433971" y="9867"/>
                  </a:lnTo>
                  <a:lnTo>
                    <a:pt x="433971" y="19735"/>
                  </a:lnTo>
                  <a:lnTo>
                    <a:pt x="443826" y="19735"/>
                  </a:lnTo>
                  <a:lnTo>
                    <a:pt x="453694" y="19735"/>
                  </a:lnTo>
                  <a:lnTo>
                    <a:pt x="463550" y="19735"/>
                  </a:lnTo>
                  <a:lnTo>
                    <a:pt x="473417" y="19735"/>
                  </a:lnTo>
                  <a:lnTo>
                    <a:pt x="473417" y="9867"/>
                  </a:lnTo>
                  <a:lnTo>
                    <a:pt x="473417" y="0"/>
                  </a:lnTo>
                  <a:close/>
                </a:path>
                <a:path w="631825" h="29845">
                  <a:moveTo>
                    <a:pt x="532599" y="0"/>
                  </a:moveTo>
                  <a:lnTo>
                    <a:pt x="522732" y="0"/>
                  </a:lnTo>
                  <a:lnTo>
                    <a:pt x="522732" y="9867"/>
                  </a:lnTo>
                  <a:lnTo>
                    <a:pt x="512876" y="9867"/>
                  </a:lnTo>
                  <a:lnTo>
                    <a:pt x="503008" y="9867"/>
                  </a:lnTo>
                  <a:lnTo>
                    <a:pt x="493153" y="9867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83285" y="9867"/>
                  </a:lnTo>
                  <a:lnTo>
                    <a:pt x="483285" y="19735"/>
                  </a:lnTo>
                  <a:lnTo>
                    <a:pt x="532599" y="19735"/>
                  </a:lnTo>
                  <a:lnTo>
                    <a:pt x="532599" y="9867"/>
                  </a:lnTo>
                  <a:lnTo>
                    <a:pt x="532599" y="0"/>
                  </a:lnTo>
                  <a:close/>
                </a:path>
                <a:path w="631825" h="29845">
                  <a:moveTo>
                    <a:pt x="631228" y="9867"/>
                  </a:moveTo>
                  <a:lnTo>
                    <a:pt x="621372" y="9867"/>
                  </a:lnTo>
                  <a:lnTo>
                    <a:pt x="621372" y="0"/>
                  </a:lnTo>
                  <a:lnTo>
                    <a:pt x="611505" y="0"/>
                  </a:lnTo>
                  <a:lnTo>
                    <a:pt x="542455" y="0"/>
                  </a:lnTo>
                  <a:lnTo>
                    <a:pt x="542455" y="9867"/>
                  </a:lnTo>
                  <a:lnTo>
                    <a:pt x="542455" y="19735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91769" y="9867"/>
                  </a:lnTo>
                  <a:lnTo>
                    <a:pt x="601637" y="9867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11505" y="9867"/>
                  </a:lnTo>
                  <a:lnTo>
                    <a:pt x="621360" y="9867"/>
                  </a:lnTo>
                  <a:lnTo>
                    <a:pt x="621360" y="19735"/>
                  </a:lnTo>
                  <a:lnTo>
                    <a:pt x="631228" y="19735"/>
                  </a:lnTo>
                  <a:lnTo>
                    <a:pt x="63122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99884" y="4954815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29591" y="9855"/>
                  </a:moveTo>
                  <a:lnTo>
                    <a:pt x="19723" y="9855"/>
                  </a:lnTo>
                  <a:lnTo>
                    <a:pt x="19723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35" y="29591"/>
                  </a:lnTo>
                  <a:lnTo>
                    <a:pt x="19735" y="19723"/>
                  </a:lnTo>
                  <a:lnTo>
                    <a:pt x="29591" y="19723"/>
                  </a:lnTo>
                  <a:lnTo>
                    <a:pt x="29591" y="9855"/>
                  </a:lnTo>
                  <a:close/>
                </a:path>
                <a:path w="631825" h="29845">
                  <a:moveTo>
                    <a:pt x="39458" y="19723"/>
                  </a:moveTo>
                  <a:lnTo>
                    <a:pt x="29591" y="19723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close/>
                </a:path>
                <a:path w="631825" h="29845">
                  <a:moveTo>
                    <a:pt x="69049" y="19723"/>
                  </a:moveTo>
                  <a:lnTo>
                    <a:pt x="59182" y="19723"/>
                  </a:lnTo>
                  <a:lnTo>
                    <a:pt x="49314" y="19723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31825" h="29845">
                  <a:moveTo>
                    <a:pt x="88773" y="9855"/>
                  </a:moveTo>
                  <a:lnTo>
                    <a:pt x="78905" y="9855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lnTo>
                    <a:pt x="88773" y="9855"/>
                  </a:lnTo>
                  <a:close/>
                </a:path>
                <a:path w="631825" h="29845">
                  <a:moveTo>
                    <a:pt x="108496" y="19723"/>
                  </a:moveTo>
                  <a:lnTo>
                    <a:pt x="98628" y="19723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31825" h="29845">
                  <a:moveTo>
                    <a:pt x="157810" y="9855"/>
                  </a:moveTo>
                  <a:lnTo>
                    <a:pt x="157810" y="9855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51" y="19723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23"/>
                  </a:lnTo>
                  <a:lnTo>
                    <a:pt x="157810" y="9855"/>
                  </a:lnTo>
                  <a:close/>
                </a:path>
                <a:path w="631825" h="29845">
                  <a:moveTo>
                    <a:pt x="207124" y="19723"/>
                  </a:moveTo>
                  <a:lnTo>
                    <a:pt x="197269" y="19723"/>
                  </a:lnTo>
                  <a:lnTo>
                    <a:pt x="197269" y="9855"/>
                  </a:lnTo>
                  <a:lnTo>
                    <a:pt x="187401" y="9855"/>
                  </a:lnTo>
                  <a:lnTo>
                    <a:pt x="177533" y="9855"/>
                  </a:lnTo>
                  <a:lnTo>
                    <a:pt x="167665" y="9855"/>
                  </a:lnTo>
                  <a:lnTo>
                    <a:pt x="167665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close/>
                </a:path>
                <a:path w="631825" h="29845">
                  <a:moveTo>
                    <a:pt x="226847" y="19723"/>
                  </a:moveTo>
                  <a:lnTo>
                    <a:pt x="216979" y="19723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26847" y="19723"/>
                  </a:lnTo>
                  <a:close/>
                </a:path>
                <a:path w="631825" h="29845">
                  <a:moveTo>
                    <a:pt x="256438" y="0"/>
                  </a:moveTo>
                  <a:lnTo>
                    <a:pt x="246570" y="0"/>
                  </a:lnTo>
                  <a:lnTo>
                    <a:pt x="246570" y="9855"/>
                  </a:lnTo>
                  <a:lnTo>
                    <a:pt x="236715" y="9855"/>
                  </a:lnTo>
                  <a:lnTo>
                    <a:pt x="236715" y="0"/>
                  </a:lnTo>
                  <a:lnTo>
                    <a:pt x="226847" y="0"/>
                  </a:lnTo>
                  <a:lnTo>
                    <a:pt x="226847" y="9867"/>
                  </a:lnTo>
                  <a:lnTo>
                    <a:pt x="236715" y="9867"/>
                  </a:lnTo>
                  <a:lnTo>
                    <a:pt x="236715" y="19723"/>
                  </a:lnTo>
                  <a:lnTo>
                    <a:pt x="246570" y="19723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31825" h="29845">
                  <a:moveTo>
                    <a:pt x="315620" y="9855"/>
                  </a:moveTo>
                  <a:lnTo>
                    <a:pt x="305752" y="9855"/>
                  </a:lnTo>
                  <a:lnTo>
                    <a:pt x="305752" y="0"/>
                  </a:lnTo>
                  <a:lnTo>
                    <a:pt x="295897" y="0"/>
                  </a:lnTo>
                  <a:lnTo>
                    <a:pt x="286029" y="0"/>
                  </a:lnTo>
                  <a:lnTo>
                    <a:pt x="286029" y="9855"/>
                  </a:lnTo>
                  <a:lnTo>
                    <a:pt x="276161" y="9855"/>
                  </a:lnTo>
                  <a:lnTo>
                    <a:pt x="276161" y="19723"/>
                  </a:lnTo>
                  <a:lnTo>
                    <a:pt x="266306" y="19723"/>
                  </a:lnTo>
                  <a:lnTo>
                    <a:pt x="266306" y="29591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305752" y="19723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23"/>
                  </a:lnTo>
                  <a:lnTo>
                    <a:pt x="315620" y="9855"/>
                  </a:lnTo>
                  <a:close/>
                </a:path>
                <a:path w="631825" h="29845">
                  <a:moveTo>
                    <a:pt x="414248" y="9855"/>
                  </a:moveTo>
                  <a:lnTo>
                    <a:pt x="404393" y="9855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25475" y="0"/>
                  </a:lnTo>
                  <a:lnTo>
                    <a:pt x="325475" y="9867"/>
                  </a:lnTo>
                  <a:lnTo>
                    <a:pt x="335343" y="9867"/>
                  </a:lnTo>
                  <a:lnTo>
                    <a:pt x="335343" y="19723"/>
                  </a:lnTo>
                  <a:lnTo>
                    <a:pt x="325475" y="19723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55066" y="9867"/>
                  </a:lnTo>
                  <a:lnTo>
                    <a:pt x="355066" y="19723"/>
                  </a:lnTo>
                  <a:lnTo>
                    <a:pt x="364934" y="19723"/>
                  </a:lnTo>
                  <a:lnTo>
                    <a:pt x="364934" y="9867"/>
                  </a:lnTo>
                  <a:lnTo>
                    <a:pt x="374789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04380" y="19723"/>
                  </a:lnTo>
                  <a:lnTo>
                    <a:pt x="414248" y="19723"/>
                  </a:lnTo>
                  <a:lnTo>
                    <a:pt x="414248" y="9855"/>
                  </a:lnTo>
                  <a:close/>
                </a:path>
                <a:path w="631825" h="29845">
                  <a:moveTo>
                    <a:pt x="463562" y="0"/>
                  </a:moveTo>
                  <a:lnTo>
                    <a:pt x="463562" y="0"/>
                  </a:lnTo>
                  <a:lnTo>
                    <a:pt x="424103" y="0"/>
                  </a:lnTo>
                  <a:lnTo>
                    <a:pt x="424103" y="9855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9867"/>
                  </a:lnTo>
                  <a:lnTo>
                    <a:pt x="453694" y="9867"/>
                  </a:lnTo>
                  <a:lnTo>
                    <a:pt x="453694" y="19723"/>
                  </a:lnTo>
                  <a:lnTo>
                    <a:pt x="463562" y="19723"/>
                  </a:lnTo>
                  <a:lnTo>
                    <a:pt x="463562" y="9867"/>
                  </a:lnTo>
                  <a:lnTo>
                    <a:pt x="463562" y="0"/>
                  </a:lnTo>
                  <a:close/>
                </a:path>
                <a:path w="631825" h="29845">
                  <a:moveTo>
                    <a:pt x="532612" y="0"/>
                  </a:move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73417" y="0"/>
                  </a:lnTo>
                  <a:lnTo>
                    <a:pt x="473417" y="9867"/>
                  </a:lnTo>
                  <a:lnTo>
                    <a:pt x="483285" y="9867"/>
                  </a:lnTo>
                  <a:lnTo>
                    <a:pt x="483285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31825" h="29845">
                  <a:moveTo>
                    <a:pt x="581926" y="0"/>
                  </a:moveTo>
                  <a:lnTo>
                    <a:pt x="572058" y="0"/>
                  </a:lnTo>
                  <a:lnTo>
                    <a:pt x="562190" y="0"/>
                  </a:lnTo>
                  <a:lnTo>
                    <a:pt x="562190" y="9855"/>
                  </a:lnTo>
                  <a:lnTo>
                    <a:pt x="552323" y="9855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81926" y="0"/>
                  </a:lnTo>
                  <a:close/>
                </a:path>
                <a:path w="631825" h="29845">
                  <a:moveTo>
                    <a:pt x="631240" y="9855"/>
                  </a:moveTo>
                  <a:lnTo>
                    <a:pt x="621372" y="9855"/>
                  </a:lnTo>
                  <a:lnTo>
                    <a:pt x="611505" y="9855"/>
                  </a:lnTo>
                  <a:lnTo>
                    <a:pt x="611505" y="19723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299884" y="4974538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29591" y="19723"/>
                  </a:moveTo>
                  <a:lnTo>
                    <a:pt x="19735" y="19723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close/>
                </a:path>
                <a:path w="641350" h="29845">
                  <a:moveTo>
                    <a:pt x="78905" y="9855"/>
                  </a:moveTo>
                  <a:lnTo>
                    <a:pt x="69037" y="9855"/>
                  </a:lnTo>
                  <a:lnTo>
                    <a:pt x="69037" y="19723"/>
                  </a:lnTo>
                  <a:lnTo>
                    <a:pt x="59182" y="19723"/>
                  </a:lnTo>
                  <a:lnTo>
                    <a:pt x="49314" y="19723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lnTo>
                    <a:pt x="78905" y="19723"/>
                  </a:lnTo>
                  <a:lnTo>
                    <a:pt x="78905" y="9855"/>
                  </a:lnTo>
                  <a:close/>
                </a:path>
                <a:path w="641350" h="29845">
                  <a:moveTo>
                    <a:pt x="98628" y="19723"/>
                  </a:moveTo>
                  <a:lnTo>
                    <a:pt x="88773" y="19723"/>
                  </a:lnTo>
                  <a:lnTo>
                    <a:pt x="78905" y="19723"/>
                  </a:lnTo>
                  <a:lnTo>
                    <a:pt x="78905" y="29591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98628" y="19723"/>
                  </a:lnTo>
                  <a:close/>
                </a:path>
                <a:path w="641350" h="29845">
                  <a:moveTo>
                    <a:pt x="118364" y="19723"/>
                  </a:move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close/>
                </a:path>
                <a:path w="641350" h="29845">
                  <a:moveTo>
                    <a:pt x="177533" y="19723"/>
                  </a:moveTo>
                  <a:lnTo>
                    <a:pt x="167678" y="19723"/>
                  </a:lnTo>
                  <a:lnTo>
                    <a:pt x="167678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47955" y="19723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28219" y="9855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77533" y="29591"/>
                  </a:lnTo>
                  <a:lnTo>
                    <a:pt x="177533" y="19723"/>
                  </a:lnTo>
                  <a:close/>
                </a:path>
                <a:path w="641350" h="29845">
                  <a:moveTo>
                    <a:pt x="207124" y="9855"/>
                  </a:moveTo>
                  <a:lnTo>
                    <a:pt x="197256" y="9855"/>
                  </a:ln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lnTo>
                    <a:pt x="207124" y="9855"/>
                  </a:lnTo>
                  <a:close/>
                </a:path>
                <a:path w="641350" h="29845">
                  <a:moveTo>
                    <a:pt x="236715" y="19723"/>
                  </a:moveTo>
                  <a:lnTo>
                    <a:pt x="226847" y="19723"/>
                  </a:lnTo>
                  <a:lnTo>
                    <a:pt x="226847" y="9855"/>
                  </a:lnTo>
                  <a:lnTo>
                    <a:pt x="216979" y="9855"/>
                  </a:lnTo>
                  <a:lnTo>
                    <a:pt x="216979" y="19723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23"/>
                  </a:lnTo>
                  <a:close/>
                </a:path>
                <a:path w="641350" h="29845">
                  <a:moveTo>
                    <a:pt x="286029" y="9855"/>
                  </a:moveTo>
                  <a:lnTo>
                    <a:pt x="286029" y="9855"/>
                  </a:lnTo>
                  <a:lnTo>
                    <a:pt x="246570" y="9855"/>
                  </a:lnTo>
                  <a:lnTo>
                    <a:pt x="246570" y="19723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86029" y="19723"/>
                  </a:lnTo>
                  <a:lnTo>
                    <a:pt x="286029" y="9855"/>
                  </a:lnTo>
                  <a:close/>
                </a:path>
                <a:path w="641350" h="29845">
                  <a:moveTo>
                    <a:pt x="315620" y="9855"/>
                  </a:moveTo>
                  <a:lnTo>
                    <a:pt x="305752" y="9855"/>
                  </a:lnTo>
                  <a:lnTo>
                    <a:pt x="295884" y="9855"/>
                  </a:lnTo>
                  <a:lnTo>
                    <a:pt x="295884" y="19723"/>
                  </a:lnTo>
                  <a:lnTo>
                    <a:pt x="305752" y="19723"/>
                  </a:lnTo>
                  <a:lnTo>
                    <a:pt x="315620" y="19723"/>
                  </a:lnTo>
                  <a:lnTo>
                    <a:pt x="315620" y="9855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04393" y="0"/>
                  </a:lnTo>
                  <a:lnTo>
                    <a:pt x="394525" y="0"/>
                  </a:lnTo>
                  <a:lnTo>
                    <a:pt x="394525" y="9855"/>
                  </a:lnTo>
                  <a:lnTo>
                    <a:pt x="384657" y="9855"/>
                  </a:lnTo>
                  <a:lnTo>
                    <a:pt x="384657" y="0"/>
                  </a:lnTo>
                  <a:lnTo>
                    <a:pt x="374789" y="0"/>
                  </a:lnTo>
                  <a:lnTo>
                    <a:pt x="374789" y="9855"/>
                  </a:lnTo>
                  <a:lnTo>
                    <a:pt x="364934" y="9855"/>
                  </a:lnTo>
                  <a:lnTo>
                    <a:pt x="355066" y="9855"/>
                  </a:lnTo>
                  <a:lnTo>
                    <a:pt x="345211" y="9855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45198" y="19723"/>
                  </a:lnTo>
                  <a:lnTo>
                    <a:pt x="345198" y="29591"/>
                  </a:lnTo>
                  <a:lnTo>
                    <a:pt x="355066" y="29591"/>
                  </a:lnTo>
                  <a:lnTo>
                    <a:pt x="355066" y="19723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80" y="19723"/>
                  </a:lnTo>
                  <a:lnTo>
                    <a:pt x="414248" y="19723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43839" y="0"/>
                  </a:moveTo>
                  <a:lnTo>
                    <a:pt x="433971" y="0"/>
                  </a:lnTo>
                  <a:lnTo>
                    <a:pt x="424103" y="0"/>
                  </a:lnTo>
                  <a:lnTo>
                    <a:pt x="424103" y="9855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41350" h="29845">
                  <a:moveTo>
                    <a:pt x="591781" y="9855"/>
                  </a:moveTo>
                  <a:lnTo>
                    <a:pt x="581926" y="9855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62190" y="9855"/>
                  </a:lnTo>
                  <a:lnTo>
                    <a:pt x="562190" y="0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73417" y="0"/>
                  </a:lnTo>
                  <a:lnTo>
                    <a:pt x="473417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32599" y="19723"/>
                  </a:lnTo>
                  <a:lnTo>
                    <a:pt x="542467" y="19723"/>
                  </a:lnTo>
                  <a:lnTo>
                    <a:pt x="542467" y="9867"/>
                  </a:lnTo>
                  <a:lnTo>
                    <a:pt x="552323" y="9867"/>
                  </a:lnTo>
                  <a:lnTo>
                    <a:pt x="562190" y="9867"/>
                  </a:lnTo>
                  <a:lnTo>
                    <a:pt x="562190" y="19723"/>
                  </a:lnTo>
                  <a:lnTo>
                    <a:pt x="572058" y="19723"/>
                  </a:lnTo>
                  <a:lnTo>
                    <a:pt x="581914" y="19723"/>
                  </a:lnTo>
                  <a:lnTo>
                    <a:pt x="591781" y="19723"/>
                  </a:lnTo>
                  <a:lnTo>
                    <a:pt x="591781" y="9855"/>
                  </a:lnTo>
                  <a:close/>
                </a:path>
                <a:path w="641350" h="29845">
                  <a:moveTo>
                    <a:pt x="611505" y="0"/>
                  </a:moveTo>
                  <a:lnTo>
                    <a:pt x="601637" y="0"/>
                  </a:lnTo>
                  <a:lnTo>
                    <a:pt x="601637" y="9867"/>
                  </a:lnTo>
                  <a:lnTo>
                    <a:pt x="611505" y="9867"/>
                  </a:lnTo>
                  <a:lnTo>
                    <a:pt x="611505" y="0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55"/>
                  </a:lnTo>
                  <a:lnTo>
                    <a:pt x="621372" y="19723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645082" y="4994262"/>
              <a:ext cx="187960" cy="10160"/>
            </a:xfrm>
            <a:custGeom>
              <a:avLst/>
              <a:gdLst/>
              <a:ahLst/>
              <a:cxnLst/>
              <a:rect l="l" t="t" r="r" b="b"/>
              <a:pathLst>
                <a:path w="187959" h="10160">
                  <a:moveTo>
                    <a:pt x="29603" y="0"/>
                  </a:moveTo>
                  <a:lnTo>
                    <a:pt x="19735" y="0"/>
                  </a:ln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29603" y="9867"/>
                  </a:lnTo>
                  <a:lnTo>
                    <a:pt x="29603" y="0"/>
                  </a:lnTo>
                  <a:close/>
                </a:path>
                <a:path w="187959" h="10160">
                  <a:moveTo>
                    <a:pt x="78917" y="0"/>
                  </a:moveTo>
                  <a:lnTo>
                    <a:pt x="69049" y="0"/>
                  </a:lnTo>
                  <a:lnTo>
                    <a:pt x="69049" y="9867"/>
                  </a:lnTo>
                  <a:lnTo>
                    <a:pt x="78917" y="9867"/>
                  </a:lnTo>
                  <a:lnTo>
                    <a:pt x="78917" y="0"/>
                  </a:lnTo>
                  <a:close/>
                </a:path>
                <a:path w="187959" h="10160">
                  <a:moveTo>
                    <a:pt x="108508" y="0"/>
                  </a:moveTo>
                  <a:lnTo>
                    <a:pt x="98640" y="0"/>
                  </a:lnTo>
                  <a:lnTo>
                    <a:pt x="88773" y="0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108508" y="9867"/>
                  </a:lnTo>
                  <a:lnTo>
                    <a:pt x="108508" y="0"/>
                  </a:lnTo>
                  <a:close/>
                </a:path>
                <a:path w="187959" h="10160">
                  <a:moveTo>
                    <a:pt x="138087" y="0"/>
                  </a:moveTo>
                  <a:lnTo>
                    <a:pt x="128231" y="0"/>
                  </a:lnTo>
                  <a:lnTo>
                    <a:pt x="118364" y="0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187959" h="10160">
                  <a:moveTo>
                    <a:pt x="187413" y="0"/>
                  </a:moveTo>
                  <a:lnTo>
                    <a:pt x="177546" y="0"/>
                  </a:lnTo>
                  <a:lnTo>
                    <a:pt x="177546" y="9867"/>
                  </a:lnTo>
                  <a:lnTo>
                    <a:pt x="187413" y="9867"/>
                  </a:lnTo>
                  <a:lnTo>
                    <a:pt x="1874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832483" y="4999196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496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299884" y="5004130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19723"/>
                  </a:move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close/>
                </a:path>
                <a:path w="641350" h="29845">
                  <a:moveTo>
                    <a:pt x="19735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641350" h="29845">
                  <a:moveTo>
                    <a:pt x="108496" y="9855"/>
                  </a:moveTo>
                  <a:lnTo>
                    <a:pt x="98628" y="9855"/>
                  </a:lnTo>
                  <a:lnTo>
                    <a:pt x="98628" y="0"/>
                  </a:lnTo>
                  <a:lnTo>
                    <a:pt x="88773" y="0"/>
                  </a:lnTo>
                  <a:lnTo>
                    <a:pt x="78905" y="0"/>
                  </a:lnTo>
                  <a:lnTo>
                    <a:pt x="69037" y="0"/>
                  </a:lnTo>
                  <a:lnTo>
                    <a:pt x="69037" y="9855"/>
                  </a:lnTo>
                  <a:lnTo>
                    <a:pt x="59182" y="9855"/>
                  </a:lnTo>
                  <a:lnTo>
                    <a:pt x="59182" y="0"/>
                  </a:lnTo>
                  <a:lnTo>
                    <a:pt x="49314" y="0"/>
                  </a:lnTo>
                  <a:lnTo>
                    <a:pt x="49314" y="9855"/>
                  </a:lnTo>
                  <a:lnTo>
                    <a:pt x="39458" y="9855"/>
                  </a:lnTo>
                  <a:lnTo>
                    <a:pt x="39458" y="0"/>
                  </a:lnTo>
                  <a:lnTo>
                    <a:pt x="29591" y="0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39458" y="19723"/>
                  </a:lnTo>
                  <a:lnTo>
                    <a:pt x="49314" y="19723"/>
                  </a:lnTo>
                  <a:lnTo>
                    <a:pt x="59182" y="19723"/>
                  </a:lnTo>
                  <a:lnTo>
                    <a:pt x="108496" y="19723"/>
                  </a:lnTo>
                  <a:lnTo>
                    <a:pt x="108496" y="9855"/>
                  </a:lnTo>
                  <a:close/>
                </a:path>
                <a:path w="641350" h="29845">
                  <a:moveTo>
                    <a:pt x="216992" y="0"/>
                  </a:moveTo>
                  <a:lnTo>
                    <a:pt x="207124" y="0"/>
                  </a:lnTo>
                  <a:lnTo>
                    <a:pt x="207124" y="9855"/>
                  </a:lnTo>
                  <a:lnTo>
                    <a:pt x="197269" y="9855"/>
                  </a:lnTo>
                  <a:lnTo>
                    <a:pt x="187401" y="9855"/>
                  </a:lnTo>
                  <a:lnTo>
                    <a:pt x="187401" y="0"/>
                  </a:lnTo>
                  <a:lnTo>
                    <a:pt x="177533" y="0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57810" y="9855"/>
                  </a:lnTo>
                  <a:lnTo>
                    <a:pt x="147955" y="9855"/>
                  </a:lnTo>
                  <a:lnTo>
                    <a:pt x="138087" y="9855"/>
                  </a:lnTo>
                  <a:lnTo>
                    <a:pt x="138087" y="0"/>
                  </a:lnTo>
                  <a:lnTo>
                    <a:pt x="128219" y="0"/>
                  </a:lnTo>
                  <a:lnTo>
                    <a:pt x="118351" y="0"/>
                  </a:lnTo>
                  <a:lnTo>
                    <a:pt x="118351" y="9855"/>
                  </a:lnTo>
                  <a:lnTo>
                    <a:pt x="118351" y="19723"/>
                  </a:lnTo>
                  <a:lnTo>
                    <a:pt x="128219" y="19723"/>
                  </a:lnTo>
                  <a:lnTo>
                    <a:pt x="138087" y="19723"/>
                  </a:lnTo>
                  <a:lnTo>
                    <a:pt x="147942" y="19723"/>
                  </a:lnTo>
                  <a:lnTo>
                    <a:pt x="157810" y="19723"/>
                  </a:lnTo>
                  <a:lnTo>
                    <a:pt x="157810" y="9867"/>
                  </a:lnTo>
                  <a:lnTo>
                    <a:pt x="167665" y="9867"/>
                  </a:lnTo>
                  <a:lnTo>
                    <a:pt x="177533" y="9867"/>
                  </a:lnTo>
                  <a:lnTo>
                    <a:pt x="177533" y="19723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207124" y="19723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41350" h="29845">
                  <a:moveTo>
                    <a:pt x="236715" y="0"/>
                  </a:moveTo>
                  <a:lnTo>
                    <a:pt x="226847" y="0"/>
                  </a:lnTo>
                  <a:lnTo>
                    <a:pt x="226847" y="9855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9867"/>
                  </a:lnTo>
                  <a:lnTo>
                    <a:pt x="236715" y="0"/>
                  </a:lnTo>
                  <a:close/>
                </a:path>
                <a:path w="641350" h="29845">
                  <a:moveTo>
                    <a:pt x="305752" y="0"/>
                  </a:moveTo>
                  <a:lnTo>
                    <a:pt x="295884" y="0"/>
                  </a:lnTo>
                  <a:lnTo>
                    <a:pt x="295884" y="9855"/>
                  </a:lnTo>
                  <a:lnTo>
                    <a:pt x="286029" y="9855"/>
                  </a:lnTo>
                  <a:lnTo>
                    <a:pt x="276174" y="9855"/>
                  </a:lnTo>
                  <a:lnTo>
                    <a:pt x="276174" y="0"/>
                  </a:lnTo>
                  <a:lnTo>
                    <a:pt x="266306" y="0"/>
                  </a:lnTo>
                  <a:lnTo>
                    <a:pt x="266306" y="9855"/>
                  </a:lnTo>
                  <a:lnTo>
                    <a:pt x="256438" y="9855"/>
                  </a:lnTo>
                  <a:lnTo>
                    <a:pt x="256438" y="0"/>
                  </a:lnTo>
                  <a:lnTo>
                    <a:pt x="246570" y="0"/>
                  </a:lnTo>
                  <a:lnTo>
                    <a:pt x="246570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95897" y="19723"/>
                  </a:lnTo>
                  <a:lnTo>
                    <a:pt x="295897" y="9867"/>
                  </a:lnTo>
                  <a:lnTo>
                    <a:pt x="305752" y="9867"/>
                  </a:lnTo>
                  <a:lnTo>
                    <a:pt x="305752" y="0"/>
                  </a:lnTo>
                  <a:close/>
                </a:path>
                <a:path w="641350" h="29845">
                  <a:moveTo>
                    <a:pt x="325488" y="0"/>
                  </a:moveTo>
                  <a:lnTo>
                    <a:pt x="315620" y="0"/>
                  </a:lnTo>
                  <a:lnTo>
                    <a:pt x="315620" y="9855"/>
                  </a:lnTo>
                  <a:lnTo>
                    <a:pt x="315620" y="19723"/>
                  </a:lnTo>
                  <a:lnTo>
                    <a:pt x="325488" y="19723"/>
                  </a:lnTo>
                  <a:lnTo>
                    <a:pt x="325488" y="9867"/>
                  </a:lnTo>
                  <a:lnTo>
                    <a:pt x="325488" y="0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14248" y="0"/>
                  </a:lnTo>
                  <a:lnTo>
                    <a:pt x="364934" y="0"/>
                  </a:lnTo>
                  <a:lnTo>
                    <a:pt x="364934" y="9855"/>
                  </a:lnTo>
                  <a:lnTo>
                    <a:pt x="355066" y="9855"/>
                  </a:lnTo>
                  <a:lnTo>
                    <a:pt x="355066" y="0"/>
                  </a:lnTo>
                  <a:lnTo>
                    <a:pt x="345198" y="0"/>
                  </a:lnTo>
                  <a:lnTo>
                    <a:pt x="345198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45198" y="19723"/>
                  </a:lnTo>
                  <a:lnTo>
                    <a:pt x="355066" y="19723"/>
                  </a:lnTo>
                  <a:lnTo>
                    <a:pt x="364934" y="19723"/>
                  </a:lnTo>
                  <a:lnTo>
                    <a:pt x="364934" y="9867"/>
                  </a:lnTo>
                  <a:lnTo>
                    <a:pt x="374789" y="9867"/>
                  </a:lnTo>
                  <a:lnTo>
                    <a:pt x="384657" y="9867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394525" y="9867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33971" y="9855"/>
                  </a:moveTo>
                  <a:lnTo>
                    <a:pt x="424103" y="9855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33971" y="9855"/>
                  </a:lnTo>
                  <a:close/>
                </a:path>
                <a:path w="641350" h="29845">
                  <a:moveTo>
                    <a:pt x="483285" y="0"/>
                  </a:moveTo>
                  <a:lnTo>
                    <a:pt x="473430" y="0"/>
                  </a:lnTo>
                  <a:lnTo>
                    <a:pt x="463562" y="0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83285" y="9867"/>
                  </a:lnTo>
                  <a:lnTo>
                    <a:pt x="483285" y="0"/>
                  </a:lnTo>
                  <a:close/>
                </a:path>
                <a:path w="641350" h="29845">
                  <a:moveTo>
                    <a:pt x="512876" y="0"/>
                  </a:move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12876" y="0"/>
                  </a:lnTo>
                  <a:close/>
                </a:path>
                <a:path w="641350" h="29845">
                  <a:moveTo>
                    <a:pt x="532612" y="0"/>
                  </a:moveTo>
                  <a:lnTo>
                    <a:pt x="522744" y="0"/>
                  </a:lnTo>
                  <a:lnTo>
                    <a:pt x="522744" y="9855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32612" y="0"/>
                  </a:lnTo>
                  <a:close/>
                </a:path>
                <a:path w="641350" h="29845">
                  <a:moveTo>
                    <a:pt x="611505" y="0"/>
                  </a:moveTo>
                  <a:lnTo>
                    <a:pt x="601637" y="0"/>
                  </a:lnTo>
                  <a:lnTo>
                    <a:pt x="601637" y="9855"/>
                  </a:lnTo>
                  <a:lnTo>
                    <a:pt x="591781" y="9855"/>
                  </a:lnTo>
                  <a:lnTo>
                    <a:pt x="591781" y="0"/>
                  </a:lnTo>
                  <a:lnTo>
                    <a:pt x="581914" y="0"/>
                  </a:lnTo>
                  <a:lnTo>
                    <a:pt x="581914" y="9855"/>
                  </a:lnTo>
                  <a:lnTo>
                    <a:pt x="572058" y="9855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52323" y="0"/>
                  </a:lnTo>
                  <a:lnTo>
                    <a:pt x="552323" y="9867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81926" y="19723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37" y="19723"/>
                  </a:lnTo>
                  <a:lnTo>
                    <a:pt x="611505" y="19723"/>
                  </a:lnTo>
                  <a:lnTo>
                    <a:pt x="611505" y="9867"/>
                  </a:lnTo>
                  <a:lnTo>
                    <a:pt x="611505" y="0"/>
                  </a:lnTo>
                  <a:close/>
                </a:path>
                <a:path w="641350" h="29845">
                  <a:moveTo>
                    <a:pt x="641096" y="9855"/>
                  </a:moveTo>
                  <a:lnTo>
                    <a:pt x="631240" y="9855"/>
                  </a:lnTo>
                  <a:lnTo>
                    <a:pt x="621372" y="9855"/>
                  </a:lnTo>
                  <a:lnTo>
                    <a:pt x="621372" y="19723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299884" y="5023853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29591" y="19723"/>
                  </a:moveTo>
                  <a:lnTo>
                    <a:pt x="19735" y="19723"/>
                  </a:lnTo>
                  <a:lnTo>
                    <a:pt x="19735" y="9855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close/>
                </a:path>
                <a:path w="641350" h="29845">
                  <a:moveTo>
                    <a:pt x="49314" y="0"/>
                  </a:moveTo>
                  <a:lnTo>
                    <a:pt x="39458" y="0"/>
                  </a:lnTo>
                  <a:lnTo>
                    <a:pt x="29591" y="0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lnTo>
                    <a:pt x="49314" y="9867"/>
                  </a:lnTo>
                  <a:lnTo>
                    <a:pt x="49314" y="0"/>
                  </a:lnTo>
                  <a:close/>
                </a:path>
                <a:path w="641350" h="29845">
                  <a:moveTo>
                    <a:pt x="98628" y="0"/>
                  </a:moveTo>
                  <a:lnTo>
                    <a:pt x="88773" y="0"/>
                  </a:lnTo>
                  <a:lnTo>
                    <a:pt x="78905" y="0"/>
                  </a:lnTo>
                  <a:lnTo>
                    <a:pt x="69037" y="0"/>
                  </a:lnTo>
                  <a:lnTo>
                    <a:pt x="69037" y="9855"/>
                  </a:lnTo>
                  <a:lnTo>
                    <a:pt x="59182" y="9855"/>
                  </a:lnTo>
                  <a:lnTo>
                    <a:pt x="59182" y="19723"/>
                  </a:lnTo>
                  <a:lnTo>
                    <a:pt x="69037" y="19723"/>
                  </a:lnTo>
                  <a:lnTo>
                    <a:pt x="78905" y="19723"/>
                  </a:lnTo>
                  <a:lnTo>
                    <a:pt x="78905" y="9867"/>
                  </a:lnTo>
                  <a:lnTo>
                    <a:pt x="88760" y="9867"/>
                  </a:lnTo>
                  <a:lnTo>
                    <a:pt x="88760" y="19723"/>
                  </a:lnTo>
                  <a:lnTo>
                    <a:pt x="98628" y="19723"/>
                  </a:lnTo>
                  <a:lnTo>
                    <a:pt x="98628" y="9867"/>
                  </a:lnTo>
                  <a:lnTo>
                    <a:pt x="98628" y="0"/>
                  </a:lnTo>
                  <a:close/>
                </a:path>
                <a:path w="641350" h="29845">
                  <a:moveTo>
                    <a:pt x="108496" y="19723"/>
                  </a:moveTo>
                  <a:lnTo>
                    <a:pt x="98628" y="19723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08496" y="19723"/>
                  </a:lnTo>
                  <a:close/>
                </a:path>
                <a:path w="641350" h="29845">
                  <a:moveTo>
                    <a:pt x="128219" y="9855"/>
                  </a:moveTo>
                  <a:lnTo>
                    <a:pt x="118364" y="9855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55"/>
                  </a:lnTo>
                  <a:lnTo>
                    <a:pt x="108496" y="19723"/>
                  </a:lnTo>
                  <a:lnTo>
                    <a:pt x="118351" y="19723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28219" y="19723"/>
                  </a:lnTo>
                  <a:lnTo>
                    <a:pt x="128219" y="9855"/>
                  </a:lnTo>
                  <a:close/>
                </a:path>
                <a:path w="641350" h="29845">
                  <a:moveTo>
                    <a:pt x="177533" y="19723"/>
                  </a:moveTo>
                  <a:lnTo>
                    <a:pt x="167678" y="19723"/>
                  </a:lnTo>
                  <a:lnTo>
                    <a:pt x="157810" y="19723"/>
                  </a:lnTo>
                  <a:lnTo>
                    <a:pt x="157810" y="9867"/>
                  </a:lnTo>
                  <a:lnTo>
                    <a:pt x="167678" y="9867"/>
                  </a:lnTo>
                  <a:lnTo>
                    <a:pt x="167678" y="0"/>
                  </a:lnTo>
                  <a:lnTo>
                    <a:pt x="157810" y="0"/>
                  </a:lnTo>
                  <a:lnTo>
                    <a:pt x="147942" y="0"/>
                  </a:lnTo>
                  <a:lnTo>
                    <a:pt x="147942" y="9855"/>
                  </a:lnTo>
                  <a:lnTo>
                    <a:pt x="138087" y="9855"/>
                  </a:lnTo>
                  <a:lnTo>
                    <a:pt x="138087" y="19723"/>
                  </a:lnTo>
                  <a:lnTo>
                    <a:pt x="147942" y="19723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77533" y="19723"/>
                  </a:lnTo>
                  <a:close/>
                </a:path>
                <a:path w="641350" h="29845">
                  <a:moveTo>
                    <a:pt x="207124" y="9855"/>
                  </a:moveTo>
                  <a:lnTo>
                    <a:pt x="197269" y="9855"/>
                  </a:lnTo>
                  <a:lnTo>
                    <a:pt x="187401" y="9855"/>
                  </a:lnTo>
                  <a:lnTo>
                    <a:pt x="187401" y="0"/>
                  </a:lnTo>
                  <a:lnTo>
                    <a:pt x="177533" y="0"/>
                  </a:lnTo>
                  <a:lnTo>
                    <a:pt x="177533" y="9855"/>
                  </a:lnTo>
                  <a:lnTo>
                    <a:pt x="177533" y="19723"/>
                  </a:lnTo>
                  <a:lnTo>
                    <a:pt x="187401" y="19723"/>
                  </a:ln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lnTo>
                    <a:pt x="207124" y="9855"/>
                  </a:lnTo>
                  <a:close/>
                </a:path>
                <a:path w="641350" h="29845">
                  <a:moveTo>
                    <a:pt x="226847" y="9855"/>
                  </a:moveTo>
                  <a:lnTo>
                    <a:pt x="216979" y="9855"/>
                  </a:lnTo>
                  <a:lnTo>
                    <a:pt x="216979" y="19723"/>
                  </a:lnTo>
                  <a:lnTo>
                    <a:pt x="226847" y="19723"/>
                  </a:lnTo>
                  <a:lnTo>
                    <a:pt x="226847" y="9855"/>
                  </a:lnTo>
                  <a:close/>
                </a:path>
                <a:path w="641350" h="29845">
                  <a:moveTo>
                    <a:pt x="256438" y="0"/>
                  </a:moveTo>
                  <a:lnTo>
                    <a:pt x="246570" y="0"/>
                  </a:lnTo>
                  <a:lnTo>
                    <a:pt x="246570" y="9867"/>
                  </a:lnTo>
                  <a:lnTo>
                    <a:pt x="256438" y="9867"/>
                  </a:lnTo>
                  <a:lnTo>
                    <a:pt x="256438" y="0"/>
                  </a:lnTo>
                  <a:close/>
                </a:path>
                <a:path w="641350" h="29845">
                  <a:moveTo>
                    <a:pt x="315620" y="0"/>
                  </a:moveTo>
                  <a:lnTo>
                    <a:pt x="305752" y="0"/>
                  </a:lnTo>
                  <a:lnTo>
                    <a:pt x="305752" y="9855"/>
                  </a:lnTo>
                  <a:lnTo>
                    <a:pt x="295897" y="9855"/>
                  </a:lnTo>
                  <a:lnTo>
                    <a:pt x="286029" y="9855"/>
                  </a:lnTo>
                  <a:lnTo>
                    <a:pt x="286029" y="0"/>
                  </a:lnTo>
                  <a:lnTo>
                    <a:pt x="276174" y="0"/>
                  </a:lnTo>
                  <a:lnTo>
                    <a:pt x="266306" y="0"/>
                  </a:ln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305752" y="19723"/>
                  </a:lnTo>
                  <a:lnTo>
                    <a:pt x="305752" y="9867"/>
                  </a:lnTo>
                  <a:lnTo>
                    <a:pt x="315620" y="9867"/>
                  </a:lnTo>
                  <a:lnTo>
                    <a:pt x="315620" y="0"/>
                  </a:lnTo>
                  <a:close/>
                </a:path>
                <a:path w="641350" h="29845">
                  <a:moveTo>
                    <a:pt x="374802" y="0"/>
                  </a:moveTo>
                  <a:lnTo>
                    <a:pt x="374802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75" y="9855"/>
                  </a:lnTo>
                  <a:lnTo>
                    <a:pt x="325475" y="19723"/>
                  </a:lnTo>
                  <a:lnTo>
                    <a:pt x="335343" y="19723"/>
                  </a:lnTo>
                  <a:lnTo>
                    <a:pt x="335343" y="9867"/>
                  </a:lnTo>
                  <a:lnTo>
                    <a:pt x="345198" y="9867"/>
                  </a:lnTo>
                  <a:lnTo>
                    <a:pt x="355066" y="9867"/>
                  </a:lnTo>
                  <a:lnTo>
                    <a:pt x="355066" y="19723"/>
                  </a:lnTo>
                  <a:lnTo>
                    <a:pt x="364934" y="19723"/>
                  </a:lnTo>
                  <a:lnTo>
                    <a:pt x="374802" y="19723"/>
                  </a:lnTo>
                  <a:lnTo>
                    <a:pt x="374802" y="9867"/>
                  </a:lnTo>
                  <a:lnTo>
                    <a:pt x="374802" y="0"/>
                  </a:lnTo>
                  <a:close/>
                </a:path>
                <a:path w="641350" h="29845">
                  <a:moveTo>
                    <a:pt x="404393" y="9855"/>
                  </a:moveTo>
                  <a:lnTo>
                    <a:pt x="394525" y="9855"/>
                  </a:lnTo>
                  <a:lnTo>
                    <a:pt x="384657" y="9855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04393" y="19723"/>
                  </a:lnTo>
                  <a:lnTo>
                    <a:pt x="404393" y="9855"/>
                  </a:lnTo>
                  <a:close/>
                </a:path>
                <a:path w="641350" h="29845">
                  <a:moveTo>
                    <a:pt x="443839" y="0"/>
                  </a:moveTo>
                  <a:lnTo>
                    <a:pt x="433971" y="0"/>
                  </a:lnTo>
                  <a:lnTo>
                    <a:pt x="433971" y="9855"/>
                  </a:lnTo>
                  <a:lnTo>
                    <a:pt x="424116" y="9855"/>
                  </a:lnTo>
                  <a:lnTo>
                    <a:pt x="424116" y="0"/>
                  </a:lnTo>
                  <a:lnTo>
                    <a:pt x="414248" y="0"/>
                  </a:lnTo>
                  <a:lnTo>
                    <a:pt x="414248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33971" y="19723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41350" h="29845">
                  <a:moveTo>
                    <a:pt x="493153" y="0"/>
                  </a:moveTo>
                  <a:lnTo>
                    <a:pt x="493153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73417" y="9867"/>
                  </a:lnTo>
                  <a:lnTo>
                    <a:pt x="473417" y="19723"/>
                  </a:lnTo>
                  <a:lnTo>
                    <a:pt x="483285" y="19723"/>
                  </a:lnTo>
                  <a:lnTo>
                    <a:pt x="493153" y="19723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41350" h="29845">
                  <a:moveTo>
                    <a:pt x="591781" y="9855"/>
                  </a:moveTo>
                  <a:lnTo>
                    <a:pt x="581926" y="9855"/>
                  </a:lnTo>
                  <a:lnTo>
                    <a:pt x="572058" y="9855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62190" y="9855"/>
                  </a:lnTo>
                  <a:lnTo>
                    <a:pt x="552335" y="9855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32599" y="0"/>
                  </a:lnTo>
                  <a:lnTo>
                    <a:pt x="532599" y="9855"/>
                  </a:lnTo>
                  <a:lnTo>
                    <a:pt x="522744" y="9855"/>
                  </a:lnTo>
                  <a:lnTo>
                    <a:pt x="512876" y="9855"/>
                  </a:lnTo>
                  <a:lnTo>
                    <a:pt x="503008" y="9855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22744" y="19723"/>
                  </a:lnTo>
                  <a:lnTo>
                    <a:pt x="532612" y="19723"/>
                  </a:lnTo>
                  <a:lnTo>
                    <a:pt x="532612" y="9867"/>
                  </a:lnTo>
                  <a:lnTo>
                    <a:pt x="542467" y="9867"/>
                  </a:lnTo>
                  <a:lnTo>
                    <a:pt x="552323" y="9867"/>
                  </a:lnTo>
                  <a:lnTo>
                    <a:pt x="552323" y="19723"/>
                  </a:lnTo>
                  <a:lnTo>
                    <a:pt x="562190" y="19723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23"/>
                  </a:lnTo>
                  <a:lnTo>
                    <a:pt x="581914" y="19723"/>
                  </a:lnTo>
                  <a:lnTo>
                    <a:pt x="591781" y="19723"/>
                  </a:lnTo>
                  <a:lnTo>
                    <a:pt x="591781" y="9855"/>
                  </a:lnTo>
                  <a:close/>
                </a:path>
                <a:path w="641350" h="29845">
                  <a:moveTo>
                    <a:pt x="611505" y="0"/>
                  </a:moveTo>
                  <a:lnTo>
                    <a:pt x="601637" y="0"/>
                  </a:lnTo>
                  <a:lnTo>
                    <a:pt x="601637" y="9855"/>
                  </a:lnTo>
                  <a:lnTo>
                    <a:pt x="601637" y="19723"/>
                  </a:lnTo>
                  <a:lnTo>
                    <a:pt x="611505" y="19723"/>
                  </a:lnTo>
                  <a:lnTo>
                    <a:pt x="611505" y="9867"/>
                  </a:lnTo>
                  <a:lnTo>
                    <a:pt x="611505" y="0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28" y="0"/>
                  </a:lnTo>
                  <a:lnTo>
                    <a:pt x="631228" y="9855"/>
                  </a:lnTo>
                  <a:lnTo>
                    <a:pt x="621372" y="9855"/>
                  </a:lnTo>
                  <a:lnTo>
                    <a:pt x="621372" y="19723"/>
                  </a:lnTo>
                  <a:lnTo>
                    <a:pt x="631240" y="19723"/>
                  </a:lnTo>
                  <a:lnTo>
                    <a:pt x="631240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319607" y="5043576"/>
              <a:ext cx="621665" cy="20320"/>
            </a:xfrm>
            <a:custGeom>
              <a:avLst/>
              <a:gdLst/>
              <a:ahLst/>
              <a:cxnLst/>
              <a:rect l="l" t="t" r="r" b="b"/>
              <a:pathLst>
                <a:path w="621665" h="20320">
                  <a:moveTo>
                    <a:pt x="9867" y="9867"/>
                  </a:move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21665" h="20320">
                  <a:moveTo>
                    <a:pt x="49326" y="9867"/>
                  </a:moveTo>
                  <a:lnTo>
                    <a:pt x="39458" y="9867"/>
                  </a:lnTo>
                  <a:lnTo>
                    <a:pt x="29591" y="9867"/>
                  </a:lnTo>
                  <a:lnTo>
                    <a:pt x="29591" y="19735"/>
                  </a:lnTo>
                  <a:lnTo>
                    <a:pt x="39458" y="19735"/>
                  </a:lnTo>
                  <a:lnTo>
                    <a:pt x="49326" y="19735"/>
                  </a:lnTo>
                  <a:lnTo>
                    <a:pt x="49326" y="9867"/>
                  </a:lnTo>
                  <a:close/>
                </a:path>
                <a:path w="621665" h="20320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21665" h="20320">
                  <a:moveTo>
                    <a:pt x="138087" y="9867"/>
                  </a:moveTo>
                  <a:lnTo>
                    <a:pt x="128219" y="9867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38087" y="9867"/>
                  </a:lnTo>
                  <a:close/>
                </a:path>
                <a:path w="621665" h="20320">
                  <a:moveTo>
                    <a:pt x="157810" y="9867"/>
                  </a:moveTo>
                  <a:lnTo>
                    <a:pt x="147942" y="9867"/>
                  </a:lnTo>
                  <a:lnTo>
                    <a:pt x="147942" y="19735"/>
                  </a:lnTo>
                  <a:lnTo>
                    <a:pt x="157810" y="19735"/>
                  </a:lnTo>
                  <a:lnTo>
                    <a:pt x="157810" y="9867"/>
                  </a:lnTo>
                  <a:close/>
                </a:path>
                <a:path w="621665" h="20320">
                  <a:moveTo>
                    <a:pt x="197269" y="0"/>
                  </a:moveTo>
                  <a:lnTo>
                    <a:pt x="187401" y="0"/>
                  </a:lnTo>
                  <a:lnTo>
                    <a:pt x="177533" y="0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87401" y="19735"/>
                  </a:lnTo>
                  <a:lnTo>
                    <a:pt x="197269" y="19735"/>
                  </a:lnTo>
                  <a:lnTo>
                    <a:pt x="197269" y="9867"/>
                  </a:lnTo>
                  <a:lnTo>
                    <a:pt x="197269" y="0"/>
                  </a:lnTo>
                  <a:close/>
                </a:path>
                <a:path w="621665" h="20320">
                  <a:moveTo>
                    <a:pt x="216992" y="0"/>
                  </a:moveTo>
                  <a:lnTo>
                    <a:pt x="207124" y="0"/>
                  </a:lnTo>
                  <a:lnTo>
                    <a:pt x="207124" y="9867"/>
                  </a:lnTo>
                  <a:lnTo>
                    <a:pt x="216992" y="9867"/>
                  </a:lnTo>
                  <a:lnTo>
                    <a:pt x="216992" y="0"/>
                  </a:lnTo>
                  <a:close/>
                </a:path>
                <a:path w="621665" h="20320">
                  <a:moveTo>
                    <a:pt x="236715" y="9867"/>
                  </a:moveTo>
                  <a:lnTo>
                    <a:pt x="226847" y="9867"/>
                  </a:lnTo>
                  <a:lnTo>
                    <a:pt x="226847" y="19735"/>
                  </a:lnTo>
                  <a:lnTo>
                    <a:pt x="236715" y="19735"/>
                  </a:lnTo>
                  <a:lnTo>
                    <a:pt x="236715" y="9867"/>
                  </a:lnTo>
                  <a:close/>
                </a:path>
                <a:path w="621665" h="20320">
                  <a:moveTo>
                    <a:pt x="286029" y="0"/>
                  </a:moveTo>
                  <a:lnTo>
                    <a:pt x="276174" y="0"/>
                  </a:lnTo>
                  <a:lnTo>
                    <a:pt x="266306" y="0"/>
                  </a:lnTo>
                  <a:lnTo>
                    <a:pt x="266306" y="9867"/>
                  </a:lnTo>
                  <a:lnTo>
                    <a:pt x="276161" y="9867"/>
                  </a:lnTo>
                  <a:lnTo>
                    <a:pt x="286029" y="9867"/>
                  </a:lnTo>
                  <a:lnTo>
                    <a:pt x="286029" y="0"/>
                  </a:lnTo>
                  <a:close/>
                </a:path>
                <a:path w="621665" h="20320">
                  <a:moveTo>
                    <a:pt x="305765" y="0"/>
                  </a:moveTo>
                  <a:lnTo>
                    <a:pt x="295897" y="0"/>
                  </a:lnTo>
                  <a:lnTo>
                    <a:pt x="295897" y="9867"/>
                  </a:lnTo>
                  <a:lnTo>
                    <a:pt x="305765" y="9867"/>
                  </a:lnTo>
                  <a:lnTo>
                    <a:pt x="305765" y="0"/>
                  </a:lnTo>
                  <a:close/>
                </a:path>
                <a:path w="621665" h="20320">
                  <a:moveTo>
                    <a:pt x="345211" y="0"/>
                  </a:moveTo>
                  <a:lnTo>
                    <a:pt x="335343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15620" y="9867"/>
                  </a:lnTo>
                  <a:lnTo>
                    <a:pt x="325475" y="9867"/>
                  </a:lnTo>
                  <a:lnTo>
                    <a:pt x="335343" y="9867"/>
                  </a:lnTo>
                  <a:lnTo>
                    <a:pt x="345211" y="9867"/>
                  </a:lnTo>
                  <a:lnTo>
                    <a:pt x="345211" y="0"/>
                  </a:lnTo>
                  <a:close/>
                </a:path>
                <a:path w="621665" h="20320">
                  <a:moveTo>
                    <a:pt x="414248" y="0"/>
                  </a:moveTo>
                  <a:lnTo>
                    <a:pt x="404380" y="0"/>
                  </a:lnTo>
                  <a:lnTo>
                    <a:pt x="404380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21665" h="20320">
                  <a:moveTo>
                    <a:pt x="453707" y="0"/>
                  </a:moveTo>
                  <a:lnTo>
                    <a:pt x="443839" y="0"/>
                  </a:lnTo>
                  <a:lnTo>
                    <a:pt x="443839" y="9867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21665" h="20320">
                  <a:moveTo>
                    <a:pt x="493153" y="0"/>
                  </a:moveTo>
                  <a:lnTo>
                    <a:pt x="483285" y="0"/>
                  </a:lnTo>
                  <a:lnTo>
                    <a:pt x="483285" y="9867"/>
                  </a:lnTo>
                  <a:lnTo>
                    <a:pt x="493153" y="9867"/>
                  </a:lnTo>
                  <a:lnTo>
                    <a:pt x="493153" y="0"/>
                  </a:lnTo>
                  <a:close/>
                </a:path>
                <a:path w="621665" h="20320">
                  <a:moveTo>
                    <a:pt x="562203" y="0"/>
                  </a:moveTo>
                  <a:lnTo>
                    <a:pt x="562203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21665" h="20320">
                  <a:moveTo>
                    <a:pt x="621372" y="0"/>
                  </a:moveTo>
                  <a:lnTo>
                    <a:pt x="621372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566190" y="5058378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5">
                  <a:moveTo>
                    <a:pt x="0" y="0"/>
                  </a:moveTo>
                  <a:lnTo>
                    <a:pt x="207124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319607" y="5053444"/>
              <a:ext cx="612140" cy="29845"/>
            </a:xfrm>
            <a:custGeom>
              <a:avLst/>
              <a:gdLst/>
              <a:ahLst/>
              <a:cxnLst/>
              <a:rect l="l" t="t" r="r" b="b"/>
              <a:pathLst>
                <a:path w="612140" h="29845">
                  <a:moveTo>
                    <a:pt x="29591" y="9855"/>
                  </a:moveTo>
                  <a:lnTo>
                    <a:pt x="19723" y="9855"/>
                  </a:lnTo>
                  <a:lnTo>
                    <a:pt x="19723" y="19723"/>
                  </a:lnTo>
                  <a:lnTo>
                    <a:pt x="9867" y="19723"/>
                  </a:lnTo>
                  <a:lnTo>
                    <a:pt x="9867" y="9855"/>
                  </a:ln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lnTo>
                    <a:pt x="29591" y="9855"/>
                  </a:lnTo>
                  <a:close/>
                </a:path>
                <a:path w="612140" h="29845">
                  <a:moveTo>
                    <a:pt x="88773" y="19723"/>
                  </a:moveTo>
                  <a:lnTo>
                    <a:pt x="78905" y="19723"/>
                  </a:lnTo>
                  <a:lnTo>
                    <a:pt x="78905" y="9855"/>
                  </a:lnTo>
                  <a:lnTo>
                    <a:pt x="69049" y="9855"/>
                  </a:lnTo>
                  <a:lnTo>
                    <a:pt x="59182" y="9855"/>
                  </a:lnTo>
                  <a:lnTo>
                    <a:pt x="49314" y="9855"/>
                  </a:lnTo>
                  <a:lnTo>
                    <a:pt x="49314" y="19723"/>
                  </a:lnTo>
                  <a:lnTo>
                    <a:pt x="39458" y="19723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88773" y="29591"/>
                  </a:lnTo>
                  <a:lnTo>
                    <a:pt x="88773" y="19723"/>
                  </a:lnTo>
                  <a:close/>
                </a:path>
                <a:path w="612140" h="29845">
                  <a:moveTo>
                    <a:pt x="167678" y="19723"/>
                  </a:moveTo>
                  <a:lnTo>
                    <a:pt x="157810" y="19723"/>
                  </a:lnTo>
                  <a:lnTo>
                    <a:pt x="157810" y="9855"/>
                  </a:lnTo>
                  <a:lnTo>
                    <a:pt x="147942" y="9855"/>
                  </a:lnTo>
                  <a:lnTo>
                    <a:pt x="147942" y="19723"/>
                  </a:lnTo>
                  <a:lnTo>
                    <a:pt x="138087" y="19723"/>
                  </a:lnTo>
                  <a:lnTo>
                    <a:pt x="128231" y="19723"/>
                  </a:lnTo>
                  <a:lnTo>
                    <a:pt x="128231" y="9855"/>
                  </a:lnTo>
                  <a:lnTo>
                    <a:pt x="118364" y="9855"/>
                  </a:lnTo>
                  <a:lnTo>
                    <a:pt x="108496" y="9855"/>
                  </a:lnTo>
                  <a:lnTo>
                    <a:pt x="98640" y="9855"/>
                  </a:lnTo>
                  <a:lnTo>
                    <a:pt x="88773" y="9855"/>
                  </a:lnTo>
                  <a:lnTo>
                    <a:pt x="88773" y="19723"/>
                  </a:lnTo>
                  <a:lnTo>
                    <a:pt x="98628" y="19723"/>
                  </a:lnTo>
                  <a:lnTo>
                    <a:pt x="108496" y="19723"/>
                  </a:lnTo>
                  <a:lnTo>
                    <a:pt x="108496" y="29591"/>
                  </a:lnTo>
                  <a:lnTo>
                    <a:pt x="118364" y="29591"/>
                  </a:lnTo>
                  <a:lnTo>
                    <a:pt x="118364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67678" y="29591"/>
                  </a:lnTo>
                  <a:lnTo>
                    <a:pt x="167678" y="19723"/>
                  </a:lnTo>
                  <a:close/>
                </a:path>
                <a:path w="612140" h="29845">
                  <a:moveTo>
                    <a:pt x="187401" y="19723"/>
                  </a:move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87401" y="19723"/>
                  </a:lnTo>
                  <a:close/>
                </a:path>
                <a:path w="612140" h="29845">
                  <a:moveTo>
                    <a:pt x="216992" y="9855"/>
                  </a:moveTo>
                  <a:lnTo>
                    <a:pt x="207124" y="9855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12140" h="29845">
                  <a:moveTo>
                    <a:pt x="236715" y="9855"/>
                  </a:moveTo>
                  <a:lnTo>
                    <a:pt x="226847" y="9855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12140" h="29845">
                  <a:moveTo>
                    <a:pt x="246583" y="19723"/>
                  </a:moveTo>
                  <a:lnTo>
                    <a:pt x="236715" y="19723"/>
                  </a:lnTo>
                  <a:lnTo>
                    <a:pt x="236715" y="29591"/>
                  </a:lnTo>
                  <a:lnTo>
                    <a:pt x="246583" y="29591"/>
                  </a:lnTo>
                  <a:lnTo>
                    <a:pt x="246583" y="19723"/>
                  </a:lnTo>
                  <a:close/>
                </a:path>
                <a:path w="612140" h="29845">
                  <a:moveTo>
                    <a:pt x="266306" y="9855"/>
                  </a:moveTo>
                  <a:lnTo>
                    <a:pt x="256438" y="9855"/>
                  </a:lnTo>
                  <a:lnTo>
                    <a:pt x="256438" y="19723"/>
                  </a:lnTo>
                  <a:lnTo>
                    <a:pt x="266306" y="19723"/>
                  </a:lnTo>
                  <a:lnTo>
                    <a:pt x="266306" y="9855"/>
                  </a:lnTo>
                  <a:close/>
                </a:path>
                <a:path w="612140" h="29845">
                  <a:moveTo>
                    <a:pt x="286029" y="9855"/>
                  </a:moveTo>
                  <a:lnTo>
                    <a:pt x="276161" y="9855"/>
                  </a:lnTo>
                  <a:lnTo>
                    <a:pt x="276161" y="19723"/>
                  </a:lnTo>
                  <a:lnTo>
                    <a:pt x="286029" y="19723"/>
                  </a:lnTo>
                  <a:lnTo>
                    <a:pt x="286029" y="9855"/>
                  </a:lnTo>
                  <a:close/>
                </a:path>
                <a:path w="612140" h="29845">
                  <a:moveTo>
                    <a:pt x="424116" y="9855"/>
                  </a:moveTo>
                  <a:lnTo>
                    <a:pt x="414248" y="9855"/>
                  </a:lnTo>
                  <a:lnTo>
                    <a:pt x="414248" y="19723"/>
                  </a:lnTo>
                  <a:lnTo>
                    <a:pt x="404393" y="19723"/>
                  </a:lnTo>
                  <a:lnTo>
                    <a:pt x="394525" y="19723"/>
                  </a:lnTo>
                  <a:lnTo>
                    <a:pt x="394525" y="9855"/>
                  </a:lnTo>
                  <a:lnTo>
                    <a:pt x="384670" y="9855"/>
                  </a:lnTo>
                  <a:lnTo>
                    <a:pt x="374802" y="9855"/>
                  </a:lnTo>
                  <a:lnTo>
                    <a:pt x="364934" y="9855"/>
                  </a:lnTo>
                  <a:lnTo>
                    <a:pt x="364934" y="19723"/>
                  </a:lnTo>
                  <a:lnTo>
                    <a:pt x="355079" y="19723"/>
                  </a:lnTo>
                  <a:lnTo>
                    <a:pt x="345211" y="19723"/>
                  </a:lnTo>
                  <a:lnTo>
                    <a:pt x="335343" y="19723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305752" y="19723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25475" y="29591"/>
                  </a:lnTo>
                  <a:lnTo>
                    <a:pt x="424116" y="29591"/>
                  </a:lnTo>
                  <a:lnTo>
                    <a:pt x="424116" y="19723"/>
                  </a:lnTo>
                  <a:lnTo>
                    <a:pt x="424116" y="9855"/>
                  </a:lnTo>
                  <a:close/>
                </a:path>
                <a:path w="612140" h="29845">
                  <a:moveTo>
                    <a:pt x="443839" y="19723"/>
                  </a:moveTo>
                  <a:lnTo>
                    <a:pt x="433971" y="19723"/>
                  </a:lnTo>
                  <a:lnTo>
                    <a:pt x="433971" y="29591"/>
                  </a:lnTo>
                  <a:lnTo>
                    <a:pt x="443839" y="29591"/>
                  </a:lnTo>
                  <a:lnTo>
                    <a:pt x="443839" y="19723"/>
                  </a:lnTo>
                  <a:close/>
                </a:path>
                <a:path w="612140" h="29845">
                  <a:moveTo>
                    <a:pt x="463562" y="9855"/>
                  </a:moveTo>
                  <a:lnTo>
                    <a:pt x="453694" y="9855"/>
                  </a:lnTo>
                  <a:lnTo>
                    <a:pt x="453694" y="19723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63562" y="19723"/>
                  </a:lnTo>
                  <a:lnTo>
                    <a:pt x="463562" y="9855"/>
                  </a:lnTo>
                  <a:close/>
                </a:path>
                <a:path w="612140" h="29845">
                  <a:moveTo>
                    <a:pt x="522744" y="19723"/>
                  </a:moveTo>
                  <a:lnTo>
                    <a:pt x="512889" y="19723"/>
                  </a:lnTo>
                  <a:lnTo>
                    <a:pt x="512889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83285" y="0"/>
                  </a:lnTo>
                  <a:lnTo>
                    <a:pt x="483285" y="9855"/>
                  </a:lnTo>
                  <a:lnTo>
                    <a:pt x="483285" y="19723"/>
                  </a:lnTo>
                  <a:lnTo>
                    <a:pt x="473430" y="19723"/>
                  </a:lnTo>
                  <a:lnTo>
                    <a:pt x="473430" y="29591"/>
                  </a:lnTo>
                  <a:lnTo>
                    <a:pt x="483285" y="29591"/>
                  </a:lnTo>
                  <a:lnTo>
                    <a:pt x="483298" y="29591"/>
                  </a:lnTo>
                  <a:lnTo>
                    <a:pt x="522744" y="29591"/>
                  </a:lnTo>
                  <a:lnTo>
                    <a:pt x="522744" y="19723"/>
                  </a:lnTo>
                  <a:close/>
                </a:path>
                <a:path w="612140" h="29845">
                  <a:moveTo>
                    <a:pt x="611517" y="0"/>
                  </a:moveTo>
                  <a:lnTo>
                    <a:pt x="611517" y="0"/>
                  </a:lnTo>
                  <a:lnTo>
                    <a:pt x="562190" y="0"/>
                  </a:lnTo>
                  <a:lnTo>
                    <a:pt x="562190" y="9855"/>
                  </a:lnTo>
                  <a:lnTo>
                    <a:pt x="552335" y="9855"/>
                  </a:lnTo>
                  <a:lnTo>
                    <a:pt x="542467" y="9855"/>
                  </a:lnTo>
                  <a:lnTo>
                    <a:pt x="532612" y="9855"/>
                  </a:lnTo>
                  <a:lnTo>
                    <a:pt x="532612" y="0"/>
                  </a:lnTo>
                  <a:lnTo>
                    <a:pt x="522744" y="0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32599" y="19723"/>
                  </a:lnTo>
                  <a:lnTo>
                    <a:pt x="542467" y="19723"/>
                  </a:lnTo>
                  <a:lnTo>
                    <a:pt x="552335" y="19723"/>
                  </a:lnTo>
                  <a:lnTo>
                    <a:pt x="552335" y="29591"/>
                  </a:lnTo>
                  <a:lnTo>
                    <a:pt x="562203" y="29591"/>
                  </a:lnTo>
                  <a:lnTo>
                    <a:pt x="562203" y="19723"/>
                  </a:lnTo>
                  <a:lnTo>
                    <a:pt x="562203" y="9867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11517" y="9867"/>
                  </a:lnTo>
                  <a:lnTo>
                    <a:pt x="6115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319607" y="5073167"/>
              <a:ext cx="621665" cy="29845"/>
            </a:xfrm>
            <a:custGeom>
              <a:avLst/>
              <a:gdLst/>
              <a:ahLst/>
              <a:cxnLst/>
              <a:rect l="l" t="t" r="r" b="b"/>
              <a:pathLst>
                <a:path w="621665" h="29845">
                  <a:moveTo>
                    <a:pt x="49326" y="19723"/>
                  </a:moveTo>
                  <a:lnTo>
                    <a:pt x="39458" y="19723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9867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39458" y="29591"/>
                  </a:lnTo>
                  <a:lnTo>
                    <a:pt x="49326" y="29591"/>
                  </a:lnTo>
                  <a:lnTo>
                    <a:pt x="49326" y="19723"/>
                  </a:lnTo>
                  <a:close/>
                </a:path>
                <a:path w="621665" h="29845">
                  <a:moveTo>
                    <a:pt x="69049" y="19723"/>
                  </a:move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21665" h="29845">
                  <a:moveTo>
                    <a:pt x="108496" y="9867"/>
                  </a:moveTo>
                  <a:lnTo>
                    <a:pt x="98628" y="9867"/>
                  </a:lnTo>
                  <a:lnTo>
                    <a:pt x="98628" y="19735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21665" h="29845">
                  <a:moveTo>
                    <a:pt x="128231" y="9867"/>
                  </a:moveTo>
                  <a:lnTo>
                    <a:pt x="118364" y="9867"/>
                  </a:lnTo>
                  <a:lnTo>
                    <a:pt x="118364" y="19735"/>
                  </a:lnTo>
                  <a:lnTo>
                    <a:pt x="128231" y="19735"/>
                  </a:lnTo>
                  <a:lnTo>
                    <a:pt x="128231" y="9867"/>
                  </a:lnTo>
                  <a:close/>
                </a:path>
                <a:path w="621665" h="29845">
                  <a:moveTo>
                    <a:pt x="147955" y="9867"/>
                  </a:moveTo>
                  <a:lnTo>
                    <a:pt x="138087" y="9867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621665" h="29845">
                  <a:moveTo>
                    <a:pt x="226860" y="9867"/>
                  </a:moveTo>
                  <a:lnTo>
                    <a:pt x="216992" y="9867"/>
                  </a:lnTo>
                  <a:lnTo>
                    <a:pt x="207124" y="9867"/>
                  </a:lnTo>
                  <a:lnTo>
                    <a:pt x="207124" y="19735"/>
                  </a:lnTo>
                  <a:lnTo>
                    <a:pt x="216992" y="19735"/>
                  </a:lnTo>
                  <a:lnTo>
                    <a:pt x="226860" y="19735"/>
                  </a:lnTo>
                  <a:lnTo>
                    <a:pt x="226860" y="9867"/>
                  </a:lnTo>
                  <a:close/>
                </a:path>
                <a:path w="621665" h="29845">
                  <a:moveTo>
                    <a:pt x="276174" y="9867"/>
                  </a:moveTo>
                  <a:lnTo>
                    <a:pt x="276174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76174" y="19735"/>
                  </a:lnTo>
                  <a:lnTo>
                    <a:pt x="276174" y="9867"/>
                  </a:lnTo>
                  <a:close/>
                </a:path>
                <a:path w="621665" h="29845">
                  <a:moveTo>
                    <a:pt x="295897" y="9867"/>
                  </a:moveTo>
                  <a:lnTo>
                    <a:pt x="286029" y="9867"/>
                  </a:lnTo>
                  <a:lnTo>
                    <a:pt x="286029" y="19735"/>
                  </a:lnTo>
                  <a:lnTo>
                    <a:pt x="295897" y="19735"/>
                  </a:lnTo>
                  <a:lnTo>
                    <a:pt x="295897" y="9867"/>
                  </a:lnTo>
                  <a:close/>
                </a:path>
                <a:path w="621665" h="29845">
                  <a:moveTo>
                    <a:pt x="325488" y="9867"/>
                  </a:moveTo>
                  <a:lnTo>
                    <a:pt x="315620" y="9867"/>
                  </a:lnTo>
                  <a:lnTo>
                    <a:pt x="315620" y="19735"/>
                  </a:lnTo>
                  <a:lnTo>
                    <a:pt x="325488" y="19735"/>
                  </a:lnTo>
                  <a:lnTo>
                    <a:pt x="325488" y="9867"/>
                  </a:lnTo>
                  <a:close/>
                </a:path>
                <a:path w="621665" h="29845">
                  <a:moveTo>
                    <a:pt x="384670" y="9867"/>
                  </a:moveTo>
                  <a:lnTo>
                    <a:pt x="374802" y="9867"/>
                  </a:lnTo>
                  <a:lnTo>
                    <a:pt x="364934" y="9867"/>
                  </a:lnTo>
                  <a:lnTo>
                    <a:pt x="364934" y="19735"/>
                  </a:lnTo>
                  <a:lnTo>
                    <a:pt x="374802" y="19735"/>
                  </a:lnTo>
                  <a:lnTo>
                    <a:pt x="384670" y="19735"/>
                  </a:lnTo>
                  <a:lnTo>
                    <a:pt x="384670" y="9867"/>
                  </a:lnTo>
                  <a:close/>
                </a:path>
                <a:path w="621665" h="29845">
                  <a:moveTo>
                    <a:pt x="414248" y="9867"/>
                  </a:moveTo>
                  <a:lnTo>
                    <a:pt x="404380" y="9867"/>
                  </a:lnTo>
                  <a:lnTo>
                    <a:pt x="404380" y="19735"/>
                  </a:lnTo>
                  <a:lnTo>
                    <a:pt x="414248" y="19735"/>
                  </a:lnTo>
                  <a:lnTo>
                    <a:pt x="414248" y="9867"/>
                  </a:lnTo>
                  <a:close/>
                </a:path>
                <a:path w="621665" h="29845">
                  <a:moveTo>
                    <a:pt x="443839" y="9867"/>
                  </a:moveTo>
                  <a:lnTo>
                    <a:pt x="433971" y="9867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close/>
                </a:path>
                <a:path w="621665" h="29845">
                  <a:moveTo>
                    <a:pt x="473430" y="9867"/>
                  </a:moveTo>
                  <a:lnTo>
                    <a:pt x="463562" y="9867"/>
                  </a:lnTo>
                  <a:lnTo>
                    <a:pt x="463562" y="19735"/>
                  </a:lnTo>
                  <a:lnTo>
                    <a:pt x="473430" y="19735"/>
                  </a:lnTo>
                  <a:lnTo>
                    <a:pt x="473430" y="9867"/>
                  </a:lnTo>
                  <a:close/>
                </a:path>
                <a:path w="621665" h="29845">
                  <a:moveTo>
                    <a:pt x="512889" y="9867"/>
                  </a:moveTo>
                  <a:lnTo>
                    <a:pt x="503021" y="9867"/>
                  </a:lnTo>
                  <a:lnTo>
                    <a:pt x="493153" y="9867"/>
                  </a:lnTo>
                  <a:lnTo>
                    <a:pt x="493153" y="19735"/>
                  </a:lnTo>
                  <a:lnTo>
                    <a:pt x="503021" y="19735"/>
                  </a:lnTo>
                  <a:lnTo>
                    <a:pt x="512889" y="19735"/>
                  </a:lnTo>
                  <a:lnTo>
                    <a:pt x="512889" y="9867"/>
                  </a:lnTo>
                  <a:close/>
                </a:path>
                <a:path w="621665" h="29845">
                  <a:moveTo>
                    <a:pt x="562203" y="0"/>
                  </a:moveTo>
                  <a:lnTo>
                    <a:pt x="552335" y="0"/>
                  </a:lnTo>
                  <a:lnTo>
                    <a:pt x="552335" y="9867"/>
                  </a:lnTo>
                  <a:lnTo>
                    <a:pt x="542467" y="9867"/>
                  </a:lnTo>
                  <a:lnTo>
                    <a:pt x="532599" y="9867"/>
                  </a:lnTo>
                  <a:lnTo>
                    <a:pt x="532599" y="19735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62203" y="19735"/>
                  </a:lnTo>
                  <a:lnTo>
                    <a:pt x="562203" y="9867"/>
                  </a:lnTo>
                  <a:lnTo>
                    <a:pt x="562203" y="0"/>
                  </a:lnTo>
                  <a:close/>
                </a:path>
                <a:path w="621665" h="29845">
                  <a:moveTo>
                    <a:pt x="601649" y="9867"/>
                  </a:moveTo>
                  <a:lnTo>
                    <a:pt x="591781" y="9867"/>
                  </a:lnTo>
                  <a:lnTo>
                    <a:pt x="591781" y="19735"/>
                  </a:lnTo>
                  <a:lnTo>
                    <a:pt x="601649" y="19735"/>
                  </a:lnTo>
                  <a:lnTo>
                    <a:pt x="601649" y="9867"/>
                  </a:lnTo>
                  <a:close/>
                </a:path>
                <a:path w="621665" h="29845">
                  <a:moveTo>
                    <a:pt x="621372" y="0"/>
                  </a:move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418235" y="5097824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0" y="0"/>
                  </a:moveTo>
                  <a:lnTo>
                    <a:pt x="147954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299884" y="5092890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108496" y="9867"/>
                  </a:moveTo>
                  <a:lnTo>
                    <a:pt x="98628" y="9867"/>
                  </a:lnTo>
                  <a:lnTo>
                    <a:pt x="88760" y="9867"/>
                  </a:lnTo>
                  <a:lnTo>
                    <a:pt x="88760" y="19723"/>
                  </a:lnTo>
                  <a:lnTo>
                    <a:pt x="39458" y="19723"/>
                  </a:lnTo>
                  <a:lnTo>
                    <a:pt x="39458" y="9867"/>
                  </a:lnTo>
                  <a:lnTo>
                    <a:pt x="29591" y="9867"/>
                  </a:lnTo>
                  <a:lnTo>
                    <a:pt x="29591" y="19723"/>
                  </a:lnTo>
                  <a:lnTo>
                    <a:pt x="19735" y="19723"/>
                  </a:lnTo>
                  <a:lnTo>
                    <a:pt x="19735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67" y="19735"/>
                  </a:lnTo>
                  <a:lnTo>
                    <a:pt x="9867" y="29591"/>
                  </a:lnTo>
                  <a:lnTo>
                    <a:pt x="108496" y="29591"/>
                  </a:lnTo>
                  <a:lnTo>
                    <a:pt x="108496" y="19735"/>
                  </a:lnTo>
                  <a:lnTo>
                    <a:pt x="108496" y="9867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57810" y="9867"/>
                  </a:lnTo>
                  <a:lnTo>
                    <a:pt x="157810" y="19723"/>
                  </a:lnTo>
                  <a:lnTo>
                    <a:pt x="147955" y="19723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28219" y="9867"/>
                  </a:lnTo>
                  <a:lnTo>
                    <a:pt x="118351" y="9867"/>
                  </a:lnTo>
                  <a:lnTo>
                    <a:pt x="118351" y="19723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26847" y="19723"/>
                  </a:moveTo>
                  <a:lnTo>
                    <a:pt x="216992" y="19723"/>
                  </a:lnTo>
                  <a:lnTo>
                    <a:pt x="207124" y="19723"/>
                  </a:lnTo>
                  <a:lnTo>
                    <a:pt x="207124" y="9867"/>
                  </a:lnTo>
                  <a:lnTo>
                    <a:pt x="197256" y="9867"/>
                  </a:lnTo>
                  <a:lnTo>
                    <a:pt x="197256" y="19723"/>
                  </a:lnTo>
                  <a:lnTo>
                    <a:pt x="187401" y="19723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87401" y="19735"/>
                  </a:lnTo>
                  <a:lnTo>
                    <a:pt x="187401" y="29591"/>
                  </a:lnTo>
                  <a:lnTo>
                    <a:pt x="226847" y="29591"/>
                  </a:lnTo>
                  <a:lnTo>
                    <a:pt x="226847" y="19723"/>
                  </a:lnTo>
                  <a:close/>
                </a:path>
                <a:path w="641350" h="29845">
                  <a:moveTo>
                    <a:pt x="286029" y="19723"/>
                  </a:moveTo>
                  <a:lnTo>
                    <a:pt x="276174" y="19723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66306" y="19723"/>
                  </a:lnTo>
                  <a:lnTo>
                    <a:pt x="256438" y="19723"/>
                  </a:lnTo>
                  <a:lnTo>
                    <a:pt x="256438" y="9867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35"/>
                  </a:lnTo>
                  <a:lnTo>
                    <a:pt x="276161" y="19735"/>
                  </a:lnTo>
                  <a:lnTo>
                    <a:pt x="276161" y="29591"/>
                  </a:lnTo>
                  <a:lnTo>
                    <a:pt x="286029" y="29591"/>
                  </a:lnTo>
                  <a:lnTo>
                    <a:pt x="286029" y="19723"/>
                  </a:lnTo>
                  <a:close/>
                </a:path>
                <a:path w="641350" h="29845">
                  <a:moveTo>
                    <a:pt x="364934" y="9867"/>
                  </a:moveTo>
                  <a:lnTo>
                    <a:pt x="355066" y="9867"/>
                  </a:lnTo>
                  <a:lnTo>
                    <a:pt x="355066" y="19723"/>
                  </a:lnTo>
                  <a:lnTo>
                    <a:pt x="345211" y="19723"/>
                  </a:lnTo>
                  <a:lnTo>
                    <a:pt x="345211" y="9867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25488" y="0"/>
                  </a:lnTo>
                  <a:lnTo>
                    <a:pt x="315620" y="0"/>
                  </a:lnTo>
                  <a:lnTo>
                    <a:pt x="305752" y="0"/>
                  </a:lnTo>
                  <a:lnTo>
                    <a:pt x="305752" y="9867"/>
                  </a:lnTo>
                  <a:lnTo>
                    <a:pt x="305752" y="19723"/>
                  </a:lnTo>
                  <a:lnTo>
                    <a:pt x="295884" y="19723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15620" y="19735"/>
                  </a:lnTo>
                  <a:lnTo>
                    <a:pt x="315620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35343" y="19735"/>
                  </a:lnTo>
                  <a:lnTo>
                    <a:pt x="345198" y="19735"/>
                  </a:lnTo>
                  <a:lnTo>
                    <a:pt x="345198" y="29591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64934" y="19735"/>
                  </a:lnTo>
                  <a:lnTo>
                    <a:pt x="364934" y="9867"/>
                  </a:lnTo>
                  <a:close/>
                </a:path>
                <a:path w="641350" h="29845">
                  <a:moveTo>
                    <a:pt x="414248" y="0"/>
                  </a:moveTo>
                  <a:lnTo>
                    <a:pt x="414248" y="0"/>
                  </a:lnTo>
                  <a:lnTo>
                    <a:pt x="364934" y="0"/>
                  </a:lnTo>
                  <a:lnTo>
                    <a:pt x="364934" y="9867"/>
                  </a:lnTo>
                  <a:lnTo>
                    <a:pt x="374789" y="9867"/>
                  </a:lnTo>
                  <a:lnTo>
                    <a:pt x="374789" y="19735"/>
                  </a:lnTo>
                  <a:lnTo>
                    <a:pt x="384657" y="19735"/>
                  </a:lnTo>
                  <a:lnTo>
                    <a:pt x="394525" y="19735"/>
                  </a:lnTo>
                  <a:lnTo>
                    <a:pt x="404393" y="19735"/>
                  </a:lnTo>
                  <a:lnTo>
                    <a:pt x="404393" y="9867"/>
                  </a:lnTo>
                  <a:lnTo>
                    <a:pt x="414248" y="9867"/>
                  </a:lnTo>
                  <a:lnTo>
                    <a:pt x="414248" y="0"/>
                  </a:lnTo>
                  <a:close/>
                </a:path>
                <a:path w="641350" h="29845">
                  <a:moveTo>
                    <a:pt x="443839" y="0"/>
                  </a:moveTo>
                  <a:lnTo>
                    <a:pt x="433971" y="0"/>
                  </a:lnTo>
                  <a:lnTo>
                    <a:pt x="424103" y="0"/>
                  </a:lnTo>
                  <a:lnTo>
                    <a:pt x="424103" y="9867"/>
                  </a:lnTo>
                  <a:lnTo>
                    <a:pt x="424103" y="19735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41350" h="29845">
                  <a:moveTo>
                    <a:pt x="493153" y="9867"/>
                  </a:moveTo>
                  <a:lnTo>
                    <a:pt x="483285" y="9867"/>
                  </a:lnTo>
                  <a:lnTo>
                    <a:pt x="483285" y="0"/>
                  </a:lnTo>
                  <a:lnTo>
                    <a:pt x="473417" y="0"/>
                  </a:lnTo>
                  <a:lnTo>
                    <a:pt x="473417" y="9867"/>
                  </a:lnTo>
                  <a:lnTo>
                    <a:pt x="473417" y="19735"/>
                  </a:lnTo>
                  <a:lnTo>
                    <a:pt x="483285" y="19735"/>
                  </a:lnTo>
                  <a:lnTo>
                    <a:pt x="493153" y="19735"/>
                  </a:lnTo>
                  <a:lnTo>
                    <a:pt x="493153" y="9867"/>
                  </a:lnTo>
                  <a:close/>
                </a:path>
                <a:path w="641350" h="29845">
                  <a:moveTo>
                    <a:pt x="522744" y="9867"/>
                  </a:moveTo>
                  <a:lnTo>
                    <a:pt x="512876" y="9867"/>
                  </a:lnTo>
                  <a:lnTo>
                    <a:pt x="512876" y="0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67"/>
                  </a:lnTo>
                  <a:lnTo>
                    <a:pt x="503008" y="9867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close/>
                </a:path>
                <a:path w="641350" h="29845">
                  <a:moveTo>
                    <a:pt x="562190" y="9867"/>
                  </a:moveTo>
                  <a:lnTo>
                    <a:pt x="552335" y="9867"/>
                  </a:lnTo>
                  <a:lnTo>
                    <a:pt x="542467" y="9867"/>
                  </a:lnTo>
                  <a:lnTo>
                    <a:pt x="542467" y="19735"/>
                  </a:lnTo>
                  <a:lnTo>
                    <a:pt x="552323" y="19735"/>
                  </a:lnTo>
                  <a:lnTo>
                    <a:pt x="562190" y="19735"/>
                  </a:lnTo>
                  <a:lnTo>
                    <a:pt x="562190" y="9867"/>
                  </a:lnTo>
                  <a:close/>
                </a:path>
                <a:path w="641350" h="29845">
                  <a:moveTo>
                    <a:pt x="591781" y="9867"/>
                  </a:moveTo>
                  <a:lnTo>
                    <a:pt x="581926" y="9867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62190" y="9867"/>
                  </a:lnTo>
                  <a:lnTo>
                    <a:pt x="572058" y="9867"/>
                  </a:lnTo>
                  <a:lnTo>
                    <a:pt x="572058" y="19735"/>
                  </a:lnTo>
                  <a:lnTo>
                    <a:pt x="581914" y="19735"/>
                  </a:lnTo>
                  <a:lnTo>
                    <a:pt x="591781" y="19735"/>
                  </a:lnTo>
                  <a:lnTo>
                    <a:pt x="591781" y="9867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309752" y="5112613"/>
              <a:ext cx="631825" cy="29845"/>
            </a:xfrm>
            <a:custGeom>
              <a:avLst/>
              <a:gdLst/>
              <a:ahLst/>
              <a:cxnLst/>
              <a:rect l="l" t="t" r="r" b="b"/>
              <a:pathLst>
                <a:path w="631825" h="29845">
                  <a:moveTo>
                    <a:pt x="29591" y="9867"/>
                  </a:moveTo>
                  <a:lnTo>
                    <a:pt x="19723" y="9867"/>
                  </a:lnTo>
                  <a:lnTo>
                    <a:pt x="9867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9855" y="19735"/>
                  </a:lnTo>
                  <a:lnTo>
                    <a:pt x="9855" y="29603"/>
                  </a:lnTo>
                  <a:lnTo>
                    <a:pt x="19723" y="29603"/>
                  </a:lnTo>
                  <a:lnTo>
                    <a:pt x="29591" y="29603"/>
                  </a:lnTo>
                  <a:lnTo>
                    <a:pt x="29591" y="19735"/>
                  </a:lnTo>
                  <a:lnTo>
                    <a:pt x="29591" y="9867"/>
                  </a:lnTo>
                  <a:close/>
                </a:path>
                <a:path w="631825" h="29845">
                  <a:moveTo>
                    <a:pt x="59182" y="19735"/>
                  </a:moveTo>
                  <a:lnTo>
                    <a:pt x="49314" y="19735"/>
                  </a:lnTo>
                  <a:lnTo>
                    <a:pt x="49314" y="9867"/>
                  </a:lnTo>
                  <a:lnTo>
                    <a:pt x="39446" y="9867"/>
                  </a:lnTo>
                  <a:lnTo>
                    <a:pt x="39446" y="19735"/>
                  </a:lnTo>
                  <a:lnTo>
                    <a:pt x="39446" y="29603"/>
                  </a:lnTo>
                  <a:lnTo>
                    <a:pt x="49314" y="29603"/>
                  </a:lnTo>
                  <a:lnTo>
                    <a:pt x="59182" y="29603"/>
                  </a:lnTo>
                  <a:lnTo>
                    <a:pt x="59182" y="19735"/>
                  </a:lnTo>
                  <a:close/>
                </a:path>
                <a:path w="631825" h="29845">
                  <a:moveTo>
                    <a:pt x="98628" y="19735"/>
                  </a:moveTo>
                  <a:lnTo>
                    <a:pt x="88760" y="19735"/>
                  </a:lnTo>
                  <a:lnTo>
                    <a:pt x="78892" y="19735"/>
                  </a:lnTo>
                  <a:lnTo>
                    <a:pt x="78892" y="29603"/>
                  </a:lnTo>
                  <a:lnTo>
                    <a:pt x="88760" y="29603"/>
                  </a:lnTo>
                  <a:lnTo>
                    <a:pt x="98628" y="29603"/>
                  </a:lnTo>
                  <a:lnTo>
                    <a:pt x="98628" y="19735"/>
                  </a:lnTo>
                  <a:close/>
                </a:path>
                <a:path w="631825" h="29845">
                  <a:moveTo>
                    <a:pt x="128219" y="9867"/>
                  </a:moveTo>
                  <a:lnTo>
                    <a:pt x="118351" y="9867"/>
                  </a:lnTo>
                  <a:lnTo>
                    <a:pt x="108483" y="9867"/>
                  </a:lnTo>
                  <a:lnTo>
                    <a:pt x="108483" y="19735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28219" y="9867"/>
                  </a:lnTo>
                  <a:close/>
                </a:path>
                <a:path w="631825" h="29845">
                  <a:moveTo>
                    <a:pt x="226847" y="9867"/>
                  </a:moveTo>
                  <a:lnTo>
                    <a:pt x="216979" y="9867"/>
                  </a:lnTo>
                  <a:lnTo>
                    <a:pt x="207111" y="9867"/>
                  </a:lnTo>
                  <a:lnTo>
                    <a:pt x="207111" y="19735"/>
                  </a:lnTo>
                  <a:lnTo>
                    <a:pt x="197256" y="19735"/>
                  </a:lnTo>
                  <a:lnTo>
                    <a:pt x="197256" y="9867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67665" y="9867"/>
                  </a:lnTo>
                  <a:lnTo>
                    <a:pt x="167665" y="19735"/>
                  </a:lnTo>
                  <a:lnTo>
                    <a:pt x="128219" y="19735"/>
                  </a:lnTo>
                  <a:lnTo>
                    <a:pt x="128219" y="29603"/>
                  </a:lnTo>
                  <a:lnTo>
                    <a:pt x="177533" y="29603"/>
                  </a:lnTo>
                  <a:lnTo>
                    <a:pt x="177533" y="19735"/>
                  </a:lnTo>
                  <a:lnTo>
                    <a:pt x="187388" y="19735"/>
                  </a:lnTo>
                  <a:lnTo>
                    <a:pt x="187388" y="29603"/>
                  </a:lnTo>
                  <a:lnTo>
                    <a:pt x="197256" y="29603"/>
                  </a:lnTo>
                  <a:lnTo>
                    <a:pt x="207124" y="29603"/>
                  </a:lnTo>
                  <a:lnTo>
                    <a:pt x="207124" y="19735"/>
                  </a:lnTo>
                  <a:lnTo>
                    <a:pt x="216979" y="19735"/>
                  </a:lnTo>
                  <a:lnTo>
                    <a:pt x="216979" y="29603"/>
                  </a:lnTo>
                  <a:lnTo>
                    <a:pt x="226847" y="29603"/>
                  </a:lnTo>
                  <a:lnTo>
                    <a:pt x="226847" y="19735"/>
                  </a:lnTo>
                  <a:lnTo>
                    <a:pt x="226847" y="9867"/>
                  </a:lnTo>
                  <a:close/>
                </a:path>
                <a:path w="631825" h="29845">
                  <a:moveTo>
                    <a:pt x="246570" y="19735"/>
                  </a:moveTo>
                  <a:lnTo>
                    <a:pt x="236702" y="19735"/>
                  </a:lnTo>
                  <a:lnTo>
                    <a:pt x="236702" y="29603"/>
                  </a:lnTo>
                  <a:lnTo>
                    <a:pt x="246570" y="29603"/>
                  </a:lnTo>
                  <a:lnTo>
                    <a:pt x="246570" y="19735"/>
                  </a:lnTo>
                  <a:close/>
                </a:path>
                <a:path w="631825" h="29845">
                  <a:moveTo>
                    <a:pt x="256438" y="9867"/>
                  </a:moveTo>
                  <a:lnTo>
                    <a:pt x="246570" y="9867"/>
                  </a:lnTo>
                  <a:lnTo>
                    <a:pt x="246570" y="19735"/>
                  </a:lnTo>
                  <a:lnTo>
                    <a:pt x="256438" y="19735"/>
                  </a:lnTo>
                  <a:lnTo>
                    <a:pt x="256438" y="9867"/>
                  </a:lnTo>
                  <a:close/>
                </a:path>
                <a:path w="631825" h="29845">
                  <a:moveTo>
                    <a:pt x="295884" y="9867"/>
                  </a:moveTo>
                  <a:lnTo>
                    <a:pt x="286016" y="9867"/>
                  </a:lnTo>
                  <a:lnTo>
                    <a:pt x="286016" y="19735"/>
                  </a:lnTo>
                  <a:lnTo>
                    <a:pt x="276161" y="19735"/>
                  </a:lnTo>
                  <a:lnTo>
                    <a:pt x="276161" y="29603"/>
                  </a:lnTo>
                  <a:lnTo>
                    <a:pt x="286029" y="29603"/>
                  </a:lnTo>
                  <a:lnTo>
                    <a:pt x="286029" y="19735"/>
                  </a:lnTo>
                  <a:lnTo>
                    <a:pt x="295884" y="19735"/>
                  </a:lnTo>
                  <a:lnTo>
                    <a:pt x="295884" y="9867"/>
                  </a:lnTo>
                  <a:close/>
                </a:path>
                <a:path w="631825" h="29845">
                  <a:moveTo>
                    <a:pt x="345198" y="9867"/>
                  </a:moveTo>
                  <a:lnTo>
                    <a:pt x="335343" y="9867"/>
                  </a:lnTo>
                  <a:lnTo>
                    <a:pt x="325475" y="9867"/>
                  </a:lnTo>
                  <a:lnTo>
                    <a:pt x="325475" y="19735"/>
                  </a:lnTo>
                  <a:lnTo>
                    <a:pt x="315620" y="19735"/>
                  </a:lnTo>
                  <a:lnTo>
                    <a:pt x="315620" y="9867"/>
                  </a:lnTo>
                  <a:lnTo>
                    <a:pt x="305752" y="9867"/>
                  </a:lnTo>
                  <a:lnTo>
                    <a:pt x="305752" y="19735"/>
                  </a:lnTo>
                  <a:lnTo>
                    <a:pt x="315607" y="19735"/>
                  </a:lnTo>
                  <a:lnTo>
                    <a:pt x="315607" y="29603"/>
                  </a:lnTo>
                  <a:lnTo>
                    <a:pt x="325475" y="29603"/>
                  </a:lnTo>
                  <a:lnTo>
                    <a:pt x="335343" y="29603"/>
                  </a:lnTo>
                  <a:lnTo>
                    <a:pt x="335343" y="19735"/>
                  </a:lnTo>
                  <a:lnTo>
                    <a:pt x="345198" y="19735"/>
                  </a:lnTo>
                  <a:lnTo>
                    <a:pt x="345198" y="9867"/>
                  </a:lnTo>
                  <a:close/>
                </a:path>
                <a:path w="631825" h="29845">
                  <a:moveTo>
                    <a:pt x="355066" y="0"/>
                  </a:moveTo>
                  <a:lnTo>
                    <a:pt x="345198" y="0"/>
                  </a:lnTo>
                  <a:lnTo>
                    <a:pt x="345198" y="9867"/>
                  </a:lnTo>
                  <a:lnTo>
                    <a:pt x="355066" y="9867"/>
                  </a:lnTo>
                  <a:lnTo>
                    <a:pt x="355066" y="0"/>
                  </a:lnTo>
                  <a:close/>
                </a:path>
                <a:path w="631825" h="29845">
                  <a:moveTo>
                    <a:pt x="404380" y="9867"/>
                  </a:moveTo>
                  <a:lnTo>
                    <a:pt x="394525" y="9867"/>
                  </a:lnTo>
                  <a:lnTo>
                    <a:pt x="384657" y="9867"/>
                  </a:lnTo>
                  <a:lnTo>
                    <a:pt x="384657" y="0"/>
                  </a:lnTo>
                  <a:lnTo>
                    <a:pt x="374789" y="0"/>
                  </a:lnTo>
                  <a:lnTo>
                    <a:pt x="364921" y="0"/>
                  </a:lnTo>
                  <a:lnTo>
                    <a:pt x="364921" y="9867"/>
                  </a:lnTo>
                  <a:lnTo>
                    <a:pt x="364921" y="19735"/>
                  </a:lnTo>
                  <a:lnTo>
                    <a:pt x="355066" y="19735"/>
                  </a:lnTo>
                  <a:lnTo>
                    <a:pt x="345198" y="19735"/>
                  </a:lnTo>
                  <a:lnTo>
                    <a:pt x="345198" y="29603"/>
                  </a:lnTo>
                  <a:lnTo>
                    <a:pt x="355066" y="29603"/>
                  </a:lnTo>
                  <a:lnTo>
                    <a:pt x="364921" y="29603"/>
                  </a:lnTo>
                  <a:lnTo>
                    <a:pt x="374789" y="29603"/>
                  </a:lnTo>
                  <a:lnTo>
                    <a:pt x="384657" y="29603"/>
                  </a:lnTo>
                  <a:lnTo>
                    <a:pt x="394525" y="29603"/>
                  </a:lnTo>
                  <a:lnTo>
                    <a:pt x="394525" y="19735"/>
                  </a:lnTo>
                  <a:lnTo>
                    <a:pt x="404380" y="19735"/>
                  </a:lnTo>
                  <a:lnTo>
                    <a:pt x="404380" y="9867"/>
                  </a:lnTo>
                  <a:close/>
                </a:path>
                <a:path w="631825" h="29845">
                  <a:moveTo>
                    <a:pt x="443839" y="0"/>
                  </a:moveTo>
                  <a:lnTo>
                    <a:pt x="443839" y="0"/>
                  </a:lnTo>
                  <a:lnTo>
                    <a:pt x="404380" y="0"/>
                  </a:lnTo>
                  <a:lnTo>
                    <a:pt x="404380" y="9867"/>
                  </a:lnTo>
                  <a:lnTo>
                    <a:pt x="414235" y="9867"/>
                  </a:lnTo>
                  <a:lnTo>
                    <a:pt x="424103" y="9867"/>
                  </a:lnTo>
                  <a:lnTo>
                    <a:pt x="424103" y="19735"/>
                  </a:lnTo>
                  <a:lnTo>
                    <a:pt x="424103" y="29603"/>
                  </a:lnTo>
                  <a:lnTo>
                    <a:pt x="433971" y="29603"/>
                  </a:lnTo>
                  <a:lnTo>
                    <a:pt x="443839" y="29603"/>
                  </a:lnTo>
                  <a:lnTo>
                    <a:pt x="443839" y="19735"/>
                  </a:lnTo>
                  <a:lnTo>
                    <a:pt x="433971" y="19735"/>
                  </a:lnTo>
                  <a:lnTo>
                    <a:pt x="433971" y="9867"/>
                  </a:lnTo>
                  <a:lnTo>
                    <a:pt x="443839" y="9867"/>
                  </a:lnTo>
                  <a:lnTo>
                    <a:pt x="443839" y="0"/>
                  </a:lnTo>
                  <a:close/>
                </a:path>
                <a:path w="631825" h="29845">
                  <a:moveTo>
                    <a:pt x="473417" y="19735"/>
                  </a:moveTo>
                  <a:lnTo>
                    <a:pt x="463562" y="19735"/>
                  </a:lnTo>
                  <a:lnTo>
                    <a:pt x="453694" y="19735"/>
                  </a:lnTo>
                  <a:lnTo>
                    <a:pt x="453694" y="29603"/>
                  </a:lnTo>
                  <a:lnTo>
                    <a:pt x="463550" y="29603"/>
                  </a:lnTo>
                  <a:lnTo>
                    <a:pt x="473417" y="29603"/>
                  </a:lnTo>
                  <a:lnTo>
                    <a:pt x="473417" y="19735"/>
                  </a:lnTo>
                  <a:close/>
                </a:path>
                <a:path w="631825" h="29845">
                  <a:moveTo>
                    <a:pt x="503008" y="19735"/>
                  </a:moveTo>
                  <a:lnTo>
                    <a:pt x="493153" y="19735"/>
                  </a:lnTo>
                  <a:lnTo>
                    <a:pt x="493153" y="9867"/>
                  </a:lnTo>
                  <a:lnTo>
                    <a:pt x="493153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63550" y="9867"/>
                  </a:lnTo>
                  <a:lnTo>
                    <a:pt x="473417" y="9867"/>
                  </a:lnTo>
                  <a:lnTo>
                    <a:pt x="483285" y="9867"/>
                  </a:lnTo>
                  <a:lnTo>
                    <a:pt x="483285" y="19735"/>
                  </a:lnTo>
                  <a:lnTo>
                    <a:pt x="493141" y="19735"/>
                  </a:lnTo>
                  <a:lnTo>
                    <a:pt x="493141" y="29603"/>
                  </a:lnTo>
                  <a:lnTo>
                    <a:pt x="503008" y="29603"/>
                  </a:lnTo>
                  <a:lnTo>
                    <a:pt x="503008" y="19735"/>
                  </a:lnTo>
                  <a:close/>
                </a:path>
                <a:path w="631825" h="29845">
                  <a:moveTo>
                    <a:pt x="552323" y="9867"/>
                  </a:moveTo>
                  <a:lnTo>
                    <a:pt x="542467" y="9867"/>
                  </a:lnTo>
                  <a:lnTo>
                    <a:pt x="542467" y="0"/>
                  </a:lnTo>
                  <a:lnTo>
                    <a:pt x="532599" y="0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12876" y="9867"/>
                  </a:lnTo>
                  <a:lnTo>
                    <a:pt x="503008" y="9867"/>
                  </a:lnTo>
                  <a:lnTo>
                    <a:pt x="503008" y="19735"/>
                  </a:lnTo>
                  <a:lnTo>
                    <a:pt x="512876" y="19735"/>
                  </a:lnTo>
                  <a:lnTo>
                    <a:pt x="522744" y="19735"/>
                  </a:lnTo>
                  <a:lnTo>
                    <a:pt x="522744" y="9867"/>
                  </a:lnTo>
                  <a:lnTo>
                    <a:pt x="532599" y="9867"/>
                  </a:lnTo>
                  <a:lnTo>
                    <a:pt x="542455" y="9867"/>
                  </a:lnTo>
                  <a:lnTo>
                    <a:pt x="542455" y="19735"/>
                  </a:lnTo>
                  <a:lnTo>
                    <a:pt x="552323" y="19735"/>
                  </a:lnTo>
                  <a:lnTo>
                    <a:pt x="552323" y="9867"/>
                  </a:lnTo>
                  <a:close/>
                </a:path>
                <a:path w="631825" h="29845">
                  <a:moveTo>
                    <a:pt x="581914" y="9867"/>
                  </a:moveTo>
                  <a:lnTo>
                    <a:pt x="572046" y="9867"/>
                  </a:lnTo>
                  <a:lnTo>
                    <a:pt x="572046" y="19735"/>
                  </a:lnTo>
                  <a:lnTo>
                    <a:pt x="581914" y="19735"/>
                  </a:lnTo>
                  <a:lnTo>
                    <a:pt x="581914" y="9867"/>
                  </a:lnTo>
                  <a:close/>
                </a:path>
                <a:path w="631825" h="29845">
                  <a:moveTo>
                    <a:pt x="631228" y="9867"/>
                  </a:moveTo>
                  <a:lnTo>
                    <a:pt x="621372" y="9867"/>
                  </a:ln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11505" y="19735"/>
                  </a:lnTo>
                  <a:lnTo>
                    <a:pt x="621360" y="19735"/>
                  </a:lnTo>
                  <a:lnTo>
                    <a:pt x="631228" y="19735"/>
                  </a:lnTo>
                  <a:lnTo>
                    <a:pt x="631228" y="98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299884" y="5132349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9845">
                  <a:moveTo>
                    <a:pt x="29591" y="19723"/>
                  </a:moveTo>
                  <a:lnTo>
                    <a:pt x="19735" y="19723"/>
                  </a:lnTo>
                  <a:lnTo>
                    <a:pt x="9867" y="19723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29591" y="19723"/>
                  </a:lnTo>
                  <a:close/>
                </a:path>
                <a:path w="641350" h="29845">
                  <a:moveTo>
                    <a:pt x="49314" y="19723"/>
                  </a:moveTo>
                  <a:lnTo>
                    <a:pt x="39458" y="19723"/>
                  </a:lnTo>
                  <a:lnTo>
                    <a:pt x="39458" y="9855"/>
                  </a:lnTo>
                  <a:lnTo>
                    <a:pt x="29591" y="9855"/>
                  </a:lnTo>
                  <a:lnTo>
                    <a:pt x="29591" y="19723"/>
                  </a:lnTo>
                  <a:lnTo>
                    <a:pt x="39446" y="19723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close/>
                </a:path>
                <a:path w="641350" h="29845">
                  <a:moveTo>
                    <a:pt x="78905" y="9855"/>
                  </a:moveTo>
                  <a:lnTo>
                    <a:pt x="69037" y="9855"/>
                  </a:lnTo>
                  <a:lnTo>
                    <a:pt x="69037" y="19723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37" y="29591"/>
                  </a:lnTo>
                  <a:lnTo>
                    <a:pt x="78905" y="29591"/>
                  </a:lnTo>
                  <a:lnTo>
                    <a:pt x="78905" y="19723"/>
                  </a:lnTo>
                  <a:lnTo>
                    <a:pt x="78905" y="9855"/>
                  </a:lnTo>
                  <a:close/>
                </a:path>
                <a:path w="641350" h="29845">
                  <a:moveTo>
                    <a:pt x="108496" y="9855"/>
                  </a:moveTo>
                  <a:lnTo>
                    <a:pt x="98628" y="9855"/>
                  </a:lnTo>
                  <a:lnTo>
                    <a:pt x="88760" y="9855"/>
                  </a:lnTo>
                  <a:lnTo>
                    <a:pt x="88760" y="19723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98628" y="19723"/>
                  </a:lnTo>
                  <a:lnTo>
                    <a:pt x="108496" y="19723"/>
                  </a:lnTo>
                  <a:lnTo>
                    <a:pt x="108496" y="9855"/>
                  </a:lnTo>
                  <a:close/>
                </a:path>
                <a:path w="641350" h="29845">
                  <a:moveTo>
                    <a:pt x="147955" y="9855"/>
                  </a:moveTo>
                  <a:lnTo>
                    <a:pt x="138087" y="9855"/>
                  </a:lnTo>
                  <a:lnTo>
                    <a:pt x="138087" y="19723"/>
                  </a:lnTo>
                  <a:lnTo>
                    <a:pt x="138087" y="29591"/>
                  </a:lnTo>
                  <a:lnTo>
                    <a:pt x="147955" y="29591"/>
                  </a:lnTo>
                  <a:lnTo>
                    <a:pt x="147955" y="19723"/>
                  </a:lnTo>
                  <a:lnTo>
                    <a:pt x="147955" y="9855"/>
                  </a:lnTo>
                  <a:close/>
                </a:path>
                <a:path w="641350" h="29845">
                  <a:moveTo>
                    <a:pt x="177533" y="9855"/>
                  </a:moveTo>
                  <a:lnTo>
                    <a:pt x="167678" y="9855"/>
                  </a:lnTo>
                  <a:lnTo>
                    <a:pt x="157810" y="9855"/>
                  </a:lnTo>
                  <a:lnTo>
                    <a:pt x="157810" y="19723"/>
                  </a:lnTo>
                  <a:lnTo>
                    <a:pt x="157810" y="29591"/>
                  </a:lnTo>
                  <a:lnTo>
                    <a:pt x="167665" y="29591"/>
                  </a:lnTo>
                  <a:lnTo>
                    <a:pt x="177533" y="29591"/>
                  </a:lnTo>
                  <a:lnTo>
                    <a:pt x="177533" y="19723"/>
                  </a:lnTo>
                  <a:lnTo>
                    <a:pt x="177533" y="9855"/>
                  </a:lnTo>
                  <a:close/>
                </a:path>
                <a:path w="641350" h="29845">
                  <a:moveTo>
                    <a:pt x="216992" y="9855"/>
                  </a:moveTo>
                  <a:lnTo>
                    <a:pt x="207124" y="9855"/>
                  </a:lnTo>
                  <a:lnTo>
                    <a:pt x="197256" y="9855"/>
                  </a:lnTo>
                  <a:lnTo>
                    <a:pt x="197256" y="19723"/>
                  </a:lnTo>
                  <a:lnTo>
                    <a:pt x="197256" y="29591"/>
                  </a:lnTo>
                  <a:lnTo>
                    <a:pt x="207124" y="29591"/>
                  </a:lnTo>
                  <a:lnTo>
                    <a:pt x="207124" y="19723"/>
                  </a:lnTo>
                  <a:lnTo>
                    <a:pt x="216992" y="19723"/>
                  </a:lnTo>
                  <a:lnTo>
                    <a:pt x="216992" y="9855"/>
                  </a:lnTo>
                  <a:close/>
                </a:path>
                <a:path w="641350" h="29845">
                  <a:moveTo>
                    <a:pt x="236715" y="9855"/>
                  </a:moveTo>
                  <a:lnTo>
                    <a:pt x="226847" y="9855"/>
                  </a:lnTo>
                  <a:lnTo>
                    <a:pt x="226847" y="19723"/>
                  </a:lnTo>
                  <a:lnTo>
                    <a:pt x="226847" y="29591"/>
                  </a:lnTo>
                  <a:lnTo>
                    <a:pt x="236715" y="29591"/>
                  </a:lnTo>
                  <a:lnTo>
                    <a:pt x="236715" y="19723"/>
                  </a:lnTo>
                  <a:lnTo>
                    <a:pt x="236715" y="9855"/>
                  </a:lnTo>
                  <a:close/>
                </a:path>
                <a:path w="641350" h="29845">
                  <a:moveTo>
                    <a:pt x="266306" y="19723"/>
                  </a:moveTo>
                  <a:lnTo>
                    <a:pt x="256438" y="19723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41350" h="29845">
                  <a:moveTo>
                    <a:pt x="286029" y="9855"/>
                  </a:moveTo>
                  <a:lnTo>
                    <a:pt x="276174" y="9855"/>
                  </a:lnTo>
                  <a:lnTo>
                    <a:pt x="266306" y="9855"/>
                  </a:lnTo>
                  <a:lnTo>
                    <a:pt x="266306" y="19723"/>
                  </a:lnTo>
                  <a:lnTo>
                    <a:pt x="276161" y="19723"/>
                  </a:lnTo>
                  <a:lnTo>
                    <a:pt x="286029" y="19723"/>
                  </a:lnTo>
                  <a:lnTo>
                    <a:pt x="286029" y="9855"/>
                  </a:lnTo>
                  <a:close/>
                </a:path>
                <a:path w="641350" h="29845">
                  <a:moveTo>
                    <a:pt x="384657" y="9855"/>
                  </a:moveTo>
                  <a:lnTo>
                    <a:pt x="384657" y="9855"/>
                  </a:lnTo>
                  <a:lnTo>
                    <a:pt x="345198" y="9855"/>
                  </a:lnTo>
                  <a:lnTo>
                    <a:pt x="345198" y="19723"/>
                  </a:lnTo>
                  <a:lnTo>
                    <a:pt x="335343" y="19723"/>
                  </a:lnTo>
                  <a:lnTo>
                    <a:pt x="335343" y="9855"/>
                  </a:lnTo>
                  <a:lnTo>
                    <a:pt x="325475" y="9855"/>
                  </a:lnTo>
                  <a:lnTo>
                    <a:pt x="325475" y="19723"/>
                  </a:lnTo>
                  <a:lnTo>
                    <a:pt x="315620" y="19723"/>
                  </a:lnTo>
                  <a:lnTo>
                    <a:pt x="305752" y="19723"/>
                  </a:lnTo>
                  <a:lnTo>
                    <a:pt x="295884" y="19723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15620" y="29591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45211" y="29591"/>
                  </a:lnTo>
                  <a:lnTo>
                    <a:pt x="345211" y="19723"/>
                  </a:lnTo>
                  <a:lnTo>
                    <a:pt x="355066" y="19723"/>
                  </a:lnTo>
                  <a:lnTo>
                    <a:pt x="355066" y="29591"/>
                  </a:lnTo>
                  <a:lnTo>
                    <a:pt x="364934" y="29591"/>
                  </a:lnTo>
                  <a:lnTo>
                    <a:pt x="364934" y="19723"/>
                  </a:lnTo>
                  <a:lnTo>
                    <a:pt x="374789" y="19723"/>
                  </a:lnTo>
                  <a:lnTo>
                    <a:pt x="384657" y="19723"/>
                  </a:lnTo>
                  <a:lnTo>
                    <a:pt x="384657" y="9855"/>
                  </a:lnTo>
                  <a:close/>
                </a:path>
                <a:path w="641350" h="29845">
                  <a:moveTo>
                    <a:pt x="414248" y="9855"/>
                  </a:moveTo>
                  <a:lnTo>
                    <a:pt x="404380" y="9855"/>
                  </a:lnTo>
                  <a:lnTo>
                    <a:pt x="404380" y="19723"/>
                  </a:lnTo>
                  <a:lnTo>
                    <a:pt x="394525" y="19723"/>
                  </a:lnTo>
                  <a:lnTo>
                    <a:pt x="384657" y="19723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14248" y="19723"/>
                  </a:lnTo>
                  <a:lnTo>
                    <a:pt x="414248" y="9855"/>
                  </a:lnTo>
                  <a:close/>
                </a:path>
                <a:path w="641350" h="29845">
                  <a:moveTo>
                    <a:pt x="433971" y="19723"/>
                  </a:moveTo>
                  <a:lnTo>
                    <a:pt x="424116" y="19723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33971" y="19723"/>
                  </a:lnTo>
                  <a:close/>
                </a:path>
                <a:path w="641350" h="29845">
                  <a:moveTo>
                    <a:pt x="453707" y="9855"/>
                  </a:moveTo>
                  <a:lnTo>
                    <a:pt x="443839" y="9855"/>
                  </a:lnTo>
                  <a:lnTo>
                    <a:pt x="433971" y="9855"/>
                  </a:lnTo>
                  <a:lnTo>
                    <a:pt x="433971" y="19723"/>
                  </a:lnTo>
                  <a:lnTo>
                    <a:pt x="443839" y="19723"/>
                  </a:lnTo>
                  <a:lnTo>
                    <a:pt x="443839" y="29591"/>
                  </a:lnTo>
                  <a:lnTo>
                    <a:pt x="453707" y="29591"/>
                  </a:lnTo>
                  <a:lnTo>
                    <a:pt x="453707" y="19723"/>
                  </a:lnTo>
                  <a:lnTo>
                    <a:pt x="453707" y="9855"/>
                  </a:lnTo>
                  <a:close/>
                </a:path>
                <a:path w="641350" h="29845">
                  <a:moveTo>
                    <a:pt x="542467" y="19723"/>
                  </a:moveTo>
                  <a:lnTo>
                    <a:pt x="532612" y="19723"/>
                  </a:lnTo>
                  <a:lnTo>
                    <a:pt x="532612" y="9855"/>
                  </a:lnTo>
                  <a:lnTo>
                    <a:pt x="522744" y="9855"/>
                  </a:lnTo>
                  <a:lnTo>
                    <a:pt x="522744" y="0"/>
                  </a:lnTo>
                  <a:lnTo>
                    <a:pt x="512876" y="0"/>
                  </a:lnTo>
                  <a:lnTo>
                    <a:pt x="503008" y="0"/>
                  </a:lnTo>
                  <a:lnTo>
                    <a:pt x="503008" y="9855"/>
                  </a:lnTo>
                  <a:lnTo>
                    <a:pt x="493153" y="9855"/>
                  </a:lnTo>
                  <a:lnTo>
                    <a:pt x="483285" y="9855"/>
                  </a:lnTo>
                  <a:lnTo>
                    <a:pt x="473430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17" y="29591"/>
                  </a:lnTo>
                  <a:lnTo>
                    <a:pt x="473430" y="29591"/>
                  </a:lnTo>
                  <a:lnTo>
                    <a:pt x="522744" y="29591"/>
                  </a:lnTo>
                  <a:lnTo>
                    <a:pt x="522744" y="19723"/>
                  </a:lnTo>
                  <a:lnTo>
                    <a:pt x="512876" y="19723"/>
                  </a:lnTo>
                  <a:lnTo>
                    <a:pt x="512876" y="9867"/>
                  </a:lnTo>
                  <a:lnTo>
                    <a:pt x="522744" y="9867"/>
                  </a:lnTo>
                  <a:lnTo>
                    <a:pt x="522744" y="19723"/>
                  </a:lnTo>
                  <a:lnTo>
                    <a:pt x="532599" y="19723"/>
                  </a:lnTo>
                  <a:lnTo>
                    <a:pt x="532599" y="29591"/>
                  </a:lnTo>
                  <a:lnTo>
                    <a:pt x="542467" y="29591"/>
                  </a:lnTo>
                  <a:lnTo>
                    <a:pt x="542467" y="19723"/>
                  </a:lnTo>
                  <a:close/>
                </a:path>
                <a:path w="641350" h="29845">
                  <a:moveTo>
                    <a:pt x="611505" y="9855"/>
                  </a:moveTo>
                  <a:lnTo>
                    <a:pt x="601649" y="9855"/>
                  </a:lnTo>
                  <a:lnTo>
                    <a:pt x="601649" y="0"/>
                  </a:lnTo>
                  <a:lnTo>
                    <a:pt x="591781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55"/>
                  </a:lnTo>
                  <a:lnTo>
                    <a:pt x="562190" y="9855"/>
                  </a:lnTo>
                  <a:lnTo>
                    <a:pt x="562190" y="19723"/>
                  </a:lnTo>
                  <a:lnTo>
                    <a:pt x="552335" y="19723"/>
                  </a:lnTo>
                  <a:lnTo>
                    <a:pt x="552335" y="9867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23" y="19723"/>
                  </a:lnTo>
                  <a:lnTo>
                    <a:pt x="552323" y="29591"/>
                  </a:lnTo>
                  <a:lnTo>
                    <a:pt x="562190" y="29591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lnTo>
                    <a:pt x="572058" y="19723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601637" y="9867"/>
                  </a:lnTo>
                  <a:lnTo>
                    <a:pt x="601637" y="19723"/>
                  </a:lnTo>
                  <a:lnTo>
                    <a:pt x="611505" y="19723"/>
                  </a:lnTo>
                  <a:lnTo>
                    <a:pt x="611505" y="9855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28" y="0"/>
                  </a:lnTo>
                  <a:lnTo>
                    <a:pt x="631228" y="9855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299884" y="5152072"/>
              <a:ext cx="641350" cy="40005"/>
            </a:xfrm>
            <a:custGeom>
              <a:avLst/>
              <a:gdLst/>
              <a:ahLst/>
              <a:cxnLst/>
              <a:rect l="l" t="t" r="r" b="b"/>
              <a:pathLst>
                <a:path w="641350" h="40004">
                  <a:moveTo>
                    <a:pt x="69049" y="19723"/>
                  </a:moveTo>
                  <a:lnTo>
                    <a:pt x="69049" y="19723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0" y="39458"/>
                  </a:lnTo>
                  <a:lnTo>
                    <a:pt x="9867" y="39458"/>
                  </a:lnTo>
                  <a:lnTo>
                    <a:pt x="9867" y="29591"/>
                  </a:lnTo>
                  <a:lnTo>
                    <a:pt x="19723" y="29591"/>
                  </a:lnTo>
                  <a:lnTo>
                    <a:pt x="59182" y="29591"/>
                  </a:lnTo>
                  <a:lnTo>
                    <a:pt x="59182" y="39458"/>
                  </a:lnTo>
                  <a:lnTo>
                    <a:pt x="69049" y="39458"/>
                  </a:lnTo>
                  <a:lnTo>
                    <a:pt x="69049" y="29591"/>
                  </a:lnTo>
                  <a:lnTo>
                    <a:pt x="69049" y="19723"/>
                  </a:lnTo>
                  <a:close/>
                </a:path>
                <a:path w="641350" h="40004">
                  <a:moveTo>
                    <a:pt x="118364" y="9855"/>
                  </a:moveTo>
                  <a:lnTo>
                    <a:pt x="118364" y="9855"/>
                  </a:lnTo>
                  <a:lnTo>
                    <a:pt x="78905" y="9855"/>
                  </a:lnTo>
                  <a:lnTo>
                    <a:pt x="78905" y="19723"/>
                  </a:lnTo>
                  <a:lnTo>
                    <a:pt x="118364" y="19723"/>
                  </a:lnTo>
                  <a:lnTo>
                    <a:pt x="118364" y="9855"/>
                  </a:lnTo>
                  <a:close/>
                </a:path>
                <a:path w="641350" h="40004">
                  <a:moveTo>
                    <a:pt x="128219" y="29591"/>
                  </a:moveTo>
                  <a:lnTo>
                    <a:pt x="128219" y="29591"/>
                  </a:lnTo>
                  <a:lnTo>
                    <a:pt x="78905" y="29591"/>
                  </a:lnTo>
                  <a:lnTo>
                    <a:pt x="78905" y="39458"/>
                  </a:lnTo>
                  <a:lnTo>
                    <a:pt x="128219" y="39458"/>
                  </a:lnTo>
                  <a:lnTo>
                    <a:pt x="128219" y="29591"/>
                  </a:lnTo>
                  <a:close/>
                </a:path>
                <a:path w="641350" h="40004">
                  <a:moveTo>
                    <a:pt x="177533" y="29591"/>
                  </a:moveTo>
                  <a:lnTo>
                    <a:pt x="167678" y="29591"/>
                  </a:lnTo>
                  <a:lnTo>
                    <a:pt x="157810" y="29591"/>
                  </a:lnTo>
                  <a:lnTo>
                    <a:pt x="157810" y="19723"/>
                  </a:lnTo>
                  <a:lnTo>
                    <a:pt x="157810" y="9855"/>
                  </a:lnTo>
                  <a:lnTo>
                    <a:pt x="147942" y="9855"/>
                  </a:lnTo>
                  <a:lnTo>
                    <a:pt x="147942" y="19723"/>
                  </a:lnTo>
                  <a:lnTo>
                    <a:pt x="138087" y="19723"/>
                  </a:lnTo>
                  <a:lnTo>
                    <a:pt x="128219" y="19723"/>
                  </a:lnTo>
                  <a:lnTo>
                    <a:pt x="128219" y="29591"/>
                  </a:lnTo>
                  <a:lnTo>
                    <a:pt x="138087" y="29591"/>
                  </a:lnTo>
                  <a:lnTo>
                    <a:pt x="147942" y="29591"/>
                  </a:lnTo>
                  <a:lnTo>
                    <a:pt x="147942" y="39458"/>
                  </a:lnTo>
                  <a:lnTo>
                    <a:pt x="157810" y="39458"/>
                  </a:lnTo>
                  <a:lnTo>
                    <a:pt x="167665" y="39458"/>
                  </a:lnTo>
                  <a:lnTo>
                    <a:pt x="177533" y="39458"/>
                  </a:lnTo>
                  <a:lnTo>
                    <a:pt x="177533" y="29591"/>
                  </a:lnTo>
                  <a:close/>
                </a:path>
                <a:path w="641350" h="40004">
                  <a:moveTo>
                    <a:pt x="177533" y="9855"/>
                  </a:moveTo>
                  <a:lnTo>
                    <a:pt x="167665" y="9855"/>
                  </a:lnTo>
                  <a:lnTo>
                    <a:pt x="167665" y="19723"/>
                  </a:lnTo>
                  <a:lnTo>
                    <a:pt x="177533" y="19723"/>
                  </a:lnTo>
                  <a:lnTo>
                    <a:pt x="177533" y="9855"/>
                  </a:lnTo>
                  <a:close/>
                </a:path>
                <a:path w="641350" h="40004">
                  <a:moveTo>
                    <a:pt x="207124" y="29591"/>
                  </a:moveTo>
                  <a:lnTo>
                    <a:pt x="197269" y="29591"/>
                  </a:lnTo>
                  <a:lnTo>
                    <a:pt x="197269" y="19723"/>
                  </a:lnTo>
                  <a:lnTo>
                    <a:pt x="187401" y="19723"/>
                  </a:lnTo>
                  <a:lnTo>
                    <a:pt x="177533" y="19723"/>
                  </a:lnTo>
                  <a:lnTo>
                    <a:pt x="177533" y="29591"/>
                  </a:lnTo>
                  <a:lnTo>
                    <a:pt x="187401" y="29591"/>
                  </a:lnTo>
                  <a:lnTo>
                    <a:pt x="197256" y="29591"/>
                  </a:lnTo>
                  <a:lnTo>
                    <a:pt x="197256" y="39458"/>
                  </a:lnTo>
                  <a:lnTo>
                    <a:pt x="207124" y="39458"/>
                  </a:lnTo>
                  <a:lnTo>
                    <a:pt x="207124" y="29591"/>
                  </a:lnTo>
                  <a:close/>
                </a:path>
                <a:path w="641350" h="40004">
                  <a:moveTo>
                    <a:pt x="266306" y="19723"/>
                  </a:moveTo>
                  <a:lnTo>
                    <a:pt x="256438" y="19723"/>
                  </a:lnTo>
                  <a:lnTo>
                    <a:pt x="256438" y="9855"/>
                  </a:lnTo>
                  <a:lnTo>
                    <a:pt x="246583" y="9855"/>
                  </a:lnTo>
                  <a:lnTo>
                    <a:pt x="207124" y="9855"/>
                  </a:lnTo>
                  <a:lnTo>
                    <a:pt x="207124" y="19723"/>
                  </a:lnTo>
                  <a:lnTo>
                    <a:pt x="207124" y="29591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26847" y="19723"/>
                  </a:lnTo>
                  <a:lnTo>
                    <a:pt x="236715" y="19723"/>
                  </a:lnTo>
                  <a:lnTo>
                    <a:pt x="236715" y="29591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66306" y="19723"/>
                  </a:lnTo>
                  <a:close/>
                </a:path>
                <a:path w="641350" h="40004">
                  <a:moveTo>
                    <a:pt x="276174" y="9855"/>
                  </a:moveTo>
                  <a:lnTo>
                    <a:pt x="266306" y="9855"/>
                  </a:lnTo>
                  <a:lnTo>
                    <a:pt x="266306" y="19723"/>
                  </a:lnTo>
                  <a:lnTo>
                    <a:pt x="276174" y="19723"/>
                  </a:lnTo>
                  <a:lnTo>
                    <a:pt x="276174" y="9855"/>
                  </a:lnTo>
                  <a:close/>
                </a:path>
                <a:path w="641350" h="40004">
                  <a:moveTo>
                    <a:pt x="305752" y="9855"/>
                  </a:moveTo>
                  <a:lnTo>
                    <a:pt x="295897" y="9855"/>
                  </a:lnTo>
                  <a:lnTo>
                    <a:pt x="286029" y="9855"/>
                  </a:lnTo>
                  <a:lnTo>
                    <a:pt x="286029" y="19723"/>
                  </a:lnTo>
                  <a:lnTo>
                    <a:pt x="295884" y="19723"/>
                  </a:lnTo>
                  <a:lnTo>
                    <a:pt x="295884" y="29591"/>
                  </a:lnTo>
                  <a:lnTo>
                    <a:pt x="305752" y="29591"/>
                  </a:lnTo>
                  <a:lnTo>
                    <a:pt x="305752" y="19723"/>
                  </a:lnTo>
                  <a:lnTo>
                    <a:pt x="305752" y="9855"/>
                  </a:lnTo>
                  <a:close/>
                </a:path>
                <a:path w="641350" h="40004">
                  <a:moveTo>
                    <a:pt x="325488" y="19723"/>
                  </a:moveTo>
                  <a:lnTo>
                    <a:pt x="315620" y="19723"/>
                  </a:lnTo>
                  <a:lnTo>
                    <a:pt x="315620" y="29591"/>
                  </a:lnTo>
                  <a:lnTo>
                    <a:pt x="325488" y="29591"/>
                  </a:lnTo>
                  <a:lnTo>
                    <a:pt x="325488" y="19723"/>
                  </a:lnTo>
                  <a:close/>
                </a:path>
                <a:path w="641350" h="40004">
                  <a:moveTo>
                    <a:pt x="355066" y="19723"/>
                  </a:moveTo>
                  <a:lnTo>
                    <a:pt x="345211" y="19723"/>
                  </a:lnTo>
                  <a:lnTo>
                    <a:pt x="345211" y="9855"/>
                  </a:lnTo>
                  <a:lnTo>
                    <a:pt x="335343" y="9855"/>
                  </a:lnTo>
                  <a:lnTo>
                    <a:pt x="335343" y="19723"/>
                  </a:lnTo>
                  <a:lnTo>
                    <a:pt x="335343" y="29591"/>
                  </a:lnTo>
                  <a:lnTo>
                    <a:pt x="345198" y="29591"/>
                  </a:lnTo>
                  <a:lnTo>
                    <a:pt x="355066" y="29591"/>
                  </a:lnTo>
                  <a:lnTo>
                    <a:pt x="355066" y="19723"/>
                  </a:lnTo>
                  <a:close/>
                </a:path>
                <a:path w="641350" h="40004">
                  <a:moveTo>
                    <a:pt x="404393" y="9855"/>
                  </a:moveTo>
                  <a:lnTo>
                    <a:pt x="394525" y="9855"/>
                  </a:lnTo>
                  <a:lnTo>
                    <a:pt x="394525" y="19723"/>
                  </a:lnTo>
                  <a:lnTo>
                    <a:pt x="384657" y="19723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404393" y="29591"/>
                  </a:lnTo>
                  <a:lnTo>
                    <a:pt x="404393" y="19723"/>
                  </a:lnTo>
                  <a:lnTo>
                    <a:pt x="404393" y="9855"/>
                  </a:lnTo>
                  <a:close/>
                </a:path>
                <a:path w="641350" h="40004">
                  <a:moveTo>
                    <a:pt x="443839" y="19723"/>
                  </a:moveTo>
                  <a:lnTo>
                    <a:pt x="433971" y="19723"/>
                  </a:lnTo>
                  <a:lnTo>
                    <a:pt x="424103" y="19723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43839" y="29591"/>
                  </a:lnTo>
                  <a:lnTo>
                    <a:pt x="443839" y="19723"/>
                  </a:lnTo>
                  <a:close/>
                </a:path>
                <a:path w="641350" h="40004">
                  <a:moveTo>
                    <a:pt x="483285" y="19723"/>
                  </a:moveTo>
                  <a:lnTo>
                    <a:pt x="473430" y="19723"/>
                  </a:lnTo>
                  <a:lnTo>
                    <a:pt x="463562" y="19723"/>
                  </a:lnTo>
                  <a:lnTo>
                    <a:pt x="463562" y="29591"/>
                  </a:lnTo>
                  <a:lnTo>
                    <a:pt x="473417" y="29591"/>
                  </a:lnTo>
                  <a:lnTo>
                    <a:pt x="483285" y="29591"/>
                  </a:lnTo>
                  <a:lnTo>
                    <a:pt x="483285" y="19723"/>
                  </a:lnTo>
                  <a:close/>
                </a:path>
                <a:path w="641350" h="40004">
                  <a:moveTo>
                    <a:pt x="512876" y="9855"/>
                  </a:moveTo>
                  <a:lnTo>
                    <a:pt x="503008" y="9855"/>
                  </a:lnTo>
                  <a:lnTo>
                    <a:pt x="503008" y="19723"/>
                  </a:lnTo>
                  <a:lnTo>
                    <a:pt x="512876" y="19723"/>
                  </a:lnTo>
                  <a:lnTo>
                    <a:pt x="512876" y="9855"/>
                  </a:lnTo>
                  <a:close/>
                </a:path>
                <a:path w="641350" h="40004">
                  <a:moveTo>
                    <a:pt x="562190" y="9855"/>
                  </a:moveTo>
                  <a:lnTo>
                    <a:pt x="552335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23" y="19723"/>
                  </a:lnTo>
                  <a:lnTo>
                    <a:pt x="552323" y="29591"/>
                  </a:lnTo>
                  <a:lnTo>
                    <a:pt x="562190" y="29591"/>
                  </a:lnTo>
                  <a:lnTo>
                    <a:pt x="562190" y="19723"/>
                  </a:lnTo>
                  <a:lnTo>
                    <a:pt x="562190" y="9855"/>
                  </a:lnTo>
                  <a:close/>
                </a:path>
                <a:path w="641350" h="40004">
                  <a:moveTo>
                    <a:pt x="581926" y="19723"/>
                  </a:moveTo>
                  <a:lnTo>
                    <a:pt x="572058" y="19723"/>
                  </a:lnTo>
                  <a:lnTo>
                    <a:pt x="572058" y="29591"/>
                  </a:lnTo>
                  <a:lnTo>
                    <a:pt x="581926" y="29591"/>
                  </a:lnTo>
                  <a:lnTo>
                    <a:pt x="581926" y="19723"/>
                  </a:lnTo>
                  <a:close/>
                </a:path>
                <a:path w="641350" h="40004">
                  <a:moveTo>
                    <a:pt x="601649" y="0"/>
                  </a:moveTo>
                  <a:lnTo>
                    <a:pt x="591781" y="0"/>
                  </a:lnTo>
                  <a:lnTo>
                    <a:pt x="581926" y="0"/>
                  </a:lnTo>
                  <a:lnTo>
                    <a:pt x="572058" y="0"/>
                  </a:lnTo>
                  <a:lnTo>
                    <a:pt x="572058" y="9867"/>
                  </a:lnTo>
                  <a:lnTo>
                    <a:pt x="581914" y="9867"/>
                  </a:lnTo>
                  <a:lnTo>
                    <a:pt x="591781" y="9867"/>
                  </a:lnTo>
                  <a:lnTo>
                    <a:pt x="591781" y="19723"/>
                  </a:lnTo>
                  <a:lnTo>
                    <a:pt x="591781" y="29591"/>
                  </a:lnTo>
                  <a:lnTo>
                    <a:pt x="601649" y="29591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40004">
                  <a:moveTo>
                    <a:pt x="641096" y="0"/>
                  </a:moveTo>
                  <a:lnTo>
                    <a:pt x="631240" y="0"/>
                  </a:lnTo>
                  <a:lnTo>
                    <a:pt x="621372" y="0"/>
                  </a:ln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19723"/>
                  </a:lnTo>
                  <a:lnTo>
                    <a:pt x="611505" y="19723"/>
                  </a:lnTo>
                  <a:lnTo>
                    <a:pt x="611505" y="29591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23"/>
                  </a:lnTo>
                  <a:lnTo>
                    <a:pt x="641096" y="19723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7299884" y="5181663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55"/>
                  </a:moveTo>
                  <a:lnTo>
                    <a:pt x="0" y="9855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23"/>
                  </a:lnTo>
                  <a:lnTo>
                    <a:pt x="9867" y="9855"/>
                  </a:lnTo>
                  <a:close/>
                </a:path>
                <a:path w="641350" h="29845">
                  <a:moveTo>
                    <a:pt x="49314" y="9855"/>
                  </a:moveTo>
                  <a:lnTo>
                    <a:pt x="39458" y="9855"/>
                  </a:lnTo>
                  <a:lnTo>
                    <a:pt x="29591" y="9855"/>
                  </a:lnTo>
                  <a:lnTo>
                    <a:pt x="19723" y="9855"/>
                  </a:lnTo>
                  <a:lnTo>
                    <a:pt x="19723" y="19723"/>
                  </a:lnTo>
                  <a:lnTo>
                    <a:pt x="19723" y="29591"/>
                  </a:lnTo>
                  <a:lnTo>
                    <a:pt x="29591" y="29591"/>
                  </a:lnTo>
                  <a:lnTo>
                    <a:pt x="39446" y="29591"/>
                  </a:lnTo>
                  <a:lnTo>
                    <a:pt x="49314" y="29591"/>
                  </a:lnTo>
                  <a:lnTo>
                    <a:pt x="49314" y="19723"/>
                  </a:lnTo>
                  <a:lnTo>
                    <a:pt x="49314" y="9855"/>
                  </a:lnTo>
                  <a:close/>
                </a:path>
                <a:path w="641350" h="29845">
                  <a:moveTo>
                    <a:pt x="69049" y="9855"/>
                  </a:moveTo>
                  <a:lnTo>
                    <a:pt x="59182" y="9855"/>
                  </a:lnTo>
                  <a:lnTo>
                    <a:pt x="59182" y="19723"/>
                  </a:lnTo>
                  <a:lnTo>
                    <a:pt x="69049" y="19723"/>
                  </a:lnTo>
                  <a:lnTo>
                    <a:pt x="69049" y="9855"/>
                  </a:lnTo>
                  <a:close/>
                </a:path>
                <a:path w="641350" h="29845">
                  <a:moveTo>
                    <a:pt x="98628" y="9855"/>
                  </a:moveTo>
                  <a:lnTo>
                    <a:pt x="88760" y="9855"/>
                  </a:lnTo>
                  <a:lnTo>
                    <a:pt x="88760" y="19723"/>
                  </a:lnTo>
                  <a:lnTo>
                    <a:pt x="98628" y="19723"/>
                  </a:lnTo>
                  <a:lnTo>
                    <a:pt x="98628" y="9855"/>
                  </a:lnTo>
                  <a:close/>
                </a:path>
                <a:path w="641350" h="29845">
                  <a:moveTo>
                    <a:pt x="177533" y="9855"/>
                  </a:moveTo>
                  <a:lnTo>
                    <a:pt x="177533" y="9855"/>
                  </a:lnTo>
                  <a:lnTo>
                    <a:pt x="118351" y="9855"/>
                  </a:lnTo>
                  <a:lnTo>
                    <a:pt x="118351" y="19723"/>
                  </a:lnTo>
                  <a:lnTo>
                    <a:pt x="177533" y="19723"/>
                  </a:lnTo>
                  <a:lnTo>
                    <a:pt x="177533" y="9855"/>
                  </a:lnTo>
                  <a:close/>
                </a:path>
                <a:path w="641350" h="29845">
                  <a:moveTo>
                    <a:pt x="256438" y="9855"/>
                  </a:moveTo>
                  <a:lnTo>
                    <a:pt x="246583" y="9855"/>
                  </a:lnTo>
                  <a:lnTo>
                    <a:pt x="246583" y="0"/>
                  </a:lnTo>
                  <a:lnTo>
                    <a:pt x="236715" y="0"/>
                  </a:lnTo>
                  <a:lnTo>
                    <a:pt x="236715" y="9855"/>
                  </a:lnTo>
                  <a:lnTo>
                    <a:pt x="226847" y="9855"/>
                  </a:lnTo>
                  <a:lnTo>
                    <a:pt x="226847" y="0"/>
                  </a:lnTo>
                  <a:lnTo>
                    <a:pt x="216992" y="0"/>
                  </a:lnTo>
                  <a:lnTo>
                    <a:pt x="207124" y="0"/>
                  </a:lnTo>
                  <a:lnTo>
                    <a:pt x="197256" y="0"/>
                  </a:lnTo>
                  <a:lnTo>
                    <a:pt x="197256" y="9855"/>
                  </a:lnTo>
                  <a:lnTo>
                    <a:pt x="197256" y="19723"/>
                  </a:lnTo>
                  <a:lnTo>
                    <a:pt x="207124" y="19723"/>
                  </a:lnTo>
                  <a:lnTo>
                    <a:pt x="256438" y="19723"/>
                  </a:lnTo>
                  <a:lnTo>
                    <a:pt x="256438" y="9855"/>
                  </a:lnTo>
                  <a:close/>
                </a:path>
                <a:path w="641350" h="29845">
                  <a:moveTo>
                    <a:pt x="364934" y="0"/>
                  </a:moveTo>
                  <a:lnTo>
                    <a:pt x="355066" y="0"/>
                  </a:lnTo>
                  <a:lnTo>
                    <a:pt x="345211" y="0"/>
                  </a:lnTo>
                  <a:lnTo>
                    <a:pt x="335343" y="0"/>
                  </a:lnTo>
                  <a:lnTo>
                    <a:pt x="335343" y="9855"/>
                  </a:lnTo>
                  <a:lnTo>
                    <a:pt x="325488" y="9855"/>
                  </a:lnTo>
                  <a:lnTo>
                    <a:pt x="315620" y="9855"/>
                  </a:lnTo>
                  <a:lnTo>
                    <a:pt x="305752" y="9855"/>
                  </a:lnTo>
                  <a:lnTo>
                    <a:pt x="305752" y="0"/>
                  </a:lnTo>
                  <a:lnTo>
                    <a:pt x="295884" y="0"/>
                  </a:lnTo>
                  <a:lnTo>
                    <a:pt x="295884" y="9855"/>
                  </a:lnTo>
                  <a:lnTo>
                    <a:pt x="286029" y="9855"/>
                  </a:lnTo>
                  <a:lnTo>
                    <a:pt x="276174" y="9855"/>
                  </a:lnTo>
                  <a:lnTo>
                    <a:pt x="266306" y="9855"/>
                  </a:lnTo>
                  <a:lnTo>
                    <a:pt x="266306" y="19723"/>
                  </a:lnTo>
                  <a:lnTo>
                    <a:pt x="364934" y="19723"/>
                  </a:lnTo>
                  <a:lnTo>
                    <a:pt x="364934" y="9867"/>
                  </a:lnTo>
                  <a:lnTo>
                    <a:pt x="364934" y="0"/>
                  </a:lnTo>
                  <a:close/>
                </a:path>
                <a:path w="641350" h="29845">
                  <a:moveTo>
                    <a:pt x="453707" y="0"/>
                  </a:moveTo>
                  <a:lnTo>
                    <a:pt x="443839" y="0"/>
                  </a:lnTo>
                  <a:lnTo>
                    <a:pt x="443839" y="9855"/>
                  </a:lnTo>
                  <a:lnTo>
                    <a:pt x="433971" y="9855"/>
                  </a:lnTo>
                  <a:lnTo>
                    <a:pt x="424116" y="9855"/>
                  </a:lnTo>
                  <a:lnTo>
                    <a:pt x="414248" y="9855"/>
                  </a:lnTo>
                  <a:lnTo>
                    <a:pt x="414248" y="0"/>
                  </a:lnTo>
                  <a:lnTo>
                    <a:pt x="404393" y="0"/>
                  </a:lnTo>
                  <a:lnTo>
                    <a:pt x="394525" y="0"/>
                  </a:lnTo>
                  <a:lnTo>
                    <a:pt x="384657" y="0"/>
                  </a:lnTo>
                  <a:lnTo>
                    <a:pt x="384657" y="9855"/>
                  </a:lnTo>
                  <a:lnTo>
                    <a:pt x="374789" y="9855"/>
                  </a:lnTo>
                  <a:lnTo>
                    <a:pt x="374789" y="19723"/>
                  </a:lnTo>
                  <a:lnTo>
                    <a:pt x="384657" y="19723"/>
                  </a:lnTo>
                  <a:lnTo>
                    <a:pt x="394525" y="19723"/>
                  </a:lnTo>
                  <a:lnTo>
                    <a:pt x="453707" y="19723"/>
                  </a:lnTo>
                  <a:lnTo>
                    <a:pt x="453707" y="9867"/>
                  </a:lnTo>
                  <a:lnTo>
                    <a:pt x="453707" y="0"/>
                  </a:lnTo>
                  <a:close/>
                </a:path>
                <a:path w="641350" h="29845">
                  <a:moveTo>
                    <a:pt x="522744" y="0"/>
                  </a:moveTo>
                  <a:lnTo>
                    <a:pt x="512876" y="0"/>
                  </a:lnTo>
                  <a:lnTo>
                    <a:pt x="512876" y="9855"/>
                  </a:lnTo>
                  <a:lnTo>
                    <a:pt x="503021" y="9855"/>
                  </a:lnTo>
                  <a:lnTo>
                    <a:pt x="503021" y="0"/>
                  </a:lnTo>
                  <a:lnTo>
                    <a:pt x="493153" y="0"/>
                  </a:lnTo>
                  <a:lnTo>
                    <a:pt x="493153" y="9855"/>
                  </a:lnTo>
                  <a:lnTo>
                    <a:pt x="483285" y="9855"/>
                  </a:lnTo>
                  <a:lnTo>
                    <a:pt x="483285" y="0"/>
                  </a:lnTo>
                  <a:lnTo>
                    <a:pt x="473417" y="0"/>
                  </a:lnTo>
                  <a:lnTo>
                    <a:pt x="473417" y="9855"/>
                  </a:lnTo>
                  <a:lnTo>
                    <a:pt x="463562" y="9855"/>
                  </a:lnTo>
                  <a:lnTo>
                    <a:pt x="463562" y="19723"/>
                  </a:lnTo>
                  <a:lnTo>
                    <a:pt x="473417" y="19723"/>
                  </a:lnTo>
                  <a:lnTo>
                    <a:pt x="473430" y="19723"/>
                  </a:lnTo>
                  <a:lnTo>
                    <a:pt x="522744" y="19723"/>
                  </a:lnTo>
                  <a:lnTo>
                    <a:pt x="522744" y="9867"/>
                  </a:lnTo>
                  <a:lnTo>
                    <a:pt x="522744" y="0"/>
                  </a:lnTo>
                  <a:close/>
                </a:path>
                <a:path w="641350" h="29845">
                  <a:moveTo>
                    <a:pt x="601649" y="0"/>
                  </a:moveTo>
                  <a:lnTo>
                    <a:pt x="591781" y="0"/>
                  </a:lnTo>
                  <a:lnTo>
                    <a:pt x="591781" y="9855"/>
                  </a:lnTo>
                  <a:lnTo>
                    <a:pt x="581926" y="9855"/>
                  </a:lnTo>
                  <a:lnTo>
                    <a:pt x="572058" y="9855"/>
                  </a:lnTo>
                  <a:lnTo>
                    <a:pt x="562190" y="9855"/>
                  </a:lnTo>
                  <a:lnTo>
                    <a:pt x="562190" y="0"/>
                  </a:lnTo>
                  <a:lnTo>
                    <a:pt x="552323" y="0"/>
                  </a:lnTo>
                  <a:lnTo>
                    <a:pt x="552323" y="9855"/>
                  </a:lnTo>
                  <a:lnTo>
                    <a:pt x="542467" y="9855"/>
                  </a:lnTo>
                  <a:lnTo>
                    <a:pt x="542467" y="19723"/>
                  </a:lnTo>
                  <a:lnTo>
                    <a:pt x="552323" y="19723"/>
                  </a:lnTo>
                  <a:lnTo>
                    <a:pt x="552335" y="19723"/>
                  </a:lnTo>
                  <a:lnTo>
                    <a:pt x="601649" y="19723"/>
                  </a:lnTo>
                  <a:lnTo>
                    <a:pt x="601649" y="9867"/>
                  </a:lnTo>
                  <a:lnTo>
                    <a:pt x="601649" y="0"/>
                  </a:lnTo>
                  <a:close/>
                </a:path>
                <a:path w="641350" h="29845">
                  <a:moveTo>
                    <a:pt x="621372" y="0"/>
                  </a:moveTo>
                  <a:lnTo>
                    <a:pt x="611505" y="0"/>
                  </a:lnTo>
                  <a:lnTo>
                    <a:pt x="611505" y="9867"/>
                  </a:lnTo>
                  <a:lnTo>
                    <a:pt x="621372" y="9867"/>
                  </a:lnTo>
                  <a:lnTo>
                    <a:pt x="621372" y="0"/>
                  </a:lnTo>
                  <a:close/>
                </a:path>
                <a:path w="641350" h="29845">
                  <a:moveTo>
                    <a:pt x="641096" y="9855"/>
                  </a:moveTo>
                  <a:lnTo>
                    <a:pt x="631228" y="9855"/>
                  </a:lnTo>
                  <a:lnTo>
                    <a:pt x="631228" y="19723"/>
                  </a:lnTo>
                  <a:lnTo>
                    <a:pt x="641096" y="19723"/>
                  </a:lnTo>
                  <a:lnTo>
                    <a:pt x="641096" y="9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7339330" y="5201386"/>
              <a:ext cx="236854" cy="10160"/>
            </a:xfrm>
            <a:custGeom>
              <a:avLst/>
              <a:gdLst/>
              <a:ahLst/>
              <a:cxnLst/>
              <a:rect l="l" t="t" r="r" b="b"/>
              <a:pathLst>
                <a:path w="236854" h="10160">
                  <a:moveTo>
                    <a:pt x="9867" y="0"/>
                  </a:move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9867" y="0"/>
                  </a:lnTo>
                  <a:close/>
                </a:path>
                <a:path w="236854" h="10160">
                  <a:moveTo>
                    <a:pt x="29603" y="0"/>
                  </a:moveTo>
                  <a:lnTo>
                    <a:pt x="19735" y="0"/>
                  </a:lnTo>
                  <a:lnTo>
                    <a:pt x="19735" y="9867"/>
                  </a:lnTo>
                  <a:lnTo>
                    <a:pt x="29603" y="9867"/>
                  </a:lnTo>
                  <a:lnTo>
                    <a:pt x="29603" y="0"/>
                  </a:lnTo>
                  <a:close/>
                </a:path>
                <a:path w="236854" h="10160">
                  <a:moveTo>
                    <a:pt x="49326" y="0"/>
                  </a:moveTo>
                  <a:lnTo>
                    <a:pt x="39458" y="0"/>
                  </a:lnTo>
                  <a:lnTo>
                    <a:pt x="39458" y="9867"/>
                  </a:lnTo>
                  <a:lnTo>
                    <a:pt x="49326" y="9867"/>
                  </a:lnTo>
                  <a:lnTo>
                    <a:pt x="49326" y="0"/>
                  </a:lnTo>
                  <a:close/>
                </a:path>
                <a:path w="236854" h="10160">
                  <a:moveTo>
                    <a:pt x="78917" y="0"/>
                  </a:moveTo>
                  <a:lnTo>
                    <a:pt x="69049" y="0"/>
                  </a:lnTo>
                  <a:lnTo>
                    <a:pt x="69049" y="9867"/>
                  </a:lnTo>
                  <a:lnTo>
                    <a:pt x="78917" y="9867"/>
                  </a:lnTo>
                  <a:lnTo>
                    <a:pt x="78917" y="0"/>
                  </a:lnTo>
                  <a:close/>
                </a:path>
                <a:path w="236854" h="10160">
                  <a:moveTo>
                    <a:pt x="98640" y="0"/>
                  </a:moveTo>
                  <a:lnTo>
                    <a:pt x="88773" y="0"/>
                  </a:lnTo>
                  <a:lnTo>
                    <a:pt x="88773" y="9867"/>
                  </a:lnTo>
                  <a:lnTo>
                    <a:pt x="98640" y="9867"/>
                  </a:lnTo>
                  <a:lnTo>
                    <a:pt x="98640" y="0"/>
                  </a:lnTo>
                  <a:close/>
                </a:path>
                <a:path w="236854" h="10160">
                  <a:moveTo>
                    <a:pt x="138087" y="0"/>
                  </a:moveTo>
                  <a:lnTo>
                    <a:pt x="128231" y="0"/>
                  </a:lnTo>
                  <a:lnTo>
                    <a:pt x="118364" y="0"/>
                  </a:lnTo>
                  <a:lnTo>
                    <a:pt x="108496" y="0"/>
                  </a:lnTo>
                  <a:lnTo>
                    <a:pt x="108496" y="9867"/>
                  </a:lnTo>
                  <a:lnTo>
                    <a:pt x="118364" y="9867"/>
                  </a:lnTo>
                  <a:lnTo>
                    <a:pt x="128219" y="9867"/>
                  </a:lnTo>
                  <a:lnTo>
                    <a:pt x="138087" y="9867"/>
                  </a:lnTo>
                  <a:lnTo>
                    <a:pt x="138087" y="0"/>
                  </a:lnTo>
                  <a:close/>
                </a:path>
                <a:path w="236854" h="10160">
                  <a:moveTo>
                    <a:pt x="197269" y="0"/>
                  </a:moveTo>
                  <a:lnTo>
                    <a:pt x="187401" y="0"/>
                  </a:lnTo>
                  <a:lnTo>
                    <a:pt x="177546" y="0"/>
                  </a:lnTo>
                  <a:lnTo>
                    <a:pt x="167678" y="0"/>
                  </a:lnTo>
                  <a:lnTo>
                    <a:pt x="167678" y="9867"/>
                  </a:lnTo>
                  <a:lnTo>
                    <a:pt x="177533" y="9867"/>
                  </a:lnTo>
                  <a:lnTo>
                    <a:pt x="187401" y="9867"/>
                  </a:lnTo>
                  <a:lnTo>
                    <a:pt x="197269" y="9867"/>
                  </a:lnTo>
                  <a:lnTo>
                    <a:pt x="197269" y="0"/>
                  </a:lnTo>
                  <a:close/>
                </a:path>
                <a:path w="236854" h="10160">
                  <a:moveTo>
                    <a:pt x="236728" y="0"/>
                  </a:moveTo>
                  <a:lnTo>
                    <a:pt x="226860" y="0"/>
                  </a:lnTo>
                  <a:lnTo>
                    <a:pt x="226860" y="9867"/>
                  </a:lnTo>
                  <a:lnTo>
                    <a:pt x="236728" y="9867"/>
                  </a:lnTo>
                  <a:lnTo>
                    <a:pt x="2367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576045" y="5206320"/>
              <a:ext cx="138430" cy="0"/>
            </a:xfrm>
            <a:custGeom>
              <a:avLst/>
              <a:gdLst/>
              <a:ahLst/>
              <a:cxnLst/>
              <a:rect l="l" t="t" r="r" b="b"/>
              <a:pathLst>
                <a:path w="138429">
                  <a:moveTo>
                    <a:pt x="0" y="0"/>
                  </a:moveTo>
                  <a:lnTo>
                    <a:pt x="138087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299884" y="5201386"/>
              <a:ext cx="641350" cy="29845"/>
            </a:xfrm>
            <a:custGeom>
              <a:avLst/>
              <a:gdLst/>
              <a:ahLst/>
              <a:cxnLst/>
              <a:rect l="l" t="t" r="r" b="b"/>
              <a:pathLst>
                <a:path w="641350" h="29845">
                  <a:moveTo>
                    <a:pt x="9867" y="9867"/>
                  </a:moveTo>
                  <a:lnTo>
                    <a:pt x="0" y="9867"/>
                  </a:lnTo>
                  <a:lnTo>
                    <a:pt x="0" y="19723"/>
                  </a:lnTo>
                  <a:lnTo>
                    <a:pt x="0" y="29591"/>
                  </a:lnTo>
                  <a:lnTo>
                    <a:pt x="9867" y="29591"/>
                  </a:lnTo>
                  <a:lnTo>
                    <a:pt x="9867" y="19735"/>
                  </a:lnTo>
                  <a:lnTo>
                    <a:pt x="9867" y="9867"/>
                  </a:lnTo>
                  <a:close/>
                </a:path>
                <a:path w="641350" h="29845">
                  <a:moveTo>
                    <a:pt x="49314" y="9867"/>
                  </a:moveTo>
                  <a:lnTo>
                    <a:pt x="39458" y="9867"/>
                  </a:lnTo>
                  <a:lnTo>
                    <a:pt x="29591" y="9867"/>
                  </a:lnTo>
                  <a:lnTo>
                    <a:pt x="19723" y="9867"/>
                  </a:lnTo>
                  <a:lnTo>
                    <a:pt x="19723" y="19735"/>
                  </a:lnTo>
                  <a:lnTo>
                    <a:pt x="29591" y="19735"/>
                  </a:lnTo>
                  <a:lnTo>
                    <a:pt x="39446" y="19735"/>
                  </a:lnTo>
                  <a:lnTo>
                    <a:pt x="49314" y="19735"/>
                  </a:lnTo>
                  <a:lnTo>
                    <a:pt x="49314" y="9867"/>
                  </a:lnTo>
                  <a:close/>
                </a:path>
                <a:path w="641350" h="29845">
                  <a:moveTo>
                    <a:pt x="69049" y="9867"/>
                  </a:moveTo>
                  <a:lnTo>
                    <a:pt x="59182" y="9867"/>
                  </a:lnTo>
                  <a:lnTo>
                    <a:pt x="59182" y="19723"/>
                  </a:lnTo>
                  <a:lnTo>
                    <a:pt x="59182" y="29591"/>
                  </a:lnTo>
                  <a:lnTo>
                    <a:pt x="69049" y="29591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41350" h="29845">
                  <a:moveTo>
                    <a:pt x="167678" y="9867"/>
                  </a:moveTo>
                  <a:lnTo>
                    <a:pt x="167678" y="9867"/>
                  </a:lnTo>
                  <a:lnTo>
                    <a:pt x="98628" y="9867"/>
                  </a:lnTo>
                  <a:lnTo>
                    <a:pt x="98628" y="19723"/>
                  </a:lnTo>
                  <a:lnTo>
                    <a:pt x="88760" y="19723"/>
                  </a:lnTo>
                  <a:lnTo>
                    <a:pt x="88760" y="29591"/>
                  </a:lnTo>
                  <a:lnTo>
                    <a:pt x="98628" y="29591"/>
                  </a:lnTo>
                  <a:lnTo>
                    <a:pt x="108496" y="29591"/>
                  </a:lnTo>
                  <a:lnTo>
                    <a:pt x="118351" y="29591"/>
                  </a:lnTo>
                  <a:lnTo>
                    <a:pt x="128219" y="29591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42" y="19735"/>
                  </a:lnTo>
                  <a:lnTo>
                    <a:pt x="147942" y="29591"/>
                  </a:lnTo>
                  <a:lnTo>
                    <a:pt x="157810" y="29591"/>
                  </a:lnTo>
                  <a:lnTo>
                    <a:pt x="157810" y="19735"/>
                  </a:lnTo>
                  <a:lnTo>
                    <a:pt x="167678" y="19735"/>
                  </a:lnTo>
                  <a:lnTo>
                    <a:pt x="167678" y="9867"/>
                  </a:lnTo>
                  <a:close/>
                </a:path>
                <a:path w="641350" h="29845">
                  <a:moveTo>
                    <a:pt x="207124" y="9867"/>
                  </a:moveTo>
                  <a:lnTo>
                    <a:pt x="197269" y="9867"/>
                  </a:lnTo>
                  <a:lnTo>
                    <a:pt x="187401" y="9867"/>
                  </a:lnTo>
                  <a:lnTo>
                    <a:pt x="177533" y="9867"/>
                  </a:lnTo>
                  <a:lnTo>
                    <a:pt x="177533" y="19735"/>
                  </a:lnTo>
                  <a:lnTo>
                    <a:pt x="187401" y="19735"/>
                  </a:lnTo>
                  <a:lnTo>
                    <a:pt x="197256" y="19735"/>
                  </a:lnTo>
                  <a:lnTo>
                    <a:pt x="207124" y="19735"/>
                  </a:lnTo>
                  <a:lnTo>
                    <a:pt x="207124" y="9867"/>
                  </a:lnTo>
                  <a:close/>
                </a:path>
                <a:path w="641350" h="29845">
                  <a:moveTo>
                    <a:pt x="226847" y="19723"/>
                  </a:moveTo>
                  <a:lnTo>
                    <a:pt x="216979" y="19723"/>
                  </a:lnTo>
                  <a:lnTo>
                    <a:pt x="216979" y="29591"/>
                  </a:lnTo>
                  <a:lnTo>
                    <a:pt x="226847" y="29591"/>
                  </a:lnTo>
                  <a:lnTo>
                    <a:pt x="226847" y="19723"/>
                  </a:lnTo>
                  <a:close/>
                </a:path>
                <a:path w="641350" h="29845">
                  <a:moveTo>
                    <a:pt x="315620" y="9867"/>
                  </a:moveTo>
                  <a:lnTo>
                    <a:pt x="305752" y="9867"/>
                  </a:lnTo>
                  <a:lnTo>
                    <a:pt x="295884" y="9867"/>
                  </a:lnTo>
                  <a:lnTo>
                    <a:pt x="295884" y="19723"/>
                  </a:lnTo>
                  <a:lnTo>
                    <a:pt x="286029" y="19723"/>
                  </a:lnTo>
                  <a:lnTo>
                    <a:pt x="286029" y="9867"/>
                  </a:lnTo>
                  <a:lnTo>
                    <a:pt x="276174" y="9867"/>
                  </a:lnTo>
                  <a:lnTo>
                    <a:pt x="266306" y="9867"/>
                  </a:lnTo>
                  <a:lnTo>
                    <a:pt x="256438" y="9867"/>
                  </a:lnTo>
                  <a:lnTo>
                    <a:pt x="256438" y="19723"/>
                  </a:lnTo>
                  <a:lnTo>
                    <a:pt x="246583" y="19723"/>
                  </a:lnTo>
                  <a:lnTo>
                    <a:pt x="246583" y="9867"/>
                  </a:lnTo>
                  <a:lnTo>
                    <a:pt x="236715" y="9867"/>
                  </a:lnTo>
                  <a:lnTo>
                    <a:pt x="236715" y="19735"/>
                  </a:lnTo>
                  <a:lnTo>
                    <a:pt x="246570" y="19735"/>
                  </a:lnTo>
                  <a:lnTo>
                    <a:pt x="246570" y="29591"/>
                  </a:lnTo>
                  <a:lnTo>
                    <a:pt x="256438" y="29591"/>
                  </a:lnTo>
                  <a:lnTo>
                    <a:pt x="266306" y="29591"/>
                  </a:lnTo>
                  <a:lnTo>
                    <a:pt x="276174" y="29591"/>
                  </a:lnTo>
                  <a:lnTo>
                    <a:pt x="276174" y="19735"/>
                  </a:lnTo>
                  <a:lnTo>
                    <a:pt x="286029" y="19735"/>
                  </a:lnTo>
                  <a:lnTo>
                    <a:pt x="286029" y="29591"/>
                  </a:lnTo>
                  <a:lnTo>
                    <a:pt x="295897" y="29591"/>
                  </a:lnTo>
                  <a:lnTo>
                    <a:pt x="295897" y="19735"/>
                  </a:lnTo>
                  <a:lnTo>
                    <a:pt x="305752" y="19735"/>
                  </a:lnTo>
                  <a:lnTo>
                    <a:pt x="315620" y="19735"/>
                  </a:lnTo>
                  <a:lnTo>
                    <a:pt x="315620" y="9867"/>
                  </a:lnTo>
                  <a:close/>
                </a:path>
                <a:path w="641350" h="29845">
                  <a:moveTo>
                    <a:pt x="335343" y="19723"/>
                  </a:moveTo>
                  <a:lnTo>
                    <a:pt x="325475" y="19723"/>
                  </a:lnTo>
                  <a:lnTo>
                    <a:pt x="325475" y="29591"/>
                  </a:lnTo>
                  <a:lnTo>
                    <a:pt x="335343" y="29591"/>
                  </a:lnTo>
                  <a:lnTo>
                    <a:pt x="335343" y="19723"/>
                  </a:lnTo>
                  <a:close/>
                </a:path>
                <a:path w="641350" h="29845">
                  <a:moveTo>
                    <a:pt x="355066" y="19723"/>
                  </a:moveTo>
                  <a:lnTo>
                    <a:pt x="345198" y="19723"/>
                  </a:lnTo>
                  <a:lnTo>
                    <a:pt x="345198" y="29591"/>
                  </a:lnTo>
                  <a:lnTo>
                    <a:pt x="355066" y="29591"/>
                  </a:lnTo>
                  <a:lnTo>
                    <a:pt x="355066" y="19723"/>
                  </a:lnTo>
                  <a:close/>
                </a:path>
                <a:path w="641350" h="29845">
                  <a:moveTo>
                    <a:pt x="394525" y="9867"/>
                  </a:moveTo>
                  <a:lnTo>
                    <a:pt x="384657" y="9867"/>
                  </a:lnTo>
                  <a:lnTo>
                    <a:pt x="374789" y="9867"/>
                  </a:lnTo>
                  <a:lnTo>
                    <a:pt x="374789" y="19723"/>
                  </a:lnTo>
                  <a:lnTo>
                    <a:pt x="374789" y="29591"/>
                  </a:lnTo>
                  <a:lnTo>
                    <a:pt x="384657" y="29591"/>
                  </a:lnTo>
                  <a:lnTo>
                    <a:pt x="394525" y="29591"/>
                  </a:lnTo>
                  <a:lnTo>
                    <a:pt x="394525" y="19735"/>
                  </a:lnTo>
                  <a:lnTo>
                    <a:pt x="394525" y="9867"/>
                  </a:lnTo>
                  <a:close/>
                </a:path>
                <a:path w="641350" h="29845">
                  <a:moveTo>
                    <a:pt x="443839" y="9867"/>
                  </a:moveTo>
                  <a:lnTo>
                    <a:pt x="433971" y="9867"/>
                  </a:lnTo>
                  <a:lnTo>
                    <a:pt x="424103" y="9867"/>
                  </a:lnTo>
                  <a:lnTo>
                    <a:pt x="424103" y="19723"/>
                  </a:lnTo>
                  <a:lnTo>
                    <a:pt x="414248" y="19723"/>
                  </a:lnTo>
                  <a:lnTo>
                    <a:pt x="414248" y="29591"/>
                  </a:lnTo>
                  <a:lnTo>
                    <a:pt x="424103" y="29591"/>
                  </a:lnTo>
                  <a:lnTo>
                    <a:pt x="433971" y="29591"/>
                  </a:lnTo>
                  <a:lnTo>
                    <a:pt x="433971" y="19735"/>
                  </a:lnTo>
                  <a:lnTo>
                    <a:pt x="443839" y="19735"/>
                  </a:lnTo>
                  <a:lnTo>
                    <a:pt x="443839" y="9867"/>
                  </a:lnTo>
                  <a:close/>
                </a:path>
                <a:path w="641350" h="29845">
                  <a:moveTo>
                    <a:pt x="483285" y="0"/>
                  </a:moveTo>
                  <a:lnTo>
                    <a:pt x="473430" y="0"/>
                  </a:lnTo>
                  <a:lnTo>
                    <a:pt x="463562" y="0"/>
                  </a:lnTo>
                  <a:lnTo>
                    <a:pt x="453694" y="0"/>
                  </a:lnTo>
                  <a:lnTo>
                    <a:pt x="453694" y="9867"/>
                  </a:lnTo>
                  <a:lnTo>
                    <a:pt x="463562" y="9867"/>
                  </a:lnTo>
                  <a:lnTo>
                    <a:pt x="473417" y="9867"/>
                  </a:lnTo>
                  <a:lnTo>
                    <a:pt x="473417" y="19723"/>
                  </a:lnTo>
                  <a:lnTo>
                    <a:pt x="463562" y="19723"/>
                  </a:lnTo>
                  <a:lnTo>
                    <a:pt x="453694" y="19723"/>
                  </a:lnTo>
                  <a:lnTo>
                    <a:pt x="453694" y="29591"/>
                  </a:lnTo>
                  <a:lnTo>
                    <a:pt x="463562" y="29591"/>
                  </a:lnTo>
                  <a:lnTo>
                    <a:pt x="473430" y="29591"/>
                  </a:lnTo>
                  <a:lnTo>
                    <a:pt x="473430" y="19735"/>
                  </a:lnTo>
                  <a:lnTo>
                    <a:pt x="483285" y="19735"/>
                  </a:lnTo>
                  <a:lnTo>
                    <a:pt x="483285" y="9867"/>
                  </a:lnTo>
                  <a:lnTo>
                    <a:pt x="483285" y="0"/>
                  </a:lnTo>
                  <a:close/>
                </a:path>
                <a:path w="641350" h="29845">
                  <a:moveTo>
                    <a:pt x="512876" y="9867"/>
                  </a:moveTo>
                  <a:lnTo>
                    <a:pt x="503021" y="9867"/>
                  </a:lnTo>
                  <a:lnTo>
                    <a:pt x="493153" y="9867"/>
                  </a:lnTo>
                  <a:lnTo>
                    <a:pt x="493153" y="19723"/>
                  </a:lnTo>
                  <a:lnTo>
                    <a:pt x="493153" y="29591"/>
                  </a:lnTo>
                  <a:lnTo>
                    <a:pt x="503008" y="29591"/>
                  </a:lnTo>
                  <a:lnTo>
                    <a:pt x="512876" y="29591"/>
                  </a:lnTo>
                  <a:lnTo>
                    <a:pt x="512876" y="19735"/>
                  </a:lnTo>
                  <a:lnTo>
                    <a:pt x="512876" y="9867"/>
                  </a:lnTo>
                  <a:close/>
                </a:path>
                <a:path w="641350" h="29845">
                  <a:moveTo>
                    <a:pt x="641096" y="0"/>
                  </a:moveTo>
                  <a:lnTo>
                    <a:pt x="631240" y="0"/>
                  </a:lnTo>
                  <a:lnTo>
                    <a:pt x="631228" y="9867"/>
                  </a:lnTo>
                  <a:lnTo>
                    <a:pt x="631228" y="19723"/>
                  </a:lnTo>
                  <a:lnTo>
                    <a:pt x="621372" y="19723"/>
                  </a:lnTo>
                  <a:lnTo>
                    <a:pt x="621372" y="9867"/>
                  </a:lnTo>
                  <a:lnTo>
                    <a:pt x="631228" y="9867"/>
                  </a:lnTo>
                  <a:lnTo>
                    <a:pt x="631228" y="0"/>
                  </a:lnTo>
                  <a:lnTo>
                    <a:pt x="581914" y="0"/>
                  </a:lnTo>
                  <a:lnTo>
                    <a:pt x="581914" y="9867"/>
                  </a:lnTo>
                  <a:lnTo>
                    <a:pt x="572058" y="9867"/>
                  </a:lnTo>
                  <a:lnTo>
                    <a:pt x="572058" y="0"/>
                  </a:lnTo>
                  <a:lnTo>
                    <a:pt x="562190" y="0"/>
                  </a:lnTo>
                  <a:lnTo>
                    <a:pt x="552335" y="0"/>
                  </a:lnTo>
                  <a:lnTo>
                    <a:pt x="542467" y="0"/>
                  </a:lnTo>
                  <a:lnTo>
                    <a:pt x="542467" y="9867"/>
                  </a:lnTo>
                  <a:lnTo>
                    <a:pt x="542467" y="19723"/>
                  </a:lnTo>
                  <a:lnTo>
                    <a:pt x="532599" y="19723"/>
                  </a:lnTo>
                  <a:lnTo>
                    <a:pt x="532599" y="29591"/>
                  </a:lnTo>
                  <a:lnTo>
                    <a:pt x="542467" y="29591"/>
                  </a:lnTo>
                  <a:lnTo>
                    <a:pt x="542467" y="19735"/>
                  </a:lnTo>
                  <a:lnTo>
                    <a:pt x="552335" y="19735"/>
                  </a:lnTo>
                  <a:lnTo>
                    <a:pt x="552335" y="9867"/>
                  </a:lnTo>
                  <a:lnTo>
                    <a:pt x="562190" y="9867"/>
                  </a:lnTo>
                  <a:lnTo>
                    <a:pt x="562190" y="19735"/>
                  </a:lnTo>
                  <a:lnTo>
                    <a:pt x="572058" y="19735"/>
                  </a:lnTo>
                  <a:lnTo>
                    <a:pt x="581926" y="19735"/>
                  </a:lnTo>
                  <a:lnTo>
                    <a:pt x="581926" y="9867"/>
                  </a:lnTo>
                  <a:lnTo>
                    <a:pt x="591781" y="9867"/>
                  </a:lnTo>
                  <a:lnTo>
                    <a:pt x="591781" y="19735"/>
                  </a:lnTo>
                  <a:lnTo>
                    <a:pt x="601637" y="19735"/>
                  </a:lnTo>
                  <a:lnTo>
                    <a:pt x="611505" y="19735"/>
                  </a:lnTo>
                  <a:lnTo>
                    <a:pt x="621372" y="19735"/>
                  </a:lnTo>
                  <a:lnTo>
                    <a:pt x="621372" y="29591"/>
                  </a:lnTo>
                  <a:lnTo>
                    <a:pt x="631240" y="29591"/>
                  </a:lnTo>
                  <a:lnTo>
                    <a:pt x="631240" y="19735"/>
                  </a:lnTo>
                  <a:lnTo>
                    <a:pt x="641096" y="19735"/>
                  </a:lnTo>
                  <a:lnTo>
                    <a:pt x="641096" y="9867"/>
                  </a:lnTo>
                  <a:lnTo>
                    <a:pt x="641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299884" y="5221109"/>
              <a:ext cx="631825" cy="20320"/>
            </a:xfrm>
            <a:custGeom>
              <a:avLst/>
              <a:gdLst/>
              <a:ahLst/>
              <a:cxnLst/>
              <a:rect l="l" t="t" r="r" b="b"/>
              <a:pathLst>
                <a:path w="631825" h="20320">
                  <a:moveTo>
                    <a:pt x="69049" y="9867"/>
                  </a:moveTo>
                  <a:lnTo>
                    <a:pt x="69049" y="9867"/>
                  </a:lnTo>
                  <a:lnTo>
                    <a:pt x="0" y="9867"/>
                  </a:lnTo>
                  <a:lnTo>
                    <a:pt x="0" y="19735"/>
                  </a:lnTo>
                  <a:lnTo>
                    <a:pt x="69049" y="19735"/>
                  </a:lnTo>
                  <a:lnTo>
                    <a:pt x="69049" y="9867"/>
                  </a:lnTo>
                  <a:close/>
                </a:path>
                <a:path w="631825" h="20320">
                  <a:moveTo>
                    <a:pt x="98628" y="9867"/>
                  </a:moveTo>
                  <a:lnTo>
                    <a:pt x="88773" y="9867"/>
                  </a:lnTo>
                  <a:lnTo>
                    <a:pt x="78905" y="9867"/>
                  </a:lnTo>
                  <a:lnTo>
                    <a:pt x="78905" y="19735"/>
                  </a:lnTo>
                  <a:lnTo>
                    <a:pt x="88760" y="19735"/>
                  </a:lnTo>
                  <a:lnTo>
                    <a:pt x="98628" y="19735"/>
                  </a:lnTo>
                  <a:lnTo>
                    <a:pt x="98628" y="9867"/>
                  </a:lnTo>
                  <a:close/>
                </a:path>
                <a:path w="631825" h="20320">
                  <a:moveTo>
                    <a:pt x="147955" y="9867"/>
                  </a:moveTo>
                  <a:lnTo>
                    <a:pt x="138087" y="9867"/>
                  </a:lnTo>
                  <a:lnTo>
                    <a:pt x="128219" y="9867"/>
                  </a:lnTo>
                  <a:lnTo>
                    <a:pt x="118351" y="9867"/>
                  </a:lnTo>
                  <a:lnTo>
                    <a:pt x="118351" y="19735"/>
                  </a:lnTo>
                  <a:lnTo>
                    <a:pt x="128219" y="19735"/>
                  </a:lnTo>
                  <a:lnTo>
                    <a:pt x="138087" y="19735"/>
                  </a:lnTo>
                  <a:lnTo>
                    <a:pt x="147955" y="19735"/>
                  </a:lnTo>
                  <a:lnTo>
                    <a:pt x="147955" y="9867"/>
                  </a:lnTo>
                  <a:close/>
                </a:path>
                <a:path w="631825" h="20320">
                  <a:moveTo>
                    <a:pt x="207124" y="9867"/>
                  </a:moveTo>
                  <a:lnTo>
                    <a:pt x="207124" y="9867"/>
                  </a:lnTo>
                  <a:lnTo>
                    <a:pt x="157810" y="9867"/>
                  </a:lnTo>
                  <a:lnTo>
                    <a:pt x="157810" y="19735"/>
                  </a:lnTo>
                  <a:lnTo>
                    <a:pt x="207124" y="19735"/>
                  </a:lnTo>
                  <a:lnTo>
                    <a:pt x="207124" y="9867"/>
                  </a:lnTo>
                  <a:close/>
                </a:path>
                <a:path w="631825" h="20320">
                  <a:moveTo>
                    <a:pt x="246583" y="9867"/>
                  </a:moveTo>
                  <a:lnTo>
                    <a:pt x="236715" y="9867"/>
                  </a:lnTo>
                  <a:lnTo>
                    <a:pt x="226847" y="9867"/>
                  </a:lnTo>
                  <a:lnTo>
                    <a:pt x="216979" y="9867"/>
                  </a:lnTo>
                  <a:lnTo>
                    <a:pt x="216979" y="19735"/>
                  </a:lnTo>
                  <a:lnTo>
                    <a:pt x="226847" y="19735"/>
                  </a:lnTo>
                  <a:lnTo>
                    <a:pt x="236715" y="19735"/>
                  </a:lnTo>
                  <a:lnTo>
                    <a:pt x="246583" y="19735"/>
                  </a:lnTo>
                  <a:lnTo>
                    <a:pt x="246583" y="9867"/>
                  </a:lnTo>
                  <a:close/>
                </a:path>
                <a:path w="631825" h="20320">
                  <a:moveTo>
                    <a:pt x="631240" y="0"/>
                  </a:moveTo>
                  <a:lnTo>
                    <a:pt x="621372" y="0"/>
                  </a:lnTo>
                  <a:lnTo>
                    <a:pt x="621372" y="9867"/>
                  </a:lnTo>
                  <a:lnTo>
                    <a:pt x="631240" y="9867"/>
                  </a:lnTo>
                  <a:lnTo>
                    <a:pt x="631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576045" y="5235911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0" y="0"/>
                  </a:moveTo>
                  <a:lnTo>
                    <a:pt x="128231" y="0"/>
                  </a:lnTo>
                </a:path>
              </a:pathLst>
            </a:custGeom>
            <a:ln w="9867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753578" y="5230977"/>
              <a:ext cx="177800" cy="10160"/>
            </a:xfrm>
            <a:custGeom>
              <a:avLst/>
              <a:gdLst/>
              <a:ahLst/>
              <a:cxnLst/>
              <a:rect l="l" t="t" r="r" b="b"/>
              <a:pathLst>
                <a:path w="177800" h="10160">
                  <a:moveTo>
                    <a:pt x="19735" y="0"/>
                  </a:moveTo>
                  <a:lnTo>
                    <a:pt x="9867" y="0"/>
                  </a:lnTo>
                  <a:lnTo>
                    <a:pt x="0" y="0"/>
                  </a:lnTo>
                  <a:lnTo>
                    <a:pt x="0" y="9867"/>
                  </a:lnTo>
                  <a:lnTo>
                    <a:pt x="9867" y="9867"/>
                  </a:lnTo>
                  <a:lnTo>
                    <a:pt x="19735" y="9867"/>
                  </a:lnTo>
                  <a:lnTo>
                    <a:pt x="19735" y="0"/>
                  </a:lnTo>
                  <a:close/>
                </a:path>
                <a:path w="177800" h="10160">
                  <a:moveTo>
                    <a:pt x="39458" y="0"/>
                  </a:moveTo>
                  <a:lnTo>
                    <a:pt x="29591" y="0"/>
                  </a:lnTo>
                  <a:lnTo>
                    <a:pt x="29591" y="9867"/>
                  </a:lnTo>
                  <a:lnTo>
                    <a:pt x="39458" y="9867"/>
                  </a:lnTo>
                  <a:lnTo>
                    <a:pt x="39458" y="0"/>
                  </a:lnTo>
                  <a:close/>
                </a:path>
                <a:path w="177800" h="10160">
                  <a:moveTo>
                    <a:pt x="69049" y="0"/>
                  </a:moveTo>
                  <a:lnTo>
                    <a:pt x="59182" y="0"/>
                  </a:lnTo>
                  <a:lnTo>
                    <a:pt x="49314" y="0"/>
                  </a:lnTo>
                  <a:lnTo>
                    <a:pt x="49314" y="9867"/>
                  </a:lnTo>
                  <a:lnTo>
                    <a:pt x="59182" y="9867"/>
                  </a:lnTo>
                  <a:lnTo>
                    <a:pt x="69049" y="9867"/>
                  </a:lnTo>
                  <a:lnTo>
                    <a:pt x="69049" y="0"/>
                  </a:lnTo>
                  <a:close/>
                </a:path>
                <a:path w="177800" h="10160">
                  <a:moveTo>
                    <a:pt x="108496" y="0"/>
                  </a:moveTo>
                  <a:lnTo>
                    <a:pt x="98628" y="0"/>
                  </a:lnTo>
                  <a:lnTo>
                    <a:pt x="98628" y="9867"/>
                  </a:lnTo>
                  <a:lnTo>
                    <a:pt x="108496" y="9867"/>
                  </a:lnTo>
                  <a:lnTo>
                    <a:pt x="108496" y="0"/>
                  </a:lnTo>
                  <a:close/>
                </a:path>
                <a:path w="177800" h="10160">
                  <a:moveTo>
                    <a:pt x="128231" y="0"/>
                  </a:moveTo>
                  <a:lnTo>
                    <a:pt x="118364" y="0"/>
                  </a:lnTo>
                  <a:lnTo>
                    <a:pt x="118364" y="9867"/>
                  </a:lnTo>
                  <a:lnTo>
                    <a:pt x="128231" y="9867"/>
                  </a:lnTo>
                  <a:lnTo>
                    <a:pt x="128231" y="0"/>
                  </a:lnTo>
                  <a:close/>
                </a:path>
                <a:path w="177800" h="10160">
                  <a:moveTo>
                    <a:pt x="147955" y="0"/>
                  </a:moveTo>
                  <a:lnTo>
                    <a:pt x="138087" y="0"/>
                  </a:lnTo>
                  <a:lnTo>
                    <a:pt x="138087" y="9867"/>
                  </a:lnTo>
                  <a:lnTo>
                    <a:pt x="147955" y="9867"/>
                  </a:lnTo>
                  <a:lnTo>
                    <a:pt x="147955" y="0"/>
                  </a:lnTo>
                  <a:close/>
                </a:path>
                <a:path w="177800" h="10160">
                  <a:moveTo>
                    <a:pt x="177546" y="0"/>
                  </a:moveTo>
                  <a:lnTo>
                    <a:pt x="167678" y="0"/>
                  </a:lnTo>
                  <a:lnTo>
                    <a:pt x="167678" y="9867"/>
                  </a:lnTo>
                  <a:lnTo>
                    <a:pt x="177546" y="9867"/>
                  </a:lnTo>
                  <a:lnTo>
                    <a:pt x="1775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4794643" y="7521740"/>
            <a:ext cx="4692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42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86E3BA76-4326-7C85-8E14-1B124BBA379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6329220"/>
              </p:ext>
            </p:extLst>
          </p:nvPr>
        </p:nvGraphicFramePr>
        <p:xfrm>
          <a:off x="395463" y="5439771"/>
          <a:ext cx="8039100" cy="218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2184400" progId="Excel.Sheet.12">
                  <p:embed/>
                </p:oleObj>
              </mc:Choice>
              <mc:Fallback>
                <p:oleObj name="Worksheet" r:id="rId5" imgW="8039100" imgH="21844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86E3BA76-4326-7C85-8E14-1B124BBA37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395463" y="5439771"/>
                        <a:ext cx="8039100" cy="2184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32C14612-CC5A-6DBE-DBCF-641E2277991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615029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52400" y="928264"/>
            <a:ext cx="5366693" cy="4175287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6002017" y="878770"/>
            <a:ext cx="3208020" cy="273664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59715">
              <a:lnSpc>
                <a:spcPts val="1350"/>
              </a:lnSpc>
            </a:pPr>
            <a:r>
              <a:rPr sz="1200" b="1" spc="70" dirty="0">
                <a:latin typeface="Arial"/>
                <a:cs typeface="Arial"/>
              </a:rPr>
              <a:t>PLAZA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POWER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RECLINING </a:t>
            </a:r>
            <a:r>
              <a:rPr sz="1200" b="1" spc="45" dirty="0">
                <a:latin typeface="Arial"/>
                <a:cs typeface="Arial"/>
              </a:rPr>
              <a:t>SECTIONAL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Fil the entire room with the reclining comfort of Plaza. This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sectional is large enough to seat all your family and friends with </a:t>
            </a:r>
            <a:r>
              <a:rPr sz="750" spc="-10" dirty="0">
                <a:latin typeface="Raleway"/>
                <a:cs typeface="Raleway"/>
              </a:rPr>
              <a:t>enough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power options for everyone to enjoy. Revel with friends in the comfort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extra-wide seating and extra-wide arms. The powered </a:t>
            </a:r>
            <a:r>
              <a:rPr sz="750" spc="-10" dirty="0">
                <a:latin typeface="Raleway"/>
                <a:cs typeface="Raleway"/>
              </a:rPr>
              <a:t>footrest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operates with the touch of a button and the smoked grey fabric </a:t>
            </a:r>
            <a:r>
              <a:rPr sz="750" spc="-10" dirty="0">
                <a:latin typeface="Raleway"/>
                <a:cs typeface="Raleway"/>
              </a:rPr>
              <a:t>looks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like suede and fits with many </a:t>
            </a:r>
            <a:r>
              <a:rPr sz="750" spc="-10" dirty="0">
                <a:latin typeface="Raleway"/>
                <a:cs typeface="Raleway"/>
              </a:rPr>
              <a:t>decors.</a:t>
            </a:r>
            <a:endParaRPr sz="750" dirty="0">
              <a:latin typeface="Raleway"/>
              <a:cs typeface="Raleway"/>
            </a:endParaRPr>
          </a:p>
          <a:p>
            <a:pPr marL="393700" marR="13716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polyurethane/polyester fabric blend </a:t>
            </a:r>
            <a:r>
              <a:rPr sz="750" spc="-10" dirty="0">
                <a:latin typeface="Raleway"/>
                <a:cs typeface="Raleway"/>
              </a:rPr>
              <a:t>cover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include extra wide seat and arm for </a:t>
            </a:r>
            <a:r>
              <a:rPr sz="750" spc="-10" dirty="0">
                <a:latin typeface="Raleway"/>
                <a:cs typeface="Raleway"/>
              </a:rPr>
              <a:t>extra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comfort,</a:t>
            </a:r>
            <a:endParaRPr sz="750" dirty="0">
              <a:latin typeface="Raleway"/>
              <a:cs typeface="Raleway"/>
            </a:endParaRPr>
          </a:p>
          <a:p>
            <a:pPr marL="393700" marR="13716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Sinuous wire spring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High-resiliency foam </a:t>
            </a:r>
            <a:r>
              <a:rPr sz="750" spc="-10" dirty="0">
                <a:latin typeface="Raleway"/>
                <a:cs typeface="Raleway"/>
              </a:rPr>
              <a:t>seating</a:t>
            </a:r>
            <a:endParaRPr sz="750" dirty="0">
              <a:latin typeface="Raleway"/>
              <a:cs typeface="Raleway"/>
            </a:endParaRPr>
          </a:p>
          <a:p>
            <a:pPr marL="393700" marR="2171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reclining footrest is operated with control panel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USB recharging </a:t>
            </a:r>
            <a:r>
              <a:rPr sz="750" spc="-10" dirty="0">
                <a:latin typeface="Raleway"/>
                <a:cs typeface="Raleway"/>
              </a:rPr>
              <a:t>station</a:t>
            </a:r>
            <a:endParaRPr sz="750" dirty="0">
              <a:latin typeface="Raleway"/>
              <a:cs typeface="Raleway"/>
            </a:endParaRPr>
          </a:p>
          <a:p>
            <a:pPr marL="393700" marR="2717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Six piece set can be configured to fit smaller or very </a:t>
            </a:r>
            <a:r>
              <a:rPr sz="750" spc="-10" dirty="0">
                <a:latin typeface="Raleway"/>
                <a:cs typeface="Raleway"/>
              </a:rPr>
              <a:t>large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rooms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Color: smoked </a:t>
            </a:r>
            <a:r>
              <a:rPr sz="750" spc="-20" dirty="0">
                <a:latin typeface="Raleway"/>
                <a:cs typeface="Raleway"/>
              </a:rPr>
              <a:t>grey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$1,199.00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6014374" y="4486186"/>
            <a:ext cx="727710" cy="727710"/>
            <a:chOff x="5907614" y="483482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483842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8856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90923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94464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811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09" h="24129">
                  <a:moveTo>
                    <a:pt x="129819" y="0"/>
                  </a:moveTo>
                  <a:lnTo>
                    <a:pt x="118021" y="0"/>
                  </a:lnTo>
                  <a:lnTo>
                    <a:pt x="118021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626109" h="24129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811"/>
                  </a:lnTo>
                  <a:lnTo>
                    <a:pt x="141630" y="11811"/>
                  </a:lnTo>
                  <a:lnTo>
                    <a:pt x="153416" y="11811"/>
                  </a:lnTo>
                  <a:lnTo>
                    <a:pt x="153416" y="0"/>
                  </a:lnTo>
                  <a:close/>
                </a:path>
                <a:path w="626109" h="24129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811"/>
                  </a:lnTo>
                  <a:lnTo>
                    <a:pt x="200647" y="11811"/>
                  </a:lnTo>
                  <a:lnTo>
                    <a:pt x="212432" y="11811"/>
                  </a:lnTo>
                  <a:lnTo>
                    <a:pt x="212432" y="0"/>
                  </a:lnTo>
                  <a:close/>
                </a:path>
                <a:path w="626109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811"/>
                  </a:lnTo>
                  <a:lnTo>
                    <a:pt x="236054" y="11811"/>
                  </a:lnTo>
                  <a:lnTo>
                    <a:pt x="247840" y="11811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59664" y="0"/>
                  </a:moveTo>
                  <a:lnTo>
                    <a:pt x="247865" y="0"/>
                  </a:lnTo>
                  <a:lnTo>
                    <a:pt x="247865" y="11811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811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811"/>
                  </a:lnTo>
                  <a:lnTo>
                    <a:pt x="365874" y="11811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811"/>
                  </a:lnTo>
                  <a:lnTo>
                    <a:pt x="389496" y="11811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811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09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811"/>
                  </a:lnTo>
                  <a:lnTo>
                    <a:pt x="436702" y="11811"/>
                  </a:lnTo>
                  <a:lnTo>
                    <a:pt x="436702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60298" y="11811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811"/>
                  </a:lnTo>
                  <a:lnTo>
                    <a:pt x="472109" y="11811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811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811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811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96235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96825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99186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82030" y="502726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79" h="35560">
                  <a:moveTo>
                    <a:pt x="23609" y="23609"/>
                  </a:moveTo>
                  <a:lnTo>
                    <a:pt x="11811" y="23609"/>
                  </a:lnTo>
                  <a:lnTo>
                    <a:pt x="11811" y="35407"/>
                  </a:lnTo>
                  <a:lnTo>
                    <a:pt x="23609" y="35407"/>
                  </a:lnTo>
                  <a:lnTo>
                    <a:pt x="23609" y="23609"/>
                  </a:lnTo>
                  <a:close/>
                </a:path>
                <a:path w="601979" h="35560">
                  <a:moveTo>
                    <a:pt x="35394" y="0"/>
                  </a:moveTo>
                  <a:lnTo>
                    <a:pt x="23609" y="0"/>
                  </a:lnTo>
                  <a:lnTo>
                    <a:pt x="23609" y="11811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601979" h="35560">
                  <a:moveTo>
                    <a:pt x="59016" y="23609"/>
                  </a:moveTo>
                  <a:lnTo>
                    <a:pt x="47218" y="23609"/>
                  </a:lnTo>
                  <a:lnTo>
                    <a:pt x="35420" y="23609"/>
                  </a:lnTo>
                  <a:lnTo>
                    <a:pt x="35420" y="35407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01979" h="35560">
                  <a:moveTo>
                    <a:pt x="59016" y="0"/>
                  </a:moveTo>
                  <a:lnTo>
                    <a:pt x="47218" y="0"/>
                  </a:lnTo>
                  <a:lnTo>
                    <a:pt x="35420" y="0"/>
                  </a:lnTo>
                  <a:lnTo>
                    <a:pt x="35420" y="11811"/>
                  </a:lnTo>
                  <a:lnTo>
                    <a:pt x="47218" y="11811"/>
                  </a:lnTo>
                  <a:lnTo>
                    <a:pt x="59016" y="11811"/>
                  </a:lnTo>
                  <a:lnTo>
                    <a:pt x="59016" y="0"/>
                  </a:lnTo>
                  <a:close/>
                </a:path>
                <a:path w="60197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01979" h="35560">
                  <a:moveTo>
                    <a:pt x="82626" y="23609"/>
                  </a:moveTo>
                  <a:lnTo>
                    <a:pt x="70827" y="23609"/>
                  </a:lnTo>
                  <a:lnTo>
                    <a:pt x="70827" y="35407"/>
                  </a:lnTo>
                  <a:lnTo>
                    <a:pt x="82626" y="35407"/>
                  </a:lnTo>
                  <a:lnTo>
                    <a:pt x="82626" y="23609"/>
                  </a:lnTo>
                  <a:close/>
                </a:path>
                <a:path w="601979" h="35560">
                  <a:moveTo>
                    <a:pt x="94411" y="0"/>
                  </a:moveTo>
                  <a:lnTo>
                    <a:pt x="82626" y="0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11" y="23609"/>
                  </a:lnTo>
                  <a:lnTo>
                    <a:pt x="94411" y="11811"/>
                  </a:lnTo>
                  <a:lnTo>
                    <a:pt x="94411" y="0"/>
                  </a:lnTo>
                  <a:close/>
                </a:path>
                <a:path w="60197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79" h="35560">
                  <a:moveTo>
                    <a:pt x="118033" y="0"/>
                  </a:moveTo>
                  <a:lnTo>
                    <a:pt x="106235" y="0"/>
                  </a:lnTo>
                  <a:lnTo>
                    <a:pt x="106235" y="11811"/>
                  </a:lnTo>
                  <a:lnTo>
                    <a:pt x="118033" y="11811"/>
                  </a:lnTo>
                  <a:lnTo>
                    <a:pt x="118033" y="0"/>
                  </a:lnTo>
                  <a:close/>
                </a:path>
                <a:path w="601979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35560">
                  <a:moveTo>
                    <a:pt x="153428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01979" h="35560">
                  <a:moveTo>
                    <a:pt x="153428" y="0"/>
                  </a:moveTo>
                  <a:lnTo>
                    <a:pt x="141643" y="0"/>
                  </a:lnTo>
                  <a:lnTo>
                    <a:pt x="141643" y="11811"/>
                  </a:lnTo>
                  <a:lnTo>
                    <a:pt x="153428" y="11811"/>
                  </a:lnTo>
                  <a:lnTo>
                    <a:pt x="153428" y="0"/>
                  </a:lnTo>
                  <a:close/>
                </a:path>
                <a:path w="60197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01979" h="35560">
                  <a:moveTo>
                    <a:pt x="188836" y="0"/>
                  </a:moveTo>
                  <a:lnTo>
                    <a:pt x="177050" y="0"/>
                  </a:lnTo>
                  <a:lnTo>
                    <a:pt x="165252" y="0"/>
                  </a:lnTo>
                  <a:lnTo>
                    <a:pt x="165252" y="11811"/>
                  </a:lnTo>
                  <a:lnTo>
                    <a:pt x="165252" y="23609"/>
                  </a:lnTo>
                  <a:lnTo>
                    <a:pt x="165252" y="35407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01979" h="35560">
                  <a:moveTo>
                    <a:pt x="200647" y="23609"/>
                  </a:moveTo>
                  <a:lnTo>
                    <a:pt x="188861" y="23609"/>
                  </a:lnTo>
                  <a:lnTo>
                    <a:pt x="188861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01979" h="35560">
                  <a:moveTo>
                    <a:pt x="200647" y="0"/>
                  </a:moveTo>
                  <a:lnTo>
                    <a:pt x="188861" y="0"/>
                  </a:lnTo>
                  <a:lnTo>
                    <a:pt x="188861" y="11811"/>
                  </a:lnTo>
                  <a:lnTo>
                    <a:pt x="200647" y="11811"/>
                  </a:lnTo>
                  <a:lnTo>
                    <a:pt x="200647" y="0"/>
                  </a:lnTo>
                  <a:close/>
                </a:path>
                <a:path w="601979" h="35560">
                  <a:moveTo>
                    <a:pt x="212458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58" y="23609"/>
                  </a:lnTo>
                  <a:lnTo>
                    <a:pt x="212458" y="11811"/>
                  </a:lnTo>
                  <a:close/>
                </a:path>
                <a:path w="60197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01979" h="35560">
                  <a:moveTo>
                    <a:pt x="247853" y="11811"/>
                  </a:moveTo>
                  <a:lnTo>
                    <a:pt x="236067" y="11811"/>
                  </a:lnTo>
                  <a:lnTo>
                    <a:pt x="224269" y="11811"/>
                  </a:lnTo>
                  <a:lnTo>
                    <a:pt x="224269" y="23609"/>
                  </a:lnTo>
                  <a:lnTo>
                    <a:pt x="236067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01979" h="35560">
                  <a:moveTo>
                    <a:pt x="271475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close/>
                </a:path>
                <a:path w="601979" h="35560">
                  <a:moveTo>
                    <a:pt x="295071" y="0"/>
                  </a:moveTo>
                  <a:lnTo>
                    <a:pt x="283286" y="0"/>
                  </a:lnTo>
                  <a:lnTo>
                    <a:pt x="283286" y="11811"/>
                  </a:lnTo>
                  <a:lnTo>
                    <a:pt x="283286" y="23609"/>
                  </a:lnTo>
                  <a:lnTo>
                    <a:pt x="283286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601979" h="35560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01979" h="35560">
                  <a:moveTo>
                    <a:pt x="318681" y="0"/>
                  </a:moveTo>
                  <a:lnTo>
                    <a:pt x="306895" y="0"/>
                  </a:lnTo>
                  <a:lnTo>
                    <a:pt x="306895" y="11811"/>
                  </a:lnTo>
                  <a:lnTo>
                    <a:pt x="306895" y="23609"/>
                  </a:lnTo>
                  <a:lnTo>
                    <a:pt x="306895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lnTo>
                    <a:pt x="318681" y="0"/>
                  </a:lnTo>
                  <a:close/>
                </a:path>
                <a:path w="60197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0"/>
                  </a:moveTo>
                  <a:lnTo>
                    <a:pt x="342303" y="0"/>
                  </a:lnTo>
                  <a:lnTo>
                    <a:pt x="342303" y="11811"/>
                  </a:lnTo>
                  <a:lnTo>
                    <a:pt x="354088" y="11811"/>
                  </a:lnTo>
                  <a:lnTo>
                    <a:pt x="354088" y="0"/>
                  </a:lnTo>
                  <a:close/>
                </a:path>
                <a:path w="601979" h="35560">
                  <a:moveTo>
                    <a:pt x="365899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01979" h="35560">
                  <a:moveTo>
                    <a:pt x="377710" y="11811"/>
                  </a:moveTo>
                  <a:lnTo>
                    <a:pt x="365912" y="11811"/>
                  </a:lnTo>
                  <a:lnTo>
                    <a:pt x="365912" y="23609"/>
                  </a:lnTo>
                  <a:lnTo>
                    <a:pt x="365912" y="35407"/>
                  </a:lnTo>
                  <a:lnTo>
                    <a:pt x="377710" y="35407"/>
                  </a:lnTo>
                  <a:lnTo>
                    <a:pt x="377710" y="23609"/>
                  </a:lnTo>
                  <a:lnTo>
                    <a:pt x="377710" y="11811"/>
                  </a:lnTo>
                  <a:close/>
                </a:path>
                <a:path w="60197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20" y="0"/>
                  </a:lnTo>
                  <a:lnTo>
                    <a:pt x="401320" y="11811"/>
                  </a:lnTo>
                  <a:lnTo>
                    <a:pt x="413105" y="11811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01979" h="35560">
                  <a:moveTo>
                    <a:pt x="448513" y="11811"/>
                  </a:moveTo>
                  <a:lnTo>
                    <a:pt x="436727" y="11811"/>
                  </a:lnTo>
                  <a:lnTo>
                    <a:pt x="436727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01979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01979" h="35560">
                  <a:moveTo>
                    <a:pt x="495719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811"/>
                  </a:lnTo>
                  <a:lnTo>
                    <a:pt x="460336" y="23609"/>
                  </a:lnTo>
                  <a:lnTo>
                    <a:pt x="472135" y="23609"/>
                  </a:lnTo>
                  <a:lnTo>
                    <a:pt x="472135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19" y="23609"/>
                  </a:lnTo>
                  <a:lnTo>
                    <a:pt x="495719" y="11811"/>
                  </a:lnTo>
                  <a:lnTo>
                    <a:pt x="495719" y="0"/>
                  </a:lnTo>
                  <a:close/>
                </a:path>
                <a:path w="601979" h="35560">
                  <a:moveTo>
                    <a:pt x="507530" y="0"/>
                  </a:moveTo>
                  <a:lnTo>
                    <a:pt x="495744" y="0"/>
                  </a:lnTo>
                  <a:lnTo>
                    <a:pt x="495744" y="11811"/>
                  </a:lnTo>
                  <a:lnTo>
                    <a:pt x="495744" y="23609"/>
                  </a:lnTo>
                  <a:lnTo>
                    <a:pt x="507530" y="23609"/>
                  </a:lnTo>
                  <a:lnTo>
                    <a:pt x="507530" y="11811"/>
                  </a:lnTo>
                  <a:lnTo>
                    <a:pt x="507530" y="0"/>
                  </a:lnTo>
                  <a:close/>
                </a:path>
                <a:path w="601979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19341" y="11811"/>
                  </a:lnTo>
                  <a:lnTo>
                    <a:pt x="519341" y="0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69" y="0"/>
                  </a:lnTo>
                  <a:lnTo>
                    <a:pt x="578370" y="0"/>
                  </a:lnTo>
                  <a:lnTo>
                    <a:pt x="578370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54" y="23609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50508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50862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20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20"/>
                  </a:lnTo>
                  <a:lnTo>
                    <a:pt x="153416" y="35420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20"/>
                  </a:lnTo>
                  <a:lnTo>
                    <a:pt x="318668" y="35420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20"/>
                  </a:lnTo>
                  <a:lnTo>
                    <a:pt x="531126" y="35420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20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2" y="512169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1453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18071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22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22"/>
                  </a:lnTo>
                  <a:lnTo>
                    <a:pt x="271449" y="23622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22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22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22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22"/>
                  </a:lnTo>
                  <a:lnTo>
                    <a:pt x="436702" y="23622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22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22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22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21611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23972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0232" y="527513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35560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35560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01967" y="11811"/>
                  </a:move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0232" y="529874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47865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65" y="47205"/>
                  </a:lnTo>
                  <a:lnTo>
                    <a:pt x="247865" y="35407"/>
                  </a:lnTo>
                  <a:close/>
                </a:path>
                <a:path w="614045" h="47625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54076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76" y="47205"/>
                  </a:lnTo>
                  <a:lnTo>
                    <a:pt x="354076" y="35407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47625">
                  <a:moveTo>
                    <a:pt x="601967" y="11811"/>
                  </a:move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0232" y="533415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14045" h="47625">
                  <a:moveTo>
                    <a:pt x="35407" y="35420"/>
                  </a:moveTo>
                  <a:lnTo>
                    <a:pt x="23609" y="35420"/>
                  </a:lnTo>
                  <a:lnTo>
                    <a:pt x="23609" y="47218"/>
                  </a:lnTo>
                  <a:lnTo>
                    <a:pt x="35407" y="47218"/>
                  </a:lnTo>
                  <a:lnTo>
                    <a:pt x="35407" y="35420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59016" y="11811"/>
                  </a:move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59016" y="11811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94424" y="35420"/>
                  </a:moveTo>
                  <a:lnTo>
                    <a:pt x="82626" y="35420"/>
                  </a:lnTo>
                  <a:lnTo>
                    <a:pt x="82626" y="47218"/>
                  </a:lnTo>
                  <a:lnTo>
                    <a:pt x="94424" y="47218"/>
                  </a:lnTo>
                  <a:lnTo>
                    <a:pt x="94424" y="35420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29832" y="35420"/>
                  </a:moveTo>
                  <a:lnTo>
                    <a:pt x="118033" y="35420"/>
                  </a:lnTo>
                  <a:lnTo>
                    <a:pt x="118033" y="47218"/>
                  </a:lnTo>
                  <a:lnTo>
                    <a:pt x="129832" y="47218"/>
                  </a:lnTo>
                  <a:lnTo>
                    <a:pt x="129832" y="35420"/>
                  </a:lnTo>
                  <a:close/>
                </a:path>
                <a:path w="614045" h="47625">
                  <a:moveTo>
                    <a:pt x="165227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27" y="47218"/>
                  </a:lnTo>
                  <a:lnTo>
                    <a:pt x="165227" y="35420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35420"/>
                  </a:moveTo>
                  <a:lnTo>
                    <a:pt x="177050" y="35420"/>
                  </a:lnTo>
                  <a:lnTo>
                    <a:pt x="177050" y="47218"/>
                  </a:lnTo>
                  <a:lnTo>
                    <a:pt x="188849" y="47218"/>
                  </a:lnTo>
                  <a:lnTo>
                    <a:pt x="188849" y="35420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35420"/>
                  </a:moveTo>
                  <a:lnTo>
                    <a:pt x="200660" y="35420"/>
                  </a:lnTo>
                  <a:lnTo>
                    <a:pt x="200660" y="47218"/>
                  </a:lnTo>
                  <a:lnTo>
                    <a:pt x="212445" y="47218"/>
                  </a:lnTo>
                  <a:lnTo>
                    <a:pt x="212445" y="35420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36957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14045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3931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4285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45218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47579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4786706" y="7521740"/>
            <a:ext cx="48514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66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47260E13-D3CD-982A-B213-C4BAEAFCA92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86301355"/>
              </p:ext>
            </p:extLst>
          </p:nvPr>
        </p:nvGraphicFramePr>
        <p:xfrm>
          <a:off x="1066800" y="5337860"/>
          <a:ext cx="6381750" cy="23591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2971800" progId="Excel.Sheet.12">
                  <p:embed/>
                </p:oleObj>
              </mc:Choice>
              <mc:Fallback>
                <p:oleObj name="Worksheet" r:id="rId5" imgW="8039100" imgH="29718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47260E13-D3CD-982A-B213-C4BAEAFCA92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066800" y="5337860"/>
                        <a:ext cx="6381750" cy="235913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5038A075-CA63-A371-8051-C8DA9B744167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896432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 txBox="1"/>
          <p:nvPr/>
        </p:nvSpPr>
        <p:spPr>
          <a:xfrm>
            <a:off x="6400800" y="1111081"/>
            <a:ext cx="3208020" cy="192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59715">
              <a:lnSpc>
                <a:spcPts val="1350"/>
              </a:lnSpc>
            </a:pPr>
            <a:r>
              <a:rPr lang="en-US" sz="1200" b="1" spc="70" dirty="0">
                <a:latin typeface="Arial"/>
                <a:cs typeface="Arial"/>
              </a:rPr>
              <a:t>NATALIA</a:t>
            </a:r>
            <a:endParaRPr lang="en-US" sz="1200" dirty="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786706" y="7521740"/>
            <a:ext cx="48514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66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6" name="Picture 5" descr="A picture containing logo&#10;&#10;Description automatically generated">
            <a:extLst>
              <a:ext uri="{FF2B5EF4-FFF2-40B4-BE49-F238E27FC236}">
                <a16:creationId xmlns:a16="http://schemas.microsoft.com/office/drawing/2014/main" id="{DE6DD2D2-72F9-CB83-AA0D-DD4A3BF7C2B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7" name="object 5">
            <a:extLst>
              <a:ext uri="{FF2B5EF4-FFF2-40B4-BE49-F238E27FC236}">
                <a16:creationId xmlns:a16="http://schemas.microsoft.com/office/drawing/2014/main" id="{24324FD3-2481-9B32-16A8-DA331913C41A}"/>
              </a:ext>
            </a:extLst>
          </p:cNvPr>
          <p:cNvSpPr txBox="1"/>
          <p:nvPr/>
        </p:nvSpPr>
        <p:spPr>
          <a:xfrm>
            <a:off x="5195227" y="6607417"/>
            <a:ext cx="47244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</a:t>
            </a:r>
            <a:r>
              <a:rPr sz="900" spc="-10" dirty="0">
                <a:solidFill>
                  <a:srgbClr val="FFFFFF"/>
                </a:solidFill>
                <a:latin typeface="Raleway"/>
                <a:cs typeface="Raleway"/>
              </a:rPr>
              <a:t>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54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8" name="object 6">
            <a:extLst>
              <a:ext uri="{FF2B5EF4-FFF2-40B4-BE49-F238E27FC236}">
                <a16:creationId xmlns:a16="http://schemas.microsoft.com/office/drawing/2014/main" id="{2C6943DA-A3BC-F399-7DA4-AFCEC9034926}"/>
              </a:ext>
            </a:extLst>
          </p:cNvPr>
          <p:cNvSpPr/>
          <p:nvPr/>
        </p:nvSpPr>
        <p:spPr>
          <a:xfrm>
            <a:off x="715009" y="25730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7">
            <a:extLst>
              <a:ext uri="{FF2B5EF4-FFF2-40B4-BE49-F238E27FC236}">
                <a16:creationId xmlns:a16="http://schemas.microsoft.com/office/drawing/2014/main" id="{1C77AAF5-EC71-650A-7391-D0477710D884}"/>
              </a:ext>
            </a:extLst>
          </p:cNvPr>
          <p:cNvSpPr/>
          <p:nvPr/>
        </p:nvSpPr>
        <p:spPr>
          <a:xfrm>
            <a:off x="715009" y="28016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8">
            <a:extLst>
              <a:ext uri="{FF2B5EF4-FFF2-40B4-BE49-F238E27FC236}">
                <a16:creationId xmlns:a16="http://schemas.microsoft.com/office/drawing/2014/main" id="{D22DF730-6186-77A4-25BC-EF78C437F926}"/>
              </a:ext>
            </a:extLst>
          </p:cNvPr>
          <p:cNvSpPr/>
          <p:nvPr/>
        </p:nvSpPr>
        <p:spPr>
          <a:xfrm>
            <a:off x="715009" y="31445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9">
            <a:extLst>
              <a:ext uri="{FF2B5EF4-FFF2-40B4-BE49-F238E27FC236}">
                <a16:creationId xmlns:a16="http://schemas.microsoft.com/office/drawing/2014/main" id="{0AA908F6-1B6E-5C92-E621-554339B8F6FC}"/>
              </a:ext>
            </a:extLst>
          </p:cNvPr>
          <p:cNvSpPr/>
          <p:nvPr/>
        </p:nvSpPr>
        <p:spPr>
          <a:xfrm>
            <a:off x="715009" y="32588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0">
            <a:extLst>
              <a:ext uri="{FF2B5EF4-FFF2-40B4-BE49-F238E27FC236}">
                <a16:creationId xmlns:a16="http://schemas.microsoft.com/office/drawing/2014/main" id="{4E35E8FA-C178-8FE6-6B23-B1F318677A1A}"/>
              </a:ext>
            </a:extLst>
          </p:cNvPr>
          <p:cNvSpPr txBox="1"/>
          <p:nvPr/>
        </p:nvSpPr>
        <p:spPr>
          <a:xfrm>
            <a:off x="456977" y="773489"/>
            <a:ext cx="3140075" cy="27033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434975">
              <a:lnSpc>
                <a:spcPts val="1350"/>
              </a:lnSpc>
            </a:pPr>
            <a:r>
              <a:rPr sz="1200" b="1" spc="75" dirty="0">
                <a:latin typeface="Arial"/>
                <a:cs typeface="Arial"/>
              </a:rPr>
              <a:t>NATALIA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COACH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 </a:t>
            </a:r>
            <a:r>
              <a:rPr sz="1200" b="1" spc="80" dirty="0">
                <a:latin typeface="Arial"/>
                <a:cs typeface="Arial"/>
              </a:rPr>
              <a:t>POWER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MOTION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90" dirty="0">
                <a:latin typeface="Arial"/>
                <a:cs typeface="Arial"/>
              </a:rPr>
              <a:t>(SOFA,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LOVESEAT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X-VIRTUAL-</a:t>
            </a:r>
            <a:r>
              <a:rPr sz="750" spc="-25" dirty="0">
                <a:latin typeface="Raleway"/>
                <a:cs typeface="Raleway"/>
              </a:rPr>
              <a:t>66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63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Decadent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seating comfort awaits you in Natalia, the top-grain </a:t>
            </a:r>
            <a:r>
              <a:rPr sz="750" spc="-10" dirty="0">
                <a:latin typeface="Raleway"/>
                <a:cs typeface="Raleway"/>
              </a:rPr>
              <a:t>leather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seating motion set from Steve Silver Company. This collection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style and is available in fashion-forward colors that </a:t>
            </a:r>
            <a:r>
              <a:rPr sz="750" spc="-25" dirty="0">
                <a:latin typeface="Raleway"/>
                <a:cs typeface="Raleway"/>
              </a:rPr>
              <a:t>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sure to impress. But this collection is about more than style with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articulating headrest, power footrest and USB charging station so </a:t>
            </a:r>
            <a:r>
              <a:rPr sz="750" spc="-25" dirty="0">
                <a:latin typeface="Raleway"/>
                <a:cs typeface="Raleway"/>
              </a:rPr>
              <a:t>you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never have to leave your </a:t>
            </a:r>
            <a:r>
              <a:rPr sz="750" spc="-10" dirty="0">
                <a:latin typeface="Raleway"/>
                <a:cs typeface="Raleway"/>
              </a:rPr>
              <a:t>seat.</a:t>
            </a:r>
            <a:endParaRPr sz="750" dirty="0">
              <a:latin typeface="Raleway"/>
              <a:cs typeface="Raleway"/>
            </a:endParaRPr>
          </a:p>
          <a:p>
            <a:pPr marL="393700" marR="248285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top-grain leather on all seating areas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polyurethane sides and </a:t>
            </a:r>
            <a:r>
              <a:rPr sz="750" spc="-10" dirty="0">
                <a:latin typeface="Raleway"/>
                <a:cs typeface="Raleway"/>
              </a:rPr>
              <a:t>backs</a:t>
            </a:r>
            <a:endParaRPr sz="750" dirty="0">
              <a:latin typeface="Raleway"/>
              <a:cs typeface="Raleway"/>
            </a:endParaRPr>
          </a:p>
          <a:p>
            <a:pPr marL="393700" marR="10223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articulating headrest and power footrest with </a:t>
            </a:r>
            <a:r>
              <a:rPr sz="750" spc="-10" dirty="0">
                <a:latin typeface="Raleway"/>
                <a:cs typeface="Raleway"/>
              </a:rPr>
              <a:t>control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 that has USB port and home button to return seat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headrest to original </a:t>
            </a:r>
            <a:r>
              <a:rPr sz="750" spc="-10" dirty="0">
                <a:latin typeface="Raleway"/>
                <a:cs typeface="Raleway"/>
              </a:rPr>
              <a:t>position</a:t>
            </a:r>
            <a:endParaRPr sz="750" dirty="0">
              <a:latin typeface="Raleway"/>
              <a:cs typeface="Raleway"/>
            </a:endParaRPr>
          </a:p>
          <a:p>
            <a:pPr marL="393700" marR="147637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High-resiliency foam </a:t>
            </a:r>
            <a:r>
              <a:rPr sz="750" spc="-10" dirty="0">
                <a:latin typeface="Raleway"/>
                <a:cs typeface="Raleway"/>
              </a:rPr>
              <a:t>seating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</a:t>
            </a:r>
            <a:r>
              <a:rPr sz="750" spc="-10" dirty="0">
                <a:latin typeface="Raleway"/>
                <a:cs typeface="Raleway"/>
              </a:rPr>
              <a:t>styling</a:t>
            </a:r>
            <a:endParaRPr sz="750" dirty="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Color shown: </a:t>
            </a:r>
            <a:r>
              <a:rPr sz="750" spc="-10" dirty="0">
                <a:latin typeface="Raleway"/>
                <a:cs typeface="Raleway"/>
              </a:rPr>
              <a:t>coach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39" name="object 11">
            <a:extLst>
              <a:ext uri="{FF2B5EF4-FFF2-40B4-BE49-F238E27FC236}">
                <a16:creationId xmlns:a16="http://schemas.microsoft.com/office/drawing/2014/main" id="{68796D9C-556D-0D82-B041-3F70006CB147}"/>
              </a:ext>
            </a:extLst>
          </p:cNvPr>
          <p:cNvSpPr/>
          <p:nvPr/>
        </p:nvSpPr>
        <p:spPr>
          <a:xfrm>
            <a:off x="715009" y="337310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12">
            <a:extLst>
              <a:ext uri="{FF2B5EF4-FFF2-40B4-BE49-F238E27FC236}">
                <a16:creationId xmlns:a16="http://schemas.microsoft.com/office/drawing/2014/main" id="{6EAA36DC-1AFE-A939-F290-D54D19564716}"/>
              </a:ext>
            </a:extLst>
          </p:cNvPr>
          <p:cNvSpPr txBox="1"/>
          <p:nvPr/>
        </p:nvSpPr>
        <p:spPr>
          <a:xfrm>
            <a:off x="436880" y="3749561"/>
            <a:ext cx="996950" cy="5016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More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$2,327.00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Stock: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N/A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</a:pPr>
            <a:r>
              <a:rPr sz="900" spc="-10" dirty="0">
                <a:latin typeface="Raleway"/>
                <a:cs typeface="Raleway"/>
              </a:rPr>
              <a:t>Weight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41" name="object 13">
            <a:extLst>
              <a:ext uri="{FF2B5EF4-FFF2-40B4-BE49-F238E27FC236}">
                <a16:creationId xmlns:a16="http://schemas.microsoft.com/office/drawing/2014/main" id="{8337BCFD-A2E2-6D68-FBA0-D53E6E952F84}"/>
              </a:ext>
            </a:extLst>
          </p:cNvPr>
          <p:cNvSpPr txBox="1"/>
          <p:nvPr/>
        </p:nvSpPr>
        <p:spPr>
          <a:xfrm>
            <a:off x="2012124" y="4088054"/>
            <a:ext cx="48387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50.61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42" name="object 14">
            <a:extLst>
              <a:ext uri="{FF2B5EF4-FFF2-40B4-BE49-F238E27FC236}">
                <a16:creationId xmlns:a16="http://schemas.microsoft.com/office/drawing/2014/main" id="{56D97E38-2FB8-7C74-2A62-3E6F17FCAE69}"/>
              </a:ext>
            </a:extLst>
          </p:cNvPr>
          <p:cNvGrpSpPr/>
          <p:nvPr/>
        </p:nvGrpSpPr>
        <p:grpSpPr>
          <a:xfrm>
            <a:off x="445979" y="4282002"/>
            <a:ext cx="727710" cy="727710"/>
            <a:chOff x="44024" y="5189467"/>
            <a:chExt cx="727710" cy="727710"/>
          </a:xfrm>
        </p:grpSpPr>
        <p:sp>
          <p:nvSpPr>
            <p:cNvPr id="43" name="object 15">
              <a:extLst>
                <a:ext uri="{FF2B5EF4-FFF2-40B4-BE49-F238E27FC236}">
                  <a16:creationId xmlns:a16="http://schemas.microsoft.com/office/drawing/2014/main" id="{4A2425B9-2443-74BB-F2E8-0FFE7D76F0A4}"/>
                </a:ext>
              </a:extLst>
            </p:cNvPr>
            <p:cNvSpPr/>
            <p:nvPr/>
          </p:nvSpPr>
          <p:spPr>
            <a:xfrm>
              <a:off x="47625" y="519306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16">
              <a:extLst>
                <a:ext uri="{FF2B5EF4-FFF2-40B4-BE49-F238E27FC236}">
                  <a16:creationId xmlns:a16="http://schemas.microsoft.com/office/drawing/2014/main" id="{83088F25-9C3A-D29E-1595-0E11FE0C2FE4}"/>
                </a:ext>
              </a:extLst>
            </p:cNvPr>
            <p:cNvSpPr/>
            <p:nvPr/>
          </p:nvSpPr>
          <p:spPr>
            <a:xfrm>
              <a:off x="91935" y="523737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17">
              <a:extLst>
                <a:ext uri="{FF2B5EF4-FFF2-40B4-BE49-F238E27FC236}">
                  <a16:creationId xmlns:a16="http://schemas.microsoft.com/office/drawing/2014/main" id="{475AB89A-34DF-CAA9-EFCE-369B07C15950}"/>
                </a:ext>
              </a:extLst>
            </p:cNvPr>
            <p:cNvSpPr/>
            <p:nvPr/>
          </p:nvSpPr>
          <p:spPr>
            <a:xfrm>
              <a:off x="291312" y="5259527"/>
              <a:ext cx="432434" cy="11430"/>
            </a:xfrm>
            <a:custGeom>
              <a:avLst/>
              <a:gdLst/>
              <a:ahLst/>
              <a:cxnLst/>
              <a:rect l="l" t="t" r="r" b="b"/>
              <a:pathLst>
                <a:path w="43243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32434" h="11429">
                  <a:moveTo>
                    <a:pt x="22161" y="0"/>
                  </a:moveTo>
                  <a:lnTo>
                    <a:pt x="11087" y="0"/>
                  </a:lnTo>
                  <a:lnTo>
                    <a:pt x="11087" y="11074"/>
                  </a:lnTo>
                  <a:lnTo>
                    <a:pt x="22161" y="11074"/>
                  </a:lnTo>
                  <a:lnTo>
                    <a:pt x="22161" y="0"/>
                  </a:lnTo>
                  <a:close/>
                </a:path>
                <a:path w="432434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432434" h="11429">
                  <a:moveTo>
                    <a:pt x="88620" y="0"/>
                  </a:moveTo>
                  <a:lnTo>
                    <a:pt x="77546" y="0"/>
                  </a:lnTo>
                  <a:lnTo>
                    <a:pt x="77546" y="11074"/>
                  </a:lnTo>
                  <a:lnTo>
                    <a:pt x="88620" y="11074"/>
                  </a:lnTo>
                  <a:lnTo>
                    <a:pt x="88620" y="0"/>
                  </a:lnTo>
                  <a:close/>
                </a:path>
                <a:path w="432434" h="11429">
                  <a:moveTo>
                    <a:pt x="177228" y="0"/>
                  </a:moveTo>
                  <a:lnTo>
                    <a:pt x="177228" y="0"/>
                  </a:lnTo>
                  <a:lnTo>
                    <a:pt x="121856" y="0"/>
                  </a:lnTo>
                  <a:lnTo>
                    <a:pt x="121856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432434" h="11429">
                  <a:moveTo>
                    <a:pt x="188315" y="0"/>
                  </a:moveTo>
                  <a:lnTo>
                    <a:pt x="177241" y="0"/>
                  </a:lnTo>
                  <a:lnTo>
                    <a:pt x="177241" y="11074"/>
                  </a:lnTo>
                  <a:lnTo>
                    <a:pt x="188315" y="11074"/>
                  </a:lnTo>
                  <a:lnTo>
                    <a:pt x="188315" y="0"/>
                  </a:lnTo>
                  <a:close/>
                </a:path>
                <a:path w="432434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0"/>
                  </a:lnTo>
                  <a:close/>
                </a:path>
                <a:path w="432434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432434" h="11429">
                  <a:moveTo>
                    <a:pt x="243700" y="0"/>
                  </a:moveTo>
                  <a:lnTo>
                    <a:pt x="232625" y="0"/>
                  </a:lnTo>
                  <a:lnTo>
                    <a:pt x="232625" y="11074"/>
                  </a:lnTo>
                  <a:lnTo>
                    <a:pt x="243700" y="11074"/>
                  </a:lnTo>
                  <a:lnTo>
                    <a:pt x="243700" y="0"/>
                  </a:lnTo>
                  <a:close/>
                </a:path>
                <a:path w="432434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432434" h="11429">
                  <a:moveTo>
                    <a:pt x="299085" y="0"/>
                  </a:moveTo>
                  <a:lnTo>
                    <a:pt x="288010" y="0"/>
                  </a:lnTo>
                  <a:lnTo>
                    <a:pt x="288010" y="11074"/>
                  </a:lnTo>
                  <a:lnTo>
                    <a:pt x="299085" y="11074"/>
                  </a:lnTo>
                  <a:lnTo>
                    <a:pt x="299085" y="0"/>
                  </a:lnTo>
                  <a:close/>
                </a:path>
                <a:path w="432434" h="11429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432434" h="11429">
                  <a:moveTo>
                    <a:pt x="365544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432434" h="11429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432434" h="11429">
                  <a:moveTo>
                    <a:pt x="409854" y="0"/>
                  </a:moveTo>
                  <a:lnTo>
                    <a:pt x="398780" y="0"/>
                  </a:lnTo>
                  <a:lnTo>
                    <a:pt x="398780" y="11074"/>
                  </a:lnTo>
                  <a:lnTo>
                    <a:pt x="409854" y="11074"/>
                  </a:lnTo>
                  <a:lnTo>
                    <a:pt x="409854" y="0"/>
                  </a:lnTo>
                  <a:close/>
                </a:path>
                <a:path w="432434" h="11429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18">
              <a:extLst>
                <a:ext uri="{FF2B5EF4-FFF2-40B4-BE49-F238E27FC236}">
                  <a16:creationId xmlns:a16="http://schemas.microsoft.com/office/drawing/2014/main" id="{30F424EA-A137-8D0B-5B3D-DD784844AB45}"/>
                </a:ext>
              </a:extLst>
            </p:cNvPr>
            <p:cNvSpPr/>
            <p:nvPr/>
          </p:nvSpPr>
          <p:spPr>
            <a:xfrm>
              <a:off x="91935" y="5276138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19">
              <a:extLst>
                <a:ext uri="{FF2B5EF4-FFF2-40B4-BE49-F238E27FC236}">
                  <a16:creationId xmlns:a16="http://schemas.microsoft.com/office/drawing/2014/main" id="{126B3BBE-41E9-F479-8E34-031BE02FA69E}"/>
                </a:ext>
              </a:extLst>
            </p:cNvPr>
            <p:cNvSpPr/>
            <p:nvPr/>
          </p:nvSpPr>
          <p:spPr>
            <a:xfrm>
              <a:off x="91935" y="527060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0">
              <a:extLst>
                <a:ext uri="{FF2B5EF4-FFF2-40B4-BE49-F238E27FC236}">
                  <a16:creationId xmlns:a16="http://schemas.microsoft.com/office/drawing/2014/main" id="{7A3CDDA7-320A-698A-748D-AE4D5B82BEE4}"/>
                </a:ext>
              </a:extLst>
            </p:cNvPr>
            <p:cNvSpPr/>
            <p:nvPr/>
          </p:nvSpPr>
          <p:spPr>
            <a:xfrm>
              <a:off x="91935" y="5292763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1">
              <a:extLst>
                <a:ext uri="{FF2B5EF4-FFF2-40B4-BE49-F238E27FC236}">
                  <a16:creationId xmlns:a16="http://schemas.microsoft.com/office/drawing/2014/main" id="{7B129944-8758-B552-1F92-62B8D3A6A644}"/>
                </a:ext>
              </a:extLst>
            </p:cNvPr>
            <p:cNvSpPr/>
            <p:nvPr/>
          </p:nvSpPr>
          <p:spPr>
            <a:xfrm>
              <a:off x="103009" y="5309374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2">
              <a:extLst>
                <a:ext uri="{FF2B5EF4-FFF2-40B4-BE49-F238E27FC236}">
                  <a16:creationId xmlns:a16="http://schemas.microsoft.com/office/drawing/2014/main" id="{698D6901-1B70-CD43-E415-8679BC21D52F}"/>
                </a:ext>
              </a:extLst>
            </p:cNvPr>
            <p:cNvSpPr/>
            <p:nvPr/>
          </p:nvSpPr>
          <p:spPr>
            <a:xfrm>
              <a:off x="91935" y="531491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3">
              <a:extLst>
                <a:ext uri="{FF2B5EF4-FFF2-40B4-BE49-F238E27FC236}">
                  <a16:creationId xmlns:a16="http://schemas.microsoft.com/office/drawing/2014/main" id="{367BA60E-BB51-CBC9-D1CC-D8A2B5745D16}"/>
                </a:ext>
              </a:extLst>
            </p:cNvPr>
            <p:cNvSpPr/>
            <p:nvPr/>
          </p:nvSpPr>
          <p:spPr>
            <a:xfrm>
              <a:off x="91935" y="533707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">
              <a:extLst>
                <a:ext uri="{FF2B5EF4-FFF2-40B4-BE49-F238E27FC236}">
                  <a16:creationId xmlns:a16="http://schemas.microsoft.com/office/drawing/2014/main" id="{1FF28DBA-E8D3-269C-0F90-BA72E16F65B3}"/>
                </a:ext>
              </a:extLst>
            </p:cNvPr>
            <p:cNvSpPr/>
            <p:nvPr/>
          </p:nvSpPr>
          <p:spPr>
            <a:xfrm>
              <a:off x="91935" y="5370296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598170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598170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598170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598170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598170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598170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598170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598170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598170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598170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598170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59817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598170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598170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598170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598170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598170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598170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598170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598170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598170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598170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59817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59817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598170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59817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">
              <a:extLst>
                <a:ext uri="{FF2B5EF4-FFF2-40B4-BE49-F238E27FC236}">
                  <a16:creationId xmlns:a16="http://schemas.microsoft.com/office/drawing/2014/main" id="{BC5AF50A-A875-51FC-F361-E72C32DE5205}"/>
                </a:ext>
              </a:extLst>
            </p:cNvPr>
            <p:cNvSpPr/>
            <p:nvPr/>
          </p:nvSpPr>
          <p:spPr>
            <a:xfrm>
              <a:off x="91935" y="539245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98767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6">
              <a:extLst>
                <a:ext uri="{FF2B5EF4-FFF2-40B4-BE49-F238E27FC236}">
                  <a16:creationId xmlns:a16="http://schemas.microsoft.com/office/drawing/2014/main" id="{971B7BEF-7158-A267-E60A-7780CC62E5BE}"/>
                </a:ext>
              </a:extLst>
            </p:cNvPr>
            <p:cNvSpPr/>
            <p:nvPr/>
          </p:nvSpPr>
          <p:spPr>
            <a:xfrm>
              <a:off x="91935" y="542568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7">
              <a:extLst>
                <a:ext uri="{FF2B5EF4-FFF2-40B4-BE49-F238E27FC236}">
                  <a16:creationId xmlns:a16="http://schemas.microsoft.com/office/drawing/2014/main" id="{C8474DE0-759B-B090-E228-9615461B9ED4}"/>
                </a:ext>
              </a:extLst>
            </p:cNvPr>
            <p:cNvSpPr/>
            <p:nvPr/>
          </p:nvSpPr>
          <p:spPr>
            <a:xfrm>
              <a:off x="91935" y="544784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8">
              <a:extLst>
                <a:ext uri="{FF2B5EF4-FFF2-40B4-BE49-F238E27FC236}">
                  <a16:creationId xmlns:a16="http://schemas.microsoft.com/office/drawing/2014/main" id="{DC0B7E94-B412-A72A-5E18-BF288D53CF1E}"/>
                </a:ext>
              </a:extLst>
            </p:cNvPr>
            <p:cNvSpPr/>
            <p:nvPr/>
          </p:nvSpPr>
          <p:spPr>
            <a:xfrm>
              <a:off x="91935" y="546999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9">
              <a:extLst>
                <a:ext uri="{FF2B5EF4-FFF2-40B4-BE49-F238E27FC236}">
                  <a16:creationId xmlns:a16="http://schemas.microsoft.com/office/drawing/2014/main" id="{73FE9CF1-D36C-2946-550A-199991A8CECA}"/>
                </a:ext>
              </a:extLst>
            </p:cNvPr>
            <p:cNvSpPr/>
            <p:nvPr/>
          </p:nvSpPr>
          <p:spPr>
            <a:xfrm>
              <a:off x="103009" y="5503227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598170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598170" h="33654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598170" h="33654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99695" y="11074"/>
                  </a:lnTo>
                  <a:close/>
                </a:path>
                <a:path w="598170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598170" h="33654">
                  <a:moveTo>
                    <a:pt x="143979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79" y="22161"/>
                  </a:lnTo>
                  <a:lnTo>
                    <a:pt x="143979" y="11074"/>
                  </a:lnTo>
                  <a:close/>
                </a:path>
                <a:path w="598170" h="33654">
                  <a:moveTo>
                    <a:pt x="155079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close/>
                </a:path>
                <a:path w="598170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598170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598170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598170" h="33654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598170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59817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98170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598170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9817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598170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598170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598170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598170" h="33654">
                  <a:moveTo>
                    <a:pt x="553847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61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598170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598170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598170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59815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30">
              <a:extLst>
                <a:ext uri="{FF2B5EF4-FFF2-40B4-BE49-F238E27FC236}">
                  <a16:creationId xmlns:a16="http://schemas.microsoft.com/office/drawing/2014/main" id="{A905ED8C-9BE8-2397-2051-2A3A95D1CA31}"/>
                </a:ext>
              </a:extLst>
            </p:cNvPr>
            <p:cNvSpPr/>
            <p:nvPr/>
          </p:nvSpPr>
          <p:spPr>
            <a:xfrm>
              <a:off x="114084" y="552537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33235" y="11074"/>
                  </a:move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33235" y="11074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88620" y="11074"/>
                  </a:moveTo>
                  <a:lnTo>
                    <a:pt x="77546" y="11074"/>
                  </a:lnTo>
                  <a:lnTo>
                    <a:pt x="77546" y="22161"/>
                  </a:lnTo>
                  <a:lnTo>
                    <a:pt x="88620" y="22161"/>
                  </a:lnTo>
                  <a:lnTo>
                    <a:pt x="88620" y="11074"/>
                  </a:lnTo>
                  <a:close/>
                </a:path>
                <a:path w="609600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09600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05" y="22161"/>
                  </a:lnTo>
                  <a:lnTo>
                    <a:pt x="132905" y="11074"/>
                  </a:lnTo>
                  <a:close/>
                </a:path>
                <a:path w="609600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61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09600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09600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09600" h="33654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11074"/>
                  </a:lnTo>
                  <a:close/>
                </a:path>
                <a:path w="609600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09600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09600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09600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09600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09600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09600" h="33654">
                  <a:moveTo>
                    <a:pt x="476313" y="11074"/>
                  </a:moveTo>
                  <a:lnTo>
                    <a:pt x="465239" y="11074"/>
                  </a:lnTo>
                  <a:lnTo>
                    <a:pt x="465239" y="22161"/>
                  </a:lnTo>
                  <a:lnTo>
                    <a:pt x="476313" y="22161"/>
                  </a:lnTo>
                  <a:lnTo>
                    <a:pt x="476313" y="11074"/>
                  </a:lnTo>
                  <a:close/>
                </a:path>
                <a:path w="609600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09600" h="33654">
                  <a:moveTo>
                    <a:pt x="575995" y="0"/>
                  </a:moveTo>
                  <a:lnTo>
                    <a:pt x="575995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09600" h="33654">
                  <a:moveTo>
                    <a:pt x="587082" y="11074"/>
                  </a:moveTo>
                  <a:lnTo>
                    <a:pt x="576008" y="11074"/>
                  </a:lnTo>
                  <a:lnTo>
                    <a:pt x="576008" y="22161"/>
                  </a:lnTo>
                  <a:lnTo>
                    <a:pt x="587082" y="22161"/>
                  </a:lnTo>
                  <a:lnTo>
                    <a:pt x="587082" y="11074"/>
                  </a:lnTo>
                  <a:close/>
                </a:path>
                <a:path w="609600" h="33654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31">
              <a:extLst>
                <a:ext uri="{FF2B5EF4-FFF2-40B4-BE49-F238E27FC236}">
                  <a16:creationId xmlns:a16="http://schemas.microsoft.com/office/drawing/2014/main" id="{7EB75BF6-9B09-D598-AE23-15ACCB05EE50}"/>
                </a:ext>
              </a:extLst>
            </p:cNvPr>
            <p:cNvSpPr/>
            <p:nvPr/>
          </p:nvSpPr>
          <p:spPr>
            <a:xfrm>
              <a:off x="136245" y="5553062"/>
              <a:ext cx="398780" cy="0"/>
            </a:xfrm>
            <a:custGeom>
              <a:avLst/>
              <a:gdLst/>
              <a:ahLst/>
              <a:cxnLst/>
              <a:rect l="l" t="t" r="r" b="b"/>
              <a:pathLst>
                <a:path w="398780">
                  <a:moveTo>
                    <a:pt x="0" y="0"/>
                  </a:moveTo>
                  <a:lnTo>
                    <a:pt x="39876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32">
              <a:extLst>
                <a:ext uri="{FF2B5EF4-FFF2-40B4-BE49-F238E27FC236}">
                  <a16:creationId xmlns:a16="http://schemas.microsoft.com/office/drawing/2014/main" id="{4F4313DC-5DB4-EDC0-D90E-B50A8EB64A1B}"/>
                </a:ext>
              </a:extLst>
            </p:cNvPr>
            <p:cNvSpPr/>
            <p:nvPr/>
          </p:nvSpPr>
          <p:spPr>
            <a:xfrm>
              <a:off x="103009" y="554752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11087"/>
                  </a:lnTo>
                  <a:lnTo>
                    <a:pt x="33235" y="11087"/>
                  </a:lnTo>
                  <a:lnTo>
                    <a:pt x="33235" y="22161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74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74"/>
                  </a:lnTo>
                  <a:lnTo>
                    <a:pt x="121843" y="22174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99377" y="11087"/>
                  </a:moveTo>
                  <a:lnTo>
                    <a:pt x="199377" y="11087"/>
                  </a:ln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74"/>
                  </a:lnTo>
                  <a:lnTo>
                    <a:pt x="177228" y="22174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74"/>
                  </a:lnTo>
                  <a:lnTo>
                    <a:pt x="199377" y="22174"/>
                  </a:lnTo>
                  <a:lnTo>
                    <a:pt x="199377" y="11087"/>
                  </a:lnTo>
                  <a:close/>
                </a:path>
                <a:path w="62039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199390" y="11087"/>
                  </a:lnTo>
                  <a:lnTo>
                    <a:pt x="199390" y="22174"/>
                  </a:lnTo>
                  <a:lnTo>
                    <a:pt x="210464" y="22174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21538" y="11087"/>
                  </a:lnTo>
                  <a:close/>
                </a:path>
                <a:path w="62039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2039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2039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74"/>
                  </a:lnTo>
                  <a:lnTo>
                    <a:pt x="332308" y="11087"/>
                  </a:lnTo>
                  <a:close/>
                </a:path>
                <a:path w="62039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65544" y="11087"/>
                  </a:ln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74"/>
                  </a:lnTo>
                  <a:lnTo>
                    <a:pt x="398767" y="22174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20928" y="11087"/>
                  </a:lnTo>
                  <a:lnTo>
                    <a:pt x="420928" y="22161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74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74"/>
                  </a:lnTo>
                  <a:lnTo>
                    <a:pt x="575995" y="22174"/>
                  </a:lnTo>
                  <a:lnTo>
                    <a:pt x="587070" y="22174"/>
                  </a:lnTo>
                  <a:lnTo>
                    <a:pt x="587070" y="11087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74"/>
                  </a:lnTo>
                  <a:lnTo>
                    <a:pt x="620306" y="22174"/>
                  </a:lnTo>
                  <a:lnTo>
                    <a:pt x="620306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33">
              <a:extLst>
                <a:ext uri="{FF2B5EF4-FFF2-40B4-BE49-F238E27FC236}">
                  <a16:creationId xmlns:a16="http://schemas.microsoft.com/office/drawing/2014/main" id="{41606951-5D95-E113-A7CE-D32A30BA6879}"/>
                </a:ext>
              </a:extLst>
            </p:cNvPr>
            <p:cNvSpPr/>
            <p:nvPr/>
          </p:nvSpPr>
          <p:spPr>
            <a:xfrm>
              <a:off x="91935" y="556968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44450">
                  <a:moveTo>
                    <a:pt x="66459" y="33223"/>
                  </a:move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2039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34">
              <a:extLst>
                <a:ext uri="{FF2B5EF4-FFF2-40B4-BE49-F238E27FC236}">
                  <a16:creationId xmlns:a16="http://schemas.microsoft.com/office/drawing/2014/main" id="{6B3846DD-C216-3301-773B-C1918A560C78}"/>
                </a:ext>
              </a:extLst>
            </p:cNvPr>
            <p:cNvSpPr/>
            <p:nvPr/>
          </p:nvSpPr>
          <p:spPr>
            <a:xfrm>
              <a:off x="91935" y="560290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close/>
                </a:path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11087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2039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35">
              <a:extLst>
                <a:ext uri="{FF2B5EF4-FFF2-40B4-BE49-F238E27FC236}">
                  <a16:creationId xmlns:a16="http://schemas.microsoft.com/office/drawing/2014/main" id="{7B907042-349D-8E5B-1228-31DEA0D8512A}"/>
                </a:ext>
              </a:extLst>
            </p:cNvPr>
            <p:cNvSpPr/>
            <p:nvPr/>
          </p:nvSpPr>
          <p:spPr>
            <a:xfrm>
              <a:off x="103009" y="5625071"/>
              <a:ext cx="609600" cy="44450"/>
            </a:xfrm>
            <a:custGeom>
              <a:avLst/>
              <a:gdLst/>
              <a:ahLst/>
              <a:cxnLst/>
              <a:rect l="l" t="t" r="r" b="b"/>
              <a:pathLst>
                <a:path w="609600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44450">
                  <a:moveTo>
                    <a:pt x="33223" y="33223"/>
                  </a:moveTo>
                  <a:lnTo>
                    <a:pt x="22148" y="33223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09600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09600" h="44450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33235" y="44297"/>
                  </a:lnTo>
                  <a:lnTo>
                    <a:pt x="44310" y="44297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09600" h="44450">
                  <a:moveTo>
                    <a:pt x="143979" y="33223"/>
                  </a:moveTo>
                  <a:lnTo>
                    <a:pt x="132918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88620" y="33223"/>
                  </a:lnTo>
                  <a:lnTo>
                    <a:pt x="88620" y="44297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79" y="44297"/>
                  </a:lnTo>
                  <a:lnTo>
                    <a:pt x="143979" y="33223"/>
                  </a:lnTo>
                  <a:close/>
                </a:path>
                <a:path w="609600" h="44450">
                  <a:moveTo>
                    <a:pt x="143979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79" y="22148"/>
                  </a:lnTo>
                  <a:lnTo>
                    <a:pt x="143979" y="11074"/>
                  </a:lnTo>
                  <a:close/>
                </a:path>
                <a:path w="609600" h="44450">
                  <a:moveTo>
                    <a:pt x="166154" y="33223"/>
                  </a:moveTo>
                  <a:lnTo>
                    <a:pt x="155079" y="33223"/>
                  </a:lnTo>
                  <a:lnTo>
                    <a:pt x="144005" y="33223"/>
                  </a:lnTo>
                  <a:lnTo>
                    <a:pt x="144005" y="44297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66154" y="33223"/>
                  </a:lnTo>
                  <a:close/>
                </a:path>
                <a:path w="609600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09600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09600" h="44450">
                  <a:moveTo>
                    <a:pt x="210464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11074"/>
                  </a:lnTo>
                  <a:close/>
                </a:path>
                <a:path w="609600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09600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09600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09600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close/>
                </a:path>
                <a:path w="609600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09600" h="44450">
                  <a:moveTo>
                    <a:pt x="432003" y="22148"/>
                  </a:moveTo>
                  <a:lnTo>
                    <a:pt x="420928" y="22148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32003" y="22148"/>
                  </a:lnTo>
                  <a:close/>
                </a:path>
                <a:path w="609600" h="44450">
                  <a:moveTo>
                    <a:pt x="432003" y="0"/>
                  </a:moveTo>
                  <a:lnTo>
                    <a:pt x="420928" y="0"/>
                  </a:lnTo>
                  <a:lnTo>
                    <a:pt x="420928" y="11087"/>
                  </a:lnTo>
                  <a:lnTo>
                    <a:pt x="432003" y="11087"/>
                  </a:lnTo>
                  <a:lnTo>
                    <a:pt x="432003" y="0"/>
                  </a:lnTo>
                  <a:close/>
                </a:path>
                <a:path w="609600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09600" h="44450">
                  <a:moveTo>
                    <a:pt x="487387" y="0"/>
                  </a:move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0"/>
                  </a:lnTo>
                  <a:close/>
                </a:path>
                <a:path w="609600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close/>
                </a:path>
                <a:path w="609600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close/>
                </a:path>
                <a:path w="609600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09600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close/>
                </a:path>
                <a:path w="609600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09600" h="44450">
                  <a:moveTo>
                    <a:pt x="587070" y="22148"/>
                  </a:moveTo>
                  <a:lnTo>
                    <a:pt x="575995" y="22148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48"/>
                  </a:lnTo>
                  <a:close/>
                </a:path>
                <a:path w="609600" h="44450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48"/>
                  </a:lnTo>
                  <a:close/>
                </a:path>
                <a:path w="609600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36">
              <a:extLst>
                <a:ext uri="{FF2B5EF4-FFF2-40B4-BE49-F238E27FC236}">
                  <a16:creationId xmlns:a16="http://schemas.microsoft.com/office/drawing/2014/main" id="{CD9B9458-CCE8-D852-16D3-320863D5F6E0}"/>
                </a:ext>
              </a:extLst>
            </p:cNvPr>
            <p:cNvSpPr/>
            <p:nvPr/>
          </p:nvSpPr>
          <p:spPr>
            <a:xfrm>
              <a:off x="91935" y="565829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2039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65226" y="11087"/>
                  </a:move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20395" h="33654">
                  <a:moveTo>
                    <a:pt x="598144" y="11087"/>
                  </a:moveTo>
                  <a:lnTo>
                    <a:pt x="587070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37">
              <a:extLst>
                <a:ext uri="{FF2B5EF4-FFF2-40B4-BE49-F238E27FC236}">
                  <a16:creationId xmlns:a16="http://schemas.microsoft.com/office/drawing/2014/main" id="{0D64D35A-EB79-0D20-E33E-2BC8E8793022}"/>
                </a:ext>
              </a:extLst>
            </p:cNvPr>
            <p:cNvSpPr/>
            <p:nvPr/>
          </p:nvSpPr>
          <p:spPr>
            <a:xfrm>
              <a:off x="91935" y="568045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38">
              <a:extLst>
                <a:ext uri="{FF2B5EF4-FFF2-40B4-BE49-F238E27FC236}">
                  <a16:creationId xmlns:a16="http://schemas.microsoft.com/office/drawing/2014/main" id="{35A0E0B4-9BE4-D8E4-F57F-C7E2492BECBA}"/>
                </a:ext>
              </a:extLst>
            </p:cNvPr>
            <p:cNvSpPr/>
            <p:nvPr/>
          </p:nvSpPr>
          <p:spPr>
            <a:xfrm>
              <a:off x="91935" y="570260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2039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2039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39">
              <a:extLst>
                <a:ext uri="{FF2B5EF4-FFF2-40B4-BE49-F238E27FC236}">
                  <a16:creationId xmlns:a16="http://schemas.microsoft.com/office/drawing/2014/main" id="{C95DA21C-09B6-27A0-F600-00EC08ABDEFC}"/>
                </a:ext>
              </a:extLst>
            </p:cNvPr>
            <p:cNvSpPr/>
            <p:nvPr/>
          </p:nvSpPr>
          <p:spPr>
            <a:xfrm>
              <a:off x="91935" y="572476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40">
              <a:extLst>
                <a:ext uri="{FF2B5EF4-FFF2-40B4-BE49-F238E27FC236}">
                  <a16:creationId xmlns:a16="http://schemas.microsoft.com/office/drawing/2014/main" id="{EE78BCAC-DC60-9350-4703-C5DDE8014C4D}"/>
                </a:ext>
              </a:extLst>
            </p:cNvPr>
            <p:cNvSpPr/>
            <p:nvPr/>
          </p:nvSpPr>
          <p:spPr>
            <a:xfrm>
              <a:off x="91935" y="575798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21843" y="44323"/>
                  </a:lnTo>
                  <a:lnTo>
                    <a:pt x="132918" y="44323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44450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20395" h="44450">
                  <a:moveTo>
                    <a:pt x="155054" y="33235"/>
                  </a:moveTo>
                  <a:lnTo>
                    <a:pt x="143992" y="33235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5" h="44450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44450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5" h="44450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41">
              <a:extLst>
                <a:ext uri="{FF2B5EF4-FFF2-40B4-BE49-F238E27FC236}">
                  <a16:creationId xmlns:a16="http://schemas.microsoft.com/office/drawing/2014/main" id="{0F3332A5-D01E-2612-7368-435B36D76852}"/>
                </a:ext>
              </a:extLst>
            </p:cNvPr>
            <p:cNvSpPr/>
            <p:nvPr/>
          </p:nvSpPr>
          <p:spPr>
            <a:xfrm>
              <a:off x="91935" y="5791225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09600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09600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09600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09600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lnTo>
                    <a:pt x="155054" y="11087"/>
                  </a:lnTo>
                  <a:lnTo>
                    <a:pt x="155054" y="0"/>
                  </a:lnTo>
                  <a:close/>
                </a:path>
                <a:path w="609600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09600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09600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09600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09600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09600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09600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09600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09600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0960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09600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42">
              <a:extLst>
                <a:ext uri="{FF2B5EF4-FFF2-40B4-BE49-F238E27FC236}">
                  <a16:creationId xmlns:a16="http://schemas.microsoft.com/office/drawing/2014/main" id="{DC37B094-E7A4-7C16-A732-455DA225B5E8}"/>
                </a:ext>
              </a:extLst>
            </p:cNvPr>
            <p:cNvSpPr/>
            <p:nvPr/>
          </p:nvSpPr>
          <p:spPr>
            <a:xfrm>
              <a:off x="91935" y="581337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210451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43">
              <a:extLst>
                <a:ext uri="{FF2B5EF4-FFF2-40B4-BE49-F238E27FC236}">
                  <a16:creationId xmlns:a16="http://schemas.microsoft.com/office/drawing/2014/main" id="{43177A77-4185-7EA5-B60F-98146DFB739B}"/>
                </a:ext>
              </a:extLst>
            </p:cNvPr>
            <p:cNvSpPr/>
            <p:nvPr/>
          </p:nvSpPr>
          <p:spPr>
            <a:xfrm>
              <a:off x="91935" y="5835535"/>
              <a:ext cx="598170" cy="22225"/>
            </a:xfrm>
            <a:custGeom>
              <a:avLst/>
              <a:gdLst/>
              <a:ahLst/>
              <a:cxnLst/>
              <a:rect l="l" t="t" r="r" b="b"/>
              <a:pathLst>
                <a:path w="59817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98170" h="22225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598170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53847" y="0"/>
                  </a:lnTo>
                  <a:close/>
                </a:path>
                <a:path w="598170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44">
              <a:extLst>
                <a:ext uri="{FF2B5EF4-FFF2-40B4-BE49-F238E27FC236}">
                  <a16:creationId xmlns:a16="http://schemas.microsoft.com/office/drawing/2014/main" id="{8D3A04F0-9161-23E9-E2D1-7B0DFB88F781}"/>
                </a:ext>
              </a:extLst>
            </p:cNvPr>
            <p:cNvSpPr/>
            <p:nvPr/>
          </p:nvSpPr>
          <p:spPr>
            <a:xfrm>
              <a:off x="158394" y="5852147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6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45">
              <a:extLst>
                <a:ext uri="{FF2B5EF4-FFF2-40B4-BE49-F238E27FC236}">
                  <a16:creationId xmlns:a16="http://schemas.microsoft.com/office/drawing/2014/main" id="{374A2D1B-36F8-D7B0-81F6-6936365D7A5C}"/>
                </a:ext>
              </a:extLst>
            </p:cNvPr>
            <p:cNvSpPr/>
            <p:nvPr/>
          </p:nvSpPr>
          <p:spPr>
            <a:xfrm>
              <a:off x="91935" y="584661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22225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" name="object 46">
            <a:extLst>
              <a:ext uri="{FF2B5EF4-FFF2-40B4-BE49-F238E27FC236}">
                <a16:creationId xmlns:a16="http://schemas.microsoft.com/office/drawing/2014/main" id="{BC67A113-964D-2BB8-6A27-F2D81A43427A}"/>
              </a:ext>
            </a:extLst>
          </p:cNvPr>
          <p:cNvSpPr txBox="1"/>
          <p:nvPr/>
        </p:nvSpPr>
        <p:spPr>
          <a:xfrm>
            <a:off x="436880" y="4988611"/>
            <a:ext cx="960119" cy="370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42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82.5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50.61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75" name="object 47">
            <a:hlinkClick r:id="rId4"/>
            <a:extLst>
              <a:ext uri="{FF2B5EF4-FFF2-40B4-BE49-F238E27FC236}">
                <a16:creationId xmlns:a16="http://schemas.microsoft.com/office/drawing/2014/main" id="{3481FA37-D56E-60FF-65DD-AF3BF4DD2746}"/>
              </a:ext>
            </a:extLst>
          </p:cNvPr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175346" y="932803"/>
            <a:ext cx="5715000" cy="4514850"/>
          </a:xfrm>
          <a:prstGeom prst="rect">
            <a:avLst/>
          </a:prstGeom>
        </p:spPr>
      </p:pic>
      <p:graphicFrame>
        <p:nvGraphicFramePr>
          <p:cNvPr id="76" name="Object 75">
            <a:extLst>
              <a:ext uri="{FF2B5EF4-FFF2-40B4-BE49-F238E27FC236}">
                <a16:creationId xmlns:a16="http://schemas.microsoft.com/office/drawing/2014/main" id="{883E12F2-C2B2-D772-AC6D-9026FE965FA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5220769"/>
              </p:ext>
            </p:extLst>
          </p:nvPr>
        </p:nvGraphicFramePr>
        <p:xfrm>
          <a:off x="304800" y="5606060"/>
          <a:ext cx="7823798" cy="195879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724900" imgH="2184400" progId="Excel.Sheet.12">
                  <p:embed/>
                </p:oleObj>
              </mc:Choice>
              <mc:Fallback>
                <p:oleObj name="Worksheet" r:id="rId6" imgW="8724900" imgH="2184400" progId="Excel.Sheet.12">
                  <p:embed/>
                  <p:pic>
                    <p:nvPicPr>
                      <p:cNvPr id="76" name="Object 75">
                        <a:extLst>
                          <a:ext uri="{FF2B5EF4-FFF2-40B4-BE49-F238E27FC236}">
                            <a16:creationId xmlns:a16="http://schemas.microsoft.com/office/drawing/2014/main" id="{883E12F2-C2B2-D772-AC6D-9026FE965F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304800" y="5606060"/>
                        <a:ext cx="7823798" cy="195879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0608237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595" y="944128"/>
            <a:ext cx="5715000" cy="4446270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6210363" y="815337"/>
            <a:ext cx="3168650" cy="470385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3995">
              <a:lnSpc>
                <a:spcPts val="1350"/>
              </a:lnSpc>
            </a:pPr>
            <a:r>
              <a:rPr sz="1200" b="1" spc="80" dirty="0">
                <a:latin typeface="Arial"/>
                <a:cs typeface="Arial"/>
              </a:rPr>
              <a:t>OTTAWA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POWER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LIFT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10" dirty="0">
                <a:latin typeface="Arial"/>
                <a:cs typeface="Arial"/>
              </a:rPr>
              <a:t>WITH </a:t>
            </a:r>
            <a:r>
              <a:rPr sz="1200" b="1" spc="70" dirty="0">
                <a:latin typeface="Arial"/>
                <a:cs typeface="Arial"/>
              </a:rPr>
              <a:t>HEAT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AND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MASSAGE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TT850C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Ottawa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brings the convenience and utility of a Power Lift-Chair </a:t>
            </a:r>
            <a:r>
              <a:rPr sz="750" spc="-10" dirty="0">
                <a:latin typeface="Raleway"/>
                <a:cs typeface="Raleway"/>
              </a:rPr>
              <a:t>Recliner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directly into your living room with this classically designed rolled </a:t>
            </a:r>
            <a:r>
              <a:rPr sz="750" spc="-25" dirty="0">
                <a:latin typeface="Raleway"/>
                <a:cs typeface="Raleway"/>
              </a:rPr>
              <a:t>arm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unit. This power recliner lifts for easy ingress and egress into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features heat and adjustable massage for comfort that is sure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make the chair the most treasured spot in your room. Sinuous </a:t>
            </a:r>
            <a:r>
              <a:rPr sz="750" spc="-10" dirty="0">
                <a:latin typeface="Raleway"/>
                <a:cs typeface="Raleway"/>
              </a:rPr>
              <a:t>spring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construction with a steel seat box makes for a plush seating </a:t>
            </a:r>
            <a:r>
              <a:rPr sz="750" spc="-10" dirty="0">
                <a:latin typeface="Raleway"/>
                <a:cs typeface="Raleway"/>
              </a:rPr>
              <a:t>experience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while the high-grade polyester fabric offers the durability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wearability treasured in </a:t>
            </a:r>
            <a:r>
              <a:rPr sz="750" spc="-10" dirty="0">
                <a:latin typeface="Raleway"/>
                <a:cs typeface="Raleway"/>
              </a:rPr>
              <a:t>seating.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Multi-operation hand-held controller </a:t>
            </a:r>
            <a:r>
              <a:rPr sz="750" spc="-10" dirty="0">
                <a:latin typeface="Raleway"/>
                <a:cs typeface="Raleway"/>
              </a:rPr>
              <a:t>operates</a:t>
            </a:r>
            <a:endParaRPr sz="750" dirty="0">
              <a:latin typeface="Raleway"/>
              <a:cs typeface="Raleway"/>
            </a:endParaRPr>
          </a:p>
          <a:p>
            <a:pPr marL="774700" marR="3651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lay-flat recline mechanism with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headrest and </a:t>
            </a:r>
            <a:r>
              <a:rPr sz="750" spc="-10" dirty="0">
                <a:latin typeface="Raleway"/>
                <a:cs typeface="Raleway"/>
              </a:rPr>
              <a:t>footrest</a:t>
            </a:r>
            <a:endParaRPr sz="750" dirty="0">
              <a:latin typeface="Raleway"/>
              <a:cs typeface="Raleway"/>
            </a:endParaRPr>
          </a:p>
          <a:p>
            <a:pPr marL="774700" marR="5454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Lift powered with up/down </a:t>
            </a:r>
            <a:r>
              <a:rPr sz="750" spc="-10" dirty="0">
                <a:latin typeface="Raleway"/>
                <a:cs typeface="Raleway"/>
              </a:rPr>
              <a:t>button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Heat with on/off </a:t>
            </a:r>
            <a:r>
              <a:rPr sz="750" spc="-10" dirty="0">
                <a:latin typeface="Raleway"/>
                <a:cs typeface="Raleway"/>
              </a:rPr>
              <a:t>button</a:t>
            </a:r>
            <a:endParaRPr sz="750" dirty="0">
              <a:latin typeface="Raleway"/>
              <a:cs typeface="Raleway"/>
            </a:endParaRPr>
          </a:p>
          <a:p>
            <a:pPr marL="774700" marR="234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Massage with wave, pulse and standby </a:t>
            </a:r>
            <a:r>
              <a:rPr sz="750" spc="-10" dirty="0">
                <a:latin typeface="Raleway"/>
                <a:cs typeface="Raleway"/>
              </a:rPr>
              <a:t>modes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adjustable level of </a:t>
            </a:r>
            <a:r>
              <a:rPr sz="750" spc="-10" dirty="0">
                <a:latin typeface="Raleway"/>
                <a:cs typeface="Raleway"/>
              </a:rPr>
              <a:t>intensity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recharging </a:t>
            </a:r>
            <a:r>
              <a:rPr sz="750" spc="-10" dirty="0">
                <a:latin typeface="Raleway"/>
                <a:cs typeface="Raleway"/>
              </a:rPr>
              <a:t>station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Home button to return to original </a:t>
            </a:r>
            <a:r>
              <a:rPr sz="750" spc="-10" dirty="0">
                <a:latin typeface="Raleway"/>
                <a:cs typeface="Raleway"/>
              </a:rPr>
              <a:t>position</a:t>
            </a:r>
            <a:endParaRPr sz="750" dirty="0">
              <a:latin typeface="Raleway"/>
              <a:cs typeface="Raleway"/>
            </a:endParaRPr>
          </a:p>
          <a:p>
            <a:pPr marL="393700" marR="258445" indent="241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massage units feature auto shut-off feature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safety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Dual-Lift </a:t>
            </a:r>
            <a:r>
              <a:rPr sz="750" spc="-10" dirty="0">
                <a:latin typeface="Raleway"/>
                <a:cs typeface="Raleway"/>
              </a:rPr>
              <a:t>Motor</a:t>
            </a:r>
            <a:endParaRPr sz="750" dirty="0">
              <a:latin typeface="Raleway"/>
              <a:cs typeface="Raleway"/>
            </a:endParaRPr>
          </a:p>
          <a:p>
            <a:pPr marL="393700" marR="8763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pouch for magazine or device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Steel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box with no-sag </a:t>
            </a:r>
            <a:r>
              <a:rPr sz="750" spc="-10" dirty="0">
                <a:latin typeface="Raleway"/>
                <a:cs typeface="Raleway"/>
              </a:rPr>
              <a:t>springs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Removable </a:t>
            </a:r>
            <a:r>
              <a:rPr sz="750" spc="-20" dirty="0">
                <a:latin typeface="Raleway"/>
                <a:cs typeface="Raleway"/>
              </a:rPr>
              <a:t>backs</a:t>
            </a:r>
            <a:endParaRPr sz="750" dirty="0">
              <a:latin typeface="Raleway"/>
              <a:cs typeface="Raleway"/>
            </a:endParaRPr>
          </a:p>
          <a:p>
            <a:pPr marL="393700" marR="508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100% Polyester for durability and </a:t>
            </a:r>
            <a:r>
              <a:rPr sz="750" spc="-10" dirty="0">
                <a:latin typeface="Raleway"/>
                <a:cs typeface="Raleway"/>
              </a:rPr>
              <a:t>wearability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Camel color </a:t>
            </a:r>
            <a:r>
              <a:rPr sz="750" spc="-10" dirty="0">
                <a:latin typeface="Raleway"/>
                <a:cs typeface="Raleway"/>
              </a:rPr>
              <a:t>fabric</a:t>
            </a:r>
            <a:endParaRPr sz="750" dirty="0">
              <a:latin typeface="Raleway"/>
              <a:cs typeface="Raleway"/>
            </a:endParaRPr>
          </a:p>
          <a:p>
            <a:pPr marL="12700" marR="2385695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$319.00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Heat/Massage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Lift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Massage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Power Lift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126.7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8651303" y="4572000"/>
            <a:ext cx="727710" cy="727710"/>
            <a:chOff x="5907614" y="6153194"/>
            <a:chExt cx="727710" cy="727710"/>
          </a:xfrm>
        </p:grpSpPr>
        <p:sp>
          <p:nvSpPr>
            <p:cNvPr id="22" name="object 22"/>
            <p:cNvSpPr/>
            <p:nvPr/>
          </p:nvSpPr>
          <p:spPr>
            <a:xfrm>
              <a:off x="5911215" y="615679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62010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87375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622325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88443" y="625094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624540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76605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6599" y="627310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627863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63007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5525" y="633402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287833" y="6356172"/>
              <a:ext cx="243840" cy="11430"/>
            </a:xfrm>
            <a:custGeom>
              <a:avLst/>
              <a:gdLst/>
              <a:ahLst/>
              <a:cxnLst/>
              <a:rect l="l" t="t" r="r" b="b"/>
              <a:pathLst>
                <a:path w="24384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243840" h="11429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243840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243840" h="11429">
                  <a:moveTo>
                    <a:pt x="232600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00" y="11074"/>
                  </a:lnTo>
                  <a:lnTo>
                    <a:pt x="232600" y="0"/>
                  </a:lnTo>
                  <a:close/>
                </a:path>
                <a:path w="243840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6372783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63672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099517" y="6394945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4">
                  <a:moveTo>
                    <a:pt x="0" y="0"/>
                  </a:moveTo>
                  <a:lnTo>
                    <a:pt x="26584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6600" y="638940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74"/>
                  </a:lnTo>
                  <a:close/>
                </a:path>
                <a:path w="62039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32003" y="11074"/>
                  </a:move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lnTo>
                    <a:pt x="432003" y="11074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98144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641155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21221" y="33235"/>
                  </a:moveTo>
                  <a:lnTo>
                    <a:pt x="310146" y="33235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35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44310"/>
                  </a:lnTo>
                  <a:lnTo>
                    <a:pt x="365531" y="44310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644479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33223"/>
                  </a:moveTo>
                  <a:lnTo>
                    <a:pt x="77533" y="33223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647801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2039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66600" y="650017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10464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close/>
                </a:path>
                <a:path w="62039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20395" h="33654">
                  <a:moveTo>
                    <a:pt x="587057" y="11074"/>
                  </a:moveTo>
                  <a:lnTo>
                    <a:pt x="575983" y="11074"/>
                  </a:lnTo>
                  <a:lnTo>
                    <a:pt x="575983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20395" h="33654">
                  <a:moveTo>
                    <a:pt x="609219" y="0"/>
                  </a:moveTo>
                  <a:lnTo>
                    <a:pt x="598144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598144" y="33223"/>
                  </a:lnTo>
                  <a:lnTo>
                    <a:pt x="609219" y="33223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20395" h="33654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5525" y="652232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210451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5525" y="655556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658878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2039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66109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663309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88607" y="22148"/>
                  </a:move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76605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33654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5525" y="665524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33223" y="33235"/>
                  </a:move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88607" y="11087"/>
                  </a:moveTo>
                  <a:lnTo>
                    <a:pt x="77533" y="11087"/>
                  </a:ln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31825" h="44450">
                  <a:moveTo>
                    <a:pt x="132918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32918" y="33235"/>
                  </a:lnTo>
                  <a:close/>
                </a:path>
                <a:path w="631825" h="44450">
                  <a:moveTo>
                    <a:pt x="132918" y="11087"/>
                  </a:move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32613" y="33235"/>
                  </a:moveTo>
                  <a:lnTo>
                    <a:pt x="221538" y="33235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76923" y="33235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87057" y="22161"/>
                  </a:moveTo>
                  <a:lnTo>
                    <a:pt x="575995" y="22161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61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243523" y="6688480"/>
              <a:ext cx="166370" cy="11430"/>
            </a:xfrm>
            <a:custGeom>
              <a:avLst/>
              <a:gdLst/>
              <a:ahLst/>
              <a:cxnLst/>
              <a:rect l="l" t="t" r="r" b="b"/>
              <a:pathLst>
                <a:path w="16637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6637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166370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166370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166370" h="11429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166370" h="11429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453987" y="6694017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5525" y="669955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021984" y="6721716"/>
              <a:ext cx="565150" cy="33655"/>
            </a:xfrm>
            <a:custGeom>
              <a:avLst/>
              <a:gdLst/>
              <a:ahLst/>
              <a:cxnLst/>
              <a:rect l="l" t="t" r="r" b="b"/>
              <a:pathLst>
                <a:path w="565150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65150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56515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565150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565150" h="33654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565150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565150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565150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565150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565150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565150" h="33654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56515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65150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565150" h="33654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48"/>
                  </a:lnTo>
                  <a:close/>
                </a:path>
                <a:path w="565150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565150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65150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565150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65150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565150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565150" h="33654">
                  <a:moveTo>
                    <a:pt x="531672" y="0"/>
                  </a:moveTo>
                  <a:lnTo>
                    <a:pt x="520598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598" y="33223"/>
                  </a:lnTo>
                  <a:lnTo>
                    <a:pt x="520598" y="22148"/>
                  </a:lnTo>
                  <a:lnTo>
                    <a:pt x="520598" y="11074"/>
                  </a:lnTo>
                  <a:lnTo>
                    <a:pt x="531672" y="11074"/>
                  </a:lnTo>
                  <a:lnTo>
                    <a:pt x="531672" y="0"/>
                  </a:lnTo>
                  <a:close/>
                </a:path>
                <a:path w="565150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5525" y="674386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31990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5525" y="676601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44450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44450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44450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11087"/>
                  </a:ln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44450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542759" y="11087"/>
                  </a:moveTo>
                  <a:lnTo>
                    <a:pt x="531685" y="11087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44450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44450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44450">
                  <a:moveTo>
                    <a:pt x="620293" y="11087"/>
                  </a:moveTo>
                  <a:lnTo>
                    <a:pt x="609219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lnTo>
                    <a:pt x="620293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55525" y="679924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165990" y="6821398"/>
              <a:ext cx="398780" cy="11430"/>
            </a:xfrm>
            <a:custGeom>
              <a:avLst/>
              <a:gdLst/>
              <a:ahLst/>
              <a:cxnLst/>
              <a:rect l="l" t="t" r="r" b="b"/>
              <a:pathLst>
                <a:path w="398779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398779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398779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398779" h="11429">
                  <a:moveTo>
                    <a:pt x="110756" y="0"/>
                  </a:moveTo>
                  <a:lnTo>
                    <a:pt x="99682" y="0"/>
                  </a:ln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110756" y="11074"/>
                  </a:lnTo>
                  <a:lnTo>
                    <a:pt x="110756" y="0"/>
                  </a:lnTo>
                  <a:close/>
                </a:path>
                <a:path w="398779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398779" h="11429">
                  <a:moveTo>
                    <a:pt x="166141" y="0"/>
                  </a:moveTo>
                  <a:lnTo>
                    <a:pt x="155067" y="0"/>
                  </a:lnTo>
                  <a:lnTo>
                    <a:pt x="155067" y="11074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398779" h="11429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398779" h="11429">
                  <a:moveTo>
                    <a:pt x="221526" y="0"/>
                  </a:moveTo>
                  <a:lnTo>
                    <a:pt x="210451" y="0"/>
                  </a:lnTo>
                  <a:lnTo>
                    <a:pt x="210451" y="11074"/>
                  </a:lnTo>
                  <a:lnTo>
                    <a:pt x="221526" y="11074"/>
                  </a:lnTo>
                  <a:lnTo>
                    <a:pt x="221526" y="0"/>
                  </a:lnTo>
                  <a:close/>
                </a:path>
                <a:path w="398779" h="11429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398779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398779" h="11429">
                  <a:moveTo>
                    <a:pt x="332295" y="0"/>
                  </a:moveTo>
                  <a:lnTo>
                    <a:pt x="321221" y="0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398779" h="11429">
                  <a:moveTo>
                    <a:pt x="354444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44" y="11074"/>
                  </a:lnTo>
                  <a:lnTo>
                    <a:pt x="354444" y="0"/>
                  </a:lnTo>
                  <a:close/>
                </a:path>
                <a:path w="398779" h="11429">
                  <a:moveTo>
                    <a:pt x="376593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593" y="11074"/>
                  </a:lnTo>
                  <a:lnTo>
                    <a:pt x="376593" y="0"/>
                  </a:lnTo>
                  <a:close/>
                </a:path>
                <a:path w="398779" h="11429">
                  <a:moveTo>
                    <a:pt x="398754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54" y="11074"/>
                  </a:lnTo>
                  <a:lnTo>
                    <a:pt x="3987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8592559" y="5388368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 </a:t>
            </a:r>
            <a:r>
              <a:rPr sz="750" spc="-25" dirty="0">
                <a:latin typeface="Raleway"/>
                <a:cs typeface="Raleway"/>
              </a:rPr>
              <a:t>43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33.5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19.97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55" name="object 55"/>
          <p:cNvSpPr txBox="1">
            <a:spLocks noGrp="1"/>
          </p:cNvSpPr>
          <p:nvPr>
            <p:ph type="sldNum" sz="quarter" idx="4294967295"/>
          </p:nvPr>
        </p:nvSpPr>
        <p:spPr>
          <a:xfrm>
            <a:off x="9537700" y="7521575"/>
            <a:ext cx="520700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58</a:t>
            </a:fld>
            <a:endParaRPr spc="-3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26DE161-3777-76E8-80E4-679800A4410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55077784"/>
              </p:ext>
            </p:extLst>
          </p:nvPr>
        </p:nvGraphicFramePr>
        <p:xfrm>
          <a:off x="66160" y="5875567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8" imgW="8039100" imgH="609600" progId="Excel.Sheet.12">
                  <p:embed/>
                </p:oleObj>
              </mc:Choice>
              <mc:Fallback>
                <p:oleObj name="Worksheet" r:id="rId8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26DE161-3777-76E8-80E4-679800A441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66160" y="5875567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FF3300B-17D1-9954-17D5-CC36C403F6E8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82375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bject 19"/>
          <p:cNvSpPr txBox="1"/>
          <p:nvPr/>
        </p:nvSpPr>
        <p:spPr>
          <a:xfrm>
            <a:off x="202800" y="895515"/>
            <a:ext cx="3168650" cy="42421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3995">
              <a:lnSpc>
                <a:spcPts val="1350"/>
              </a:lnSpc>
            </a:pPr>
            <a:r>
              <a:rPr sz="1200" b="1" spc="80" dirty="0">
                <a:latin typeface="Arial"/>
                <a:cs typeface="Arial"/>
              </a:rPr>
              <a:t>OTTAWA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POWER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LIFT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10" dirty="0">
                <a:latin typeface="Arial"/>
                <a:cs typeface="Arial"/>
              </a:rPr>
              <a:t>WITH </a:t>
            </a:r>
            <a:r>
              <a:rPr sz="1200" b="1" spc="70" dirty="0">
                <a:latin typeface="Arial"/>
                <a:cs typeface="Arial"/>
              </a:rPr>
              <a:t>HEAT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AND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MASSAGE,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WALNUT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TT850CW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Ottawa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brings the convenience and utility of a Power Lift-Chair </a:t>
            </a:r>
            <a:r>
              <a:rPr sz="750" spc="-10" dirty="0">
                <a:latin typeface="Raleway"/>
                <a:cs typeface="Raleway"/>
              </a:rPr>
              <a:t>Recliner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directly into your living room with this classically designed rolled </a:t>
            </a:r>
            <a:r>
              <a:rPr sz="750" spc="-25" dirty="0">
                <a:latin typeface="Raleway"/>
                <a:cs typeface="Raleway"/>
              </a:rPr>
              <a:t>arm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unit. This power recliner lifts for easy ingress and egress into the </a:t>
            </a:r>
            <a:r>
              <a:rPr sz="750" spc="-10" dirty="0">
                <a:latin typeface="Raleway"/>
                <a:cs typeface="Raleway"/>
              </a:rPr>
              <a:t>chair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features heat and adjustable massage for comfort that is sure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make the chair the most treasured spot in your room. Sinuous </a:t>
            </a:r>
            <a:r>
              <a:rPr sz="750" spc="-10" dirty="0">
                <a:latin typeface="Raleway"/>
                <a:cs typeface="Raleway"/>
              </a:rPr>
              <a:t>spring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construction with a steel seat box makes for a plush seating </a:t>
            </a:r>
            <a:r>
              <a:rPr sz="750" spc="-10" dirty="0">
                <a:latin typeface="Raleway"/>
                <a:cs typeface="Raleway"/>
              </a:rPr>
              <a:t>experience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while the high-grade polyester fabric offers the durability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wearability treasured in </a:t>
            </a:r>
            <a:r>
              <a:rPr sz="750" spc="-10" dirty="0">
                <a:latin typeface="Raleway"/>
                <a:cs typeface="Raleway"/>
              </a:rPr>
              <a:t>seating.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Multi-operation hand-held controller </a:t>
            </a:r>
            <a:r>
              <a:rPr sz="750" spc="-10" dirty="0">
                <a:latin typeface="Raleway"/>
                <a:cs typeface="Raleway"/>
              </a:rPr>
              <a:t>operates</a:t>
            </a:r>
            <a:endParaRPr sz="750" dirty="0">
              <a:latin typeface="Raleway"/>
              <a:cs typeface="Raleway"/>
            </a:endParaRPr>
          </a:p>
          <a:p>
            <a:pPr marL="774700" marR="3651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lay-flat recline mechanism with </a:t>
            </a:r>
            <a:r>
              <a:rPr sz="750" spc="-10" dirty="0">
                <a:latin typeface="Raleway"/>
                <a:cs typeface="Raleway"/>
              </a:rPr>
              <a:t>power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headrest and </a:t>
            </a:r>
            <a:r>
              <a:rPr sz="750" spc="-10" dirty="0">
                <a:latin typeface="Raleway"/>
                <a:cs typeface="Raleway"/>
              </a:rPr>
              <a:t>footrest</a:t>
            </a:r>
            <a:endParaRPr sz="750" dirty="0">
              <a:latin typeface="Raleway"/>
              <a:cs typeface="Raleway"/>
            </a:endParaRPr>
          </a:p>
          <a:p>
            <a:pPr marL="774700" marR="5454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Lift powered with up/down </a:t>
            </a:r>
            <a:r>
              <a:rPr sz="750" spc="-10" dirty="0">
                <a:latin typeface="Raleway"/>
                <a:cs typeface="Raleway"/>
              </a:rPr>
              <a:t>button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Heat with on/off </a:t>
            </a:r>
            <a:r>
              <a:rPr sz="750" spc="-10" dirty="0">
                <a:latin typeface="Raleway"/>
                <a:cs typeface="Raleway"/>
              </a:rPr>
              <a:t>button</a:t>
            </a:r>
            <a:endParaRPr sz="750" dirty="0">
              <a:latin typeface="Raleway"/>
              <a:cs typeface="Raleway"/>
            </a:endParaRPr>
          </a:p>
          <a:p>
            <a:pPr marL="774700" marR="234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Massage with wave, pulse and standby </a:t>
            </a:r>
            <a:r>
              <a:rPr sz="750" spc="-10" dirty="0">
                <a:latin typeface="Raleway"/>
                <a:cs typeface="Raleway"/>
              </a:rPr>
              <a:t>modes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adjustable level of </a:t>
            </a:r>
            <a:r>
              <a:rPr sz="750" spc="-10" dirty="0">
                <a:latin typeface="Raleway"/>
                <a:cs typeface="Raleway"/>
              </a:rPr>
              <a:t>intensity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recharging </a:t>
            </a:r>
            <a:r>
              <a:rPr sz="750" spc="-10" dirty="0">
                <a:latin typeface="Raleway"/>
                <a:cs typeface="Raleway"/>
              </a:rPr>
              <a:t>station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Home button to return to original </a:t>
            </a:r>
            <a:r>
              <a:rPr sz="750" spc="-10" dirty="0">
                <a:latin typeface="Raleway"/>
                <a:cs typeface="Raleway"/>
              </a:rPr>
              <a:t>position</a:t>
            </a:r>
            <a:endParaRPr sz="750" dirty="0">
              <a:latin typeface="Raleway"/>
              <a:cs typeface="Raleway"/>
            </a:endParaRPr>
          </a:p>
          <a:p>
            <a:pPr marL="393700" marR="258445" indent="241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massage units feature auto shut-off feature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safety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Dual-Lift </a:t>
            </a:r>
            <a:r>
              <a:rPr sz="750" spc="-10" dirty="0">
                <a:latin typeface="Raleway"/>
                <a:cs typeface="Raleway"/>
              </a:rPr>
              <a:t>Motor</a:t>
            </a:r>
            <a:endParaRPr sz="750" dirty="0">
              <a:latin typeface="Raleway"/>
              <a:cs typeface="Raleway"/>
            </a:endParaRPr>
          </a:p>
          <a:p>
            <a:pPr marL="393700" marR="8763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Side pouch for magazine or device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Steel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 box with no-sag </a:t>
            </a:r>
            <a:r>
              <a:rPr sz="750" spc="-10" dirty="0">
                <a:latin typeface="Raleway"/>
                <a:cs typeface="Raleway"/>
              </a:rPr>
              <a:t>springs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Removable </a:t>
            </a:r>
            <a:r>
              <a:rPr sz="750" spc="-20" dirty="0">
                <a:latin typeface="Raleway"/>
                <a:cs typeface="Raleway"/>
              </a:rPr>
              <a:t>backs</a:t>
            </a:r>
            <a:endParaRPr sz="750" dirty="0">
              <a:latin typeface="Raleway"/>
              <a:cs typeface="Raleway"/>
            </a:endParaRPr>
          </a:p>
          <a:p>
            <a:pPr marL="393700" marR="508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100% Polyester for durability and </a:t>
            </a:r>
            <a:r>
              <a:rPr sz="750" spc="-10" dirty="0">
                <a:latin typeface="Raleway"/>
                <a:cs typeface="Raleway"/>
              </a:rPr>
              <a:t>wearability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Color: </a:t>
            </a:r>
            <a:r>
              <a:rPr sz="750" spc="-10" dirty="0">
                <a:latin typeface="Raleway"/>
                <a:cs typeface="Raleway"/>
              </a:rPr>
              <a:t>Walnut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$319.00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880"/>
              </a:lnSpc>
              <a:spcBef>
                <a:spcPts val="10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Heat/Massage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Lift Chair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Massage Chair</a:t>
            </a:r>
            <a:r>
              <a:rPr sz="750" dirty="0">
                <a:latin typeface="Raleway"/>
                <a:cs typeface="Raleway"/>
              </a:rPr>
              <a:t>,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Power Lift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Chair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126.7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381000" y="5477877"/>
            <a:ext cx="727710" cy="727710"/>
            <a:chOff x="44024" y="6153194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47625" y="615679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935" y="620109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54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54" y="22161"/>
                  </a:lnTo>
                  <a:lnTo>
                    <a:pt x="155054" y="11087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8089" y="6223254"/>
              <a:ext cx="465455" cy="11430"/>
            </a:xfrm>
            <a:custGeom>
              <a:avLst/>
              <a:gdLst/>
              <a:ahLst/>
              <a:cxnLst/>
              <a:rect l="l" t="t" r="r" b="b"/>
              <a:pathLst>
                <a:path w="465455" h="11429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465455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465455" h="11429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65455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65455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465455" h="11429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465455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465455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465455" h="11429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465455" h="11429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465455" h="11429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465455" h="11429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465455" h="11429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465455" h="11429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465455" h="11429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1935" y="6239865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5">
                  <a:moveTo>
                    <a:pt x="0" y="0"/>
                  </a:moveTo>
                  <a:lnTo>
                    <a:pt x="22153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1935" y="623432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22225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22225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68236" y="6250940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1935" y="6256477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22225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3009" y="6273101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627863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630078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02082" y="632848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935" y="632294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188302" y="33223"/>
                  </a:move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88302" y="44297"/>
                  </a:lnTo>
                  <a:lnTo>
                    <a:pt x="188302" y="33223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199377" y="44297"/>
                  </a:lnTo>
                  <a:lnTo>
                    <a:pt x="210451" y="44297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44450">
                  <a:moveTo>
                    <a:pt x="587070" y="22148"/>
                  </a:moveTo>
                  <a:lnTo>
                    <a:pt x="575995" y="22148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09231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935" y="635617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42759" y="22161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637833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22148" y="33223"/>
                  </a:move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23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23" y="33223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88607" y="33223"/>
                  </a:moveTo>
                  <a:lnTo>
                    <a:pt x="77533" y="33223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88607" y="33223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44297"/>
                  </a:lnTo>
                  <a:lnTo>
                    <a:pt x="155054" y="44297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99377" y="33223"/>
                  </a:moveTo>
                  <a:lnTo>
                    <a:pt x="188302" y="33223"/>
                  </a:lnTo>
                  <a:lnTo>
                    <a:pt x="188302" y="44297"/>
                  </a:lnTo>
                  <a:lnTo>
                    <a:pt x="199377" y="44297"/>
                  </a:lnTo>
                  <a:lnTo>
                    <a:pt x="199377" y="33223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3009" y="641155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09600" h="33654">
                  <a:moveTo>
                    <a:pt x="33223" y="22161"/>
                  </a:move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09600" h="33654">
                  <a:moveTo>
                    <a:pt x="44310" y="22161"/>
                  </a:moveTo>
                  <a:lnTo>
                    <a:pt x="33235" y="22161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61"/>
                  </a:lnTo>
                  <a:close/>
                </a:path>
                <a:path w="609600" h="33654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09600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09600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09600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09600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09600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79" y="33235"/>
                  </a:lnTo>
                  <a:lnTo>
                    <a:pt x="143979" y="22161"/>
                  </a:lnTo>
                  <a:close/>
                </a:path>
                <a:path w="609600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09600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09600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09600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09600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09600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09600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09600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09600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09600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09600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09600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09600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09600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09600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03009" y="6433718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close/>
                </a:path>
                <a:path w="62039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44450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44450">
                  <a:moveTo>
                    <a:pt x="143979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79" y="33223"/>
                  </a:lnTo>
                  <a:lnTo>
                    <a:pt x="143979" y="22148"/>
                  </a:lnTo>
                  <a:lnTo>
                    <a:pt x="143979" y="11074"/>
                  </a:lnTo>
                  <a:close/>
                </a:path>
                <a:path w="620395" h="44450">
                  <a:moveTo>
                    <a:pt x="155079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lnTo>
                    <a:pt x="155079" y="11074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44450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44450">
                  <a:moveTo>
                    <a:pt x="432003" y="22148"/>
                  </a:move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32003" y="22148"/>
                  </a:lnTo>
                  <a:close/>
                </a:path>
                <a:path w="62039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44450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935" y="646694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648909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3182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87"/>
                  </a:lnTo>
                  <a:lnTo>
                    <a:pt x="354457" y="11087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98462" y="11087"/>
                  </a:move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lnTo>
                    <a:pt x="498462" y="11087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651125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1935" y="6533400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44450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55054" y="33235"/>
                  </a:moveTo>
                  <a:lnTo>
                    <a:pt x="143992" y="33235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54" y="44310"/>
                  </a:lnTo>
                  <a:lnTo>
                    <a:pt x="155054" y="33235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66154" y="33235"/>
                  </a:lnTo>
                  <a:lnTo>
                    <a:pt x="155079" y="33235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2039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2039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82" y="33235"/>
                  </a:moveTo>
                  <a:lnTo>
                    <a:pt x="332308" y="33235"/>
                  </a:ln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43382" y="44310"/>
                  </a:lnTo>
                  <a:lnTo>
                    <a:pt x="343382" y="33235"/>
                  </a:lnTo>
                  <a:close/>
                </a:path>
                <a:path w="62039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44450">
                  <a:moveTo>
                    <a:pt x="420916" y="33235"/>
                  </a:moveTo>
                  <a:lnTo>
                    <a:pt x="409841" y="33235"/>
                  </a:lnTo>
                  <a:lnTo>
                    <a:pt x="409841" y="44310"/>
                  </a:lnTo>
                  <a:lnTo>
                    <a:pt x="420916" y="44310"/>
                  </a:lnTo>
                  <a:lnTo>
                    <a:pt x="420916" y="33235"/>
                  </a:lnTo>
                  <a:close/>
                </a:path>
                <a:path w="62039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2039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44310"/>
                  </a:lnTo>
                  <a:lnTo>
                    <a:pt x="465226" y="44310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2039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20395" h="44450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656663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22148"/>
                  </a:moveTo>
                  <a:lnTo>
                    <a:pt x="587070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6588785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44450">
                  <a:moveTo>
                    <a:pt x="155054" y="22161"/>
                  </a:moveTo>
                  <a:lnTo>
                    <a:pt x="155054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35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33235"/>
                  </a:moveTo>
                  <a:lnTo>
                    <a:pt x="310146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65849" y="33235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21221" y="44310"/>
                  </a:lnTo>
                  <a:lnTo>
                    <a:pt x="321221" y="33235"/>
                  </a:lnTo>
                  <a:close/>
                </a:path>
                <a:path w="620395" h="44450">
                  <a:moveTo>
                    <a:pt x="332308" y="33235"/>
                  </a:moveTo>
                  <a:lnTo>
                    <a:pt x="321233" y="33235"/>
                  </a:lnTo>
                  <a:lnTo>
                    <a:pt x="321233" y="44310"/>
                  </a:lnTo>
                  <a:lnTo>
                    <a:pt x="332308" y="44310"/>
                  </a:lnTo>
                  <a:lnTo>
                    <a:pt x="332308" y="33235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2039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20395" h="44450">
                  <a:moveTo>
                    <a:pt x="620306" y="22161"/>
                  </a:move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61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6622021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2039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2039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03009" y="665524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20395" h="33654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2039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99695" y="22161"/>
                  </a:moveTo>
                  <a:lnTo>
                    <a:pt x="88620" y="22161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99695" y="22161"/>
                  </a:lnTo>
                  <a:close/>
                </a:path>
                <a:path w="62039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79" y="33235"/>
                  </a:lnTo>
                  <a:lnTo>
                    <a:pt x="143979" y="22161"/>
                  </a:lnTo>
                  <a:close/>
                </a:path>
                <a:path w="620395" h="33654">
                  <a:moveTo>
                    <a:pt x="143979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79" y="11074"/>
                  </a:lnTo>
                  <a:lnTo>
                    <a:pt x="143979" y="0"/>
                  </a:lnTo>
                  <a:close/>
                </a:path>
                <a:path w="620395" h="33654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64" y="0"/>
                  </a:move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10464" y="0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2039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54774" y="11087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87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87070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667740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43992" y="33223"/>
                  </a:moveTo>
                  <a:lnTo>
                    <a:pt x="132918" y="33223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43992" y="33223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1935" y="671062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65226" y="22161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11087"/>
                  </a:moveTo>
                  <a:lnTo>
                    <a:pt x="542759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11087"/>
                  </a:moveTo>
                  <a:lnTo>
                    <a:pt x="598144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98144" y="22161"/>
                  </a:lnTo>
                  <a:lnTo>
                    <a:pt x="598144" y="11087"/>
                  </a:lnTo>
                  <a:close/>
                </a:path>
                <a:path w="63182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1935" y="6732790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88302" y="44297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10464" y="44297"/>
                  </a:lnTo>
                  <a:lnTo>
                    <a:pt x="221538" y="44297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2039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02399" y="6766013"/>
              <a:ext cx="421005" cy="11430"/>
            </a:xfrm>
            <a:custGeom>
              <a:avLst/>
              <a:gdLst/>
              <a:ahLst/>
              <a:cxnLst/>
              <a:rect l="l" t="t" r="r" b="b"/>
              <a:pathLst>
                <a:path w="421005" h="11429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421005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421005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21005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21005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421005" h="11429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421005" h="11429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421005" h="11429">
                  <a:moveTo>
                    <a:pt x="276910" y="0"/>
                  </a:moveTo>
                  <a:lnTo>
                    <a:pt x="265836" y="0"/>
                  </a:ln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76910" y="11074"/>
                  </a:lnTo>
                  <a:lnTo>
                    <a:pt x="276910" y="0"/>
                  </a:lnTo>
                  <a:close/>
                </a:path>
                <a:path w="421005" h="11429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421005" h="11429">
                  <a:moveTo>
                    <a:pt x="332295" y="0"/>
                  </a:moveTo>
                  <a:lnTo>
                    <a:pt x="321221" y="0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421005" h="11429">
                  <a:moveTo>
                    <a:pt x="387680" y="0"/>
                  </a:moveTo>
                  <a:lnTo>
                    <a:pt x="376605" y="0"/>
                  </a:ln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87680" y="11074"/>
                  </a:lnTo>
                  <a:lnTo>
                    <a:pt x="387680" y="0"/>
                  </a:lnTo>
                  <a:close/>
                </a:path>
                <a:path w="421005" h="11429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1935" y="6782638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91935" y="677710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1935" y="679924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01777" y="6821398"/>
              <a:ext cx="199390" cy="11430"/>
            </a:xfrm>
            <a:custGeom>
              <a:avLst/>
              <a:gdLst/>
              <a:ahLst/>
              <a:cxnLst/>
              <a:rect l="l" t="t" r="r" b="b"/>
              <a:pathLst>
                <a:path w="199390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199390" h="11429">
                  <a:moveTo>
                    <a:pt x="44310" y="0"/>
                  </a:moveTo>
                  <a:lnTo>
                    <a:pt x="33235" y="0"/>
                  </a:lnTo>
                  <a:lnTo>
                    <a:pt x="22161" y="0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44310" y="11074"/>
                  </a:lnTo>
                  <a:lnTo>
                    <a:pt x="44310" y="0"/>
                  </a:lnTo>
                  <a:close/>
                </a:path>
                <a:path w="199390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199390" h="11429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199390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199390" h="11429">
                  <a:moveTo>
                    <a:pt x="155079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55079" y="0"/>
                  </a:lnTo>
                  <a:close/>
                </a:path>
                <a:path w="199390" h="11429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199390" h="11429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384601" y="6326955"/>
            <a:ext cx="9556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43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37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33.5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19.44</a:t>
            </a:r>
            <a:endParaRPr sz="750" dirty="0">
              <a:latin typeface="Raleway"/>
              <a:cs typeface="Raleway"/>
            </a:endParaRPr>
          </a:p>
        </p:txBody>
      </p:sp>
      <p:pic>
        <p:nvPicPr>
          <p:cNvPr id="54" name="object 54">
            <a:hlinkClick r:id="rId2"/>
          </p:cNvPr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829452" y="941069"/>
            <a:ext cx="5715000" cy="4446270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4786757" y="7521740"/>
            <a:ext cx="48514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35" dirty="0">
                <a:solidFill>
                  <a:srgbClr val="FFFFFF"/>
                </a:solidFill>
                <a:latin typeface="Raleway"/>
                <a:cs typeface="Raleway"/>
              </a:rPr>
              <a:t>80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32599F3F-4B44-6C34-EC95-40E30AA6299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73787785"/>
              </p:ext>
            </p:extLst>
          </p:nvPr>
        </p:nvGraphicFramePr>
        <p:xfrm>
          <a:off x="1485921" y="5636976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8" imgW="8039100" imgH="609600" progId="Excel.Sheet.12">
                  <p:embed/>
                </p:oleObj>
              </mc:Choice>
              <mc:Fallback>
                <p:oleObj name="Worksheet" r:id="rId8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32599F3F-4B44-6C34-EC95-40E30AA6299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485921" y="5636976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67C67B6-709F-B4F2-8AFC-8DEABA16F615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10113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-14173" y="914400"/>
            <a:ext cx="5715000" cy="444627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919503" y="1188363"/>
            <a:ext cx="3702685" cy="196977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111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BROWN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QUEEN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110" dirty="0">
                <a:latin typeface="Arial"/>
                <a:cs typeface="Arial"/>
              </a:rPr>
              <a:t>(Q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rustic, farmhouse-inspired bedroom, Bear Creek features a </a:t>
            </a:r>
            <a:r>
              <a:rPr sz="750" spc="-10" dirty="0">
                <a:latin typeface="Raleway"/>
                <a:cs typeface="Raleway"/>
              </a:rPr>
              <a:t>chocolate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 that contrasts beautifully with honey-smoke stained tops and </a:t>
            </a:r>
            <a:r>
              <a:rPr sz="750" spc="-25" dirty="0">
                <a:latin typeface="Raleway"/>
                <a:cs typeface="Raleway"/>
              </a:rPr>
              <a:t>cap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rails. The chevron patterned headboard and footboard is offered in </a:t>
            </a:r>
            <a:r>
              <a:rPr sz="750" spc="-20" dirty="0">
                <a:latin typeface="Raleway"/>
                <a:cs typeface="Raleway"/>
              </a:rPr>
              <a:t>King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Queen sizes and the bedroom collection offers a variety of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items with ultra-deep drawers supported by side drawer glides for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operation.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Beds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in 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  <a:p>
            <a:pPr marL="393700" marR="1917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a chevron patterned headboard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footboard with planked-effect drawer fronts and </a:t>
            </a:r>
            <a:r>
              <a:rPr sz="750" spc="-10" dirty="0">
                <a:latin typeface="Raleway"/>
                <a:cs typeface="Raleway"/>
              </a:rPr>
              <a:t>antiqued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hardware.</a:t>
            </a:r>
            <a:endParaRPr sz="750" dirty="0">
              <a:latin typeface="Raleway"/>
              <a:cs typeface="Raleway"/>
            </a:endParaRPr>
          </a:p>
          <a:p>
            <a:pPr marL="393700" marR="34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Nightstand, Dresser and Chest feature deep, double-</a:t>
            </a:r>
            <a:r>
              <a:rPr sz="750" spc="-10" dirty="0">
                <a:latin typeface="Raleway"/>
                <a:cs typeface="Raleway"/>
              </a:rPr>
              <a:t>stacked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for functional storage of clothing or other bulky </a:t>
            </a:r>
            <a:r>
              <a:rPr sz="750" spc="-10" dirty="0">
                <a:latin typeface="Raleway"/>
                <a:cs typeface="Raleway"/>
              </a:rPr>
              <a:t>items.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Chocolate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 with honey-smoke accent tops and cap </a:t>
            </a:r>
            <a:r>
              <a:rPr sz="750" spc="-10" dirty="0">
                <a:latin typeface="Raleway"/>
                <a:cs typeface="Raleway"/>
              </a:rPr>
              <a:t>rails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98515" y="3635946"/>
            <a:ext cx="93599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$829.00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993762"/>
            <a:ext cx="727710" cy="727710"/>
            <a:chOff x="5907614" y="399376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99736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5525" y="404167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177064" y="4063822"/>
              <a:ext cx="44450" cy="11430"/>
            </a:xfrm>
            <a:custGeom>
              <a:avLst/>
              <a:gdLst/>
              <a:ahLst/>
              <a:cxnLst/>
              <a:rect l="l" t="t" r="r" b="b"/>
              <a:pathLst>
                <a:path w="4445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44450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254597" y="4069359"/>
              <a:ext cx="332740" cy="0"/>
            </a:xfrm>
            <a:custGeom>
              <a:avLst/>
              <a:gdLst/>
              <a:ahLst/>
              <a:cxnLst/>
              <a:rect l="l" t="t" r="r" b="b"/>
              <a:pathLst>
                <a:path w="332740">
                  <a:moveTo>
                    <a:pt x="0" y="0"/>
                  </a:moveTo>
                  <a:lnTo>
                    <a:pt x="33230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5525" y="407489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33654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21843" y="22161"/>
                  </a:ln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199377" y="0"/>
                  </a:move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409705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6599" y="411366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411920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5525" y="414136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33223"/>
                  </a:moveTo>
                  <a:lnTo>
                    <a:pt x="110769" y="33223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23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43992" y="33223"/>
                  </a:moveTo>
                  <a:lnTo>
                    <a:pt x="132918" y="33223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23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33223"/>
                  </a:moveTo>
                  <a:lnTo>
                    <a:pt x="166154" y="33223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77228" y="33223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44310"/>
                  </a:lnTo>
                  <a:lnTo>
                    <a:pt x="210451" y="44310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54762" y="33223"/>
                  </a:moveTo>
                  <a:lnTo>
                    <a:pt x="243687" y="33223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23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33223"/>
                  </a:moveTo>
                  <a:lnTo>
                    <a:pt x="299072" y="33223"/>
                  </a:lnTo>
                  <a:lnTo>
                    <a:pt x="287997" y="33223"/>
                  </a:lnTo>
                  <a:lnTo>
                    <a:pt x="276923" y="33223"/>
                  </a:lnTo>
                  <a:lnTo>
                    <a:pt x="265849" y="33223"/>
                  </a:lnTo>
                  <a:lnTo>
                    <a:pt x="265849" y="44310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23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42759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417459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55067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87"/>
                  </a:lnTo>
                  <a:lnTo>
                    <a:pt x="443077" y="11087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3182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420782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210451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422997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65226" y="22161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425213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6600" y="427428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2039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2039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lnTo>
                    <a:pt x="88607" y="22148"/>
                  </a:lnTo>
                  <a:close/>
                </a:path>
                <a:path w="62039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88620" y="22148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2039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48"/>
                  </a:lnTo>
                  <a:close/>
                </a:path>
                <a:path w="62039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20395" h="44450">
                  <a:moveTo>
                    <a:pt x="476300" y="0"/>
                  </a:moveTo>
                  <a:lnTo>
                    <a:pt x="476300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48"/>
                  </a:lnTo>
                  <a:close/>
                </a:path>
                <a:path w="62039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44450">
                  <a:moveTo>
                    <a:pt x="587057" y="11074"/>
                  </a:moveTo>
                  <a:lnTo>
                    <a:pt x="575983" y="11074"/>
                  </a:lnTo>
                  <a:lnTo>
                    <a:pt x="575983" y="22148"/>
                  </a:lnTo>
                  <a:lnTo>
                    <a:pt x="575983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87057" y="11074"/>
                  </a:lnTo>
                  <a:close/>
                </a:path>
                <a:path w="620395" h="44450">
                  <a:moveTo>
                    <a:pt x="609219" y="11074"/>
                  </a:moveTo>
                  <a:lnTo>
                    <a:pt x="598144" y="11074"/>
                  </a:lnTo>
                  <a:lnTo>
                    <a:pt x="598144" y="22148"/>
                  </a:lnTo>
                  <a:lnTo>
                    <a:pt x="598144" y="33235"/>
                  </a:lnTo>
                  <a:lnTo>
                    <a:pt x="609219" y="33235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5525" y="430752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61"/>
                  </a:lnTo>
                  <a:lnTo>
                    <a:pt x="620293" y="22161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5525" y="432967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55067" y="33223"/>
                  </a:moveTo>
                  <a:lnTo>
                    <a:pt x="143992" y="33223"/>
                  </a:lnTo>
                  <a:lnTo>
                    <a:pt x="132918" y="33223"/>
                  </a:lnTo>
                  <a:lnTo>
                    <a:pt x="121843" y="33223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23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436289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74"/>
                  </a:lnTo>
                  <a:lnTo>
                    <a:pt x="44297" y="11087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99682" y="11087"/>
                  </a:lnTo>
                  <a:lnTo>
                    <a:pt x="44310" y="11087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74"/>
                  </a:lnTo>
                  <a:lnTo>
                    <a:pt x="77533" y="22174"/>
                  </a:lnTo>
                  <a:lnTo>
                    <a:pt x="88607" y="22174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74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74"/>
                  </a:lnTo>
                  <a:lnTo>
                    <a:pt x="110769" y="22174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74"/>
                  </a:lnTo>
                  <a:lnTo>
                    <a:pt x="143992" y="22174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11087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74"/>
                  </a:lnTo>
                  <a:lnTo>
                    <a:pt x="188302" y="22174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32613" y="22174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74"/>
                  </a:lnTo>
                  <a:lnTo>
                    <a:pt x="254762" y="22174"/>
                  </a:lnTo>
                  <a:lnTo>
                    <a:pt x="254762" y="11087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99072" y="22174"/>
                  </a:lnTo>
                  <a:lnTo>
                    <a:pt x="310146" y="22174"/>
                  </a:lnTo>
                  <a:lnTo>
                    <a:pt x="321221" y="22174"/>
                  </a:lnTo>
                  <a:lnTo>
                    <a:pt x="321221" y="11087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74"/>
                  </a:lnTo>
                  <a:lnTo>
                    <a:pt x="332308" y="22174"/>
                  </a:lnTo>
                  <a:lnTo>
                    <a:pt x="343382" y="22174"/>
                  </a:lnTo>
                  <a:lnTo>
                    <a:pt x="354457" y="22174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98767" y="22174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74"/>
                  </a:lnTo>
                  <a:lnTo>
                    <a:pt x="431990" y="22174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87"/>
                  </a:lnTo>
                  <a:lnTo>
                    <a:pt x="432003" y="22174"/>
                  </a:lnTo>
                  <a:lnTo>
                    <a:pt x="443077" y="22174"/>
                  </a:lnTo>
                  <a:lnTo>
                    <a:pt x="443077" y="11087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54152" y="22174"/>
                  </a:lnTo>
                  <a:lnTo>
                    <a:pt x="465226" y="22174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42759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498462" y="22174"/>
                  </a:lnTo>
                  <a:lnTo>
                    <a:pt x="509536" y="22174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64908" y="22174"/>
                  </a:lnTo>
                  <a:lnTo>
                    <a:pt x="564908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87"/>
                  </a:lnTo>
                  <a:lnTo>
                    <a:pt x="564921" y="11087"/>
                  </a:lnTo>
                  <a:lnTo>
                    <a:pt x="564921" y="22174"/>
                  </a:lnTo>
                  <a:lnTo>
                    <a:pt x="575995" y="22174"/>
                  </a:lnTo>
                  <a:lnTo>
                    <a:pt x="587057" y="22174"/>
                  </a:lnTo>
                  <a:lnTo>
                    <a:pt x="598131" y="22174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598157" y="22174"/>
                  </a:lnTo>
                  <a:lnTo>
                    <a:pt x="609219" y="22174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7674" y="4385056"/>
              <a:ext cx="609600" cy="33655"/>
            </a:xfrm>
            <a:custGeom>
              <a:avLst/>
              <a:gdLst/>
              <a:ahLst/>
              <a:cxnLst/>
              <a:rect l="l" t="t" r="r" b="b"/>
              <a:pathLst>
                <a:path w="609600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09600" h="33654">
                  <a:moveTo>
                    <a:pt x="33235" y="11074"/>
                  </a:move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33235" y="11074"/>
                  </a:lnTo>
                  <a:close/>
                </a:path>
                <a:path w="609600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0960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09600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09600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09600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09600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09600" h="33654">
                  <a:moveTo>
                    <a:pt x="243687" y="0"/>
                  </a:moveTo>
                  <a:lnTo>
                    <a:pt x="243687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199390" y="22148"/>
                  </a:lnTo>
                  <a:lnTo>
                    <a:pt x="210464" y="22148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09600" h="33654">
                  <a:moveTo>
                    <a:pt x="254774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74" y="33223"/>
                  </a:lnTo>
                  <a:lnTo>
                    <a:pt x="254774" y="22148"/>
                  </a:lnTo>
                  <a:close/>
                </a:path>
                <a:path w="609600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09600" h="33654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299085" y="0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09600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33654">
                  <a:moveTo>
                    <a:pt x="387692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09600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09600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09600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09600" h="33654">
                  <a:moveTo>
                    <a:pt x="476313" y="22148"/>
                  </a:moveTo>
                  <a:lnTo>
                    <a:pt x="465239" y="22148"/>
                  </a:lnTo>
                  <a:lnTo>
                    <a:pt x="465239" y="33223"/>
                  </a:lnTo>
                  <a:lnTo>
                    <a:pt x="476313" y="33223"/>
                  </a:lnTo>
                  <a:lnTo>
                    <a:pt x="476313" y="22148"/>
                  </a:lnTo>
                  <a:close/>
                </a:path>
                <a:path w="609600" h="33654">
                  <a:moveTo>
                    <a:pt x="476313" y="0"/>
                  </a:move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76313" y="0"/>
                  </a:lnTo>
                  <a:close/>
                </a:path>
                <a:path w="609600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09600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09600" h="33654">
                  <a:moveTo>
                    <a:pt x="531698" y="11074"/>
                  </a:move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31698" y="11074"/>
                  </a:lnTo>
                  <a:close/>
                </a:path>
                <a:path w="609600" h="33654">
                  <a:moveTo>
                    <a:pt x="542759" y="22148"/>
                  </a:moveTo>
                  <a:lnTo>
                    <a:pt x="531698" y="22148"/>
                  </a:lnTo>
                  <a:lnTo>
                    <a:pt x="531698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09600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09600" h="33654">
                  <a:moveTo>
                    <a:pt x="575983" y="11074"/>
                  </a:moveTo>
                  <a:lnTo>
                    <a:pt x="564908" y="11074"/>
                  </a:lnTo>
                  <a:lnTo>
                    <a:pt x="564908" y="22148"/>
                  </a:lnTo>
                  <a:lnTo>
                    <a:pt x="564908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75983" y="11074"/>
                  </a:lnTo>
                  <a:close/>
                </a:path>
                <a:path w="60960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09600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4407204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44450">
                  <a:moveTo>
                    <a:pt x="22148" y="33235"/>
                  </a:moveTo>
                  <a:lnTo>
                    <a:pt x="11074" y="33235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22148" y="33235"/>
                  </a:lnTo>
                  <a:close/>
                </a:path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2039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44450">
                  <a:moveTo>
                    <a:pt x="155067" y="22161"/>
                  </a:moveTo>
                  <a:lnTo>
                    <a:pt x="155067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23"/>
                  </a:lnTo>
                  <a:lnTo>
                    <a:pt x="155067" y="44323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20395" h="44450">
                  <a:moveTo>
                    <a:pt x="188302" y="33235"/>
                  </a:moveTo>
                  <a:lnTo>
                    <a:pt x="177228" y="33235"/>
                  </a:lnTo>
                  <a:lnTo>
                    <a:pt x="177228" y="44323"/>
                  </a:lnTo>
                  <a:lnTo>
                    <a:pt x="188302" y="44323"/>
                  </a:lnTo>
                  <a:lnTo>
                    <a:pt x="188302" y="33235"/>
                  </a:lnTo>
                  <a:close/>
                </a:path>
                <a:path w="62039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close/>
                </a:path>
                <a:path w="62039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44450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2039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2039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close/>
                </a:path>
                <a:path w="62039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2039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2039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2039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61"/>
                  </a:lnTo>
                  <a:close/>
                </a:path>
                <a:path w="62039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44450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44450">
                  <a:moveTo>
                    <a:pt x="598131" y="22161"/>
                  </a:moveTo>
                  <a:lnTo>
                    <a:pt x="587057" y="22161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61"/>
                  </a:lnTo>
                  <a:close/>
                </a:path>
                <a:path w="620395" h="44450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444044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65836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76300" y="22148"/>
                  </a:move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446258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6600" y="449582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11087"/>
                  </a:moveTo>
                  <a:lnTo>
                    <a:pt x="11074" y="11087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87"/>
                  </a:lnTo>
                  <a:close/>
                </a:path>
                <a:path w="620395" h="33654">
                  <a:moveTo>
                    <a:pt x="44310" y="0"/>
                  </a:moveTo>
                  <a:lnTo>
                    <a:pt x="33235" y="0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44310" y="0"/>
                  </a:lnTo>
                  <a:close/>
                </a:path>
                <a:path w="620395" h="33654">
                  <a:moveTo>
                    <a:pt x="66459" y="11087"/>
                  </a:moveTo>
                  <a:lnTo>
                    <a:pt x="55384" y="11087"/>
                  </a:lnTo>
                  <a:lnTo>
                    <a:pt x="44310" y="11087"/>
                  </a:lnTo>
                  <a:lnTo>
                    <a:pt x="44310" y="22148"/>
                  </a:ln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87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87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61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10464" y="22148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54774" y="11087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87"/>
                  </a:lnTo>
                  <a:lnTo>
                    <a:pt x="332308" y="11087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21233" y="22148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87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87"/>
                  </a:lnTo>
                  <a:lnTo>
                    <a:pt x="542772" y="11087"/>
                  </a:lnTo>
                  <a:lnTo>
                    <a:pt x="553834" y="11087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83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09219" y="11087"/>
                  </a:moveTo>
                  <a:lnTo>
                    <a:pt x="598144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44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87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5525" y="451797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44450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199377" y="22161"/>
                  </a:move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44450">
                  <a:moveTo>
                    <a:pt x="343382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22161"/>
                  </a:moveTo>
                  <a:lnTo>
                    <a:pt x="609219" y="22161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19" y="33248"/>
                  </a:lnTo>
                  <a:lnTo>
                    <a:pt x="620293" y="33248"/>
                  </a:lnTo>
                  <a:lnTo>
                    <a:pt x="620293" y="22161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5525" y="4551210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22225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22225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22225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22225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22225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177064" y="4567821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456228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35"/>
                  </a:lnTo>
                  <a:lnTo>
                    <a:pt x="609219" y="33235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5525" y="459552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20395" h="33654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287833" y="4617669"/>
              <a:ext cx="299085" cy="11430"/>
            </a:xfrm>
            <a:custGeom>
              <a:avLst/>
              <a:gdLst/>
              <a:ahLst/>
              <a:cxnLst/>
              <a:rect l="l" t="t" r="r" b="b"/>
              <a:pathLst>
                <a:path w="299084" h="11429">
                  <a:moveTo>
                    <a:pt x="33223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33223" y="0"/>
                  </a:lnTo>
                  <a:close/>
                </a:path>
                <a:path w="299084" h="11429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299084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299084" h="11429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299084" h="11429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299084" h="11429">
                  <a:moveTo>
                    <a:pt x="232600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00" y="11087"/>
                  </a:lnTo>
                  <a:lnTo>
                    <a:pt x="232600" y="0"/>
                  </a:lnTo>
                  <a:close/>
                </a:path>
                <a:path w="299084" h="11429">
                  <a:moveTo>
                    <a:pt x="265823" y="0"/>
                  </a:moveTo>
                  <a:lnTo>
                    <a:pt x="254749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49" y="11087"/>
                  </a:lnTo>
                  <a:lnTo>
                    <a:pt x="265823" y="11087"/>
                  </a:lnTo>
                  <a:lnTo>
                    <a:pt x="265823" y="0"/>
                  </a:lnTo>
                  <a:close/>
                </a:path>
                <a:path w="299084" h="11429">
                  <a:moveTo>
                    <a:pt x="287985" y="0"/>
                  </a:moveTo>
                  <a:lnTo>
                    <a:pt x="276910" y="0"/>
                  </a:lnTo>
                  <a:lnTo>
                    <a:pt x="265849" y="0"/>
                  </a:lnTo>
                  <a:lnTo>
                    <a:pt x="265849" y="11087"/>
                  </a:lnTo>
                  <a:lnTo>
                    <a:pt x="276910" y="11087"/>
                  </a:lnTo>
                  <a:lnTo>
                    <a:pt x="287985" y="11087"/>
                  </a:lnTo>
                  <a:lnTo>
                    <a:pt x="287985" y="0"/>
                  </a:lnTo>
                  <a:close/>
                </a:path>
                <a:path w="299084" h="11429">
                  <a:moveTo>
                    <a:pt x="299072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5525" y="4634280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462874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4650905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87997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22225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22225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22225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22225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22225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22225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22225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31825" h="22225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4761153" y="7521740"/>
            <a:ext cx="53657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47" name="Object 46">
            <a:extLst>
              <a:ext uri="{FF2B5EF4-FFF2-40B4-BE49-F238E27FC236}">
                <a16:creationId xmlns:a16="http://schemas.microsoft.com/office/drawing/2014/main" id="{716D5D3F-D39D-7A24-169C-826E7991541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16593807"/>
              </p:ext>
            </p:extLst>
          </p:nvPr>
        </p:nvGraphicFramePr>
        <p:xfrm>
          <a:off x="132738" y="5526087"/>
          <a:ext cx="7543800" cy="1941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10312400" imgH="2654300" progId="Excel.Sheet.12">
                  <p:embed/>
                </p:oleObj>
              </mc:Choice>
              <mc:Fallback>
                <p:oleObj name="Worksheet" r:id="rId4" imgW="10312400" imgH="2654300" progId="Excel.Sheet.12">
                  <p:embed/>
                  <p:pic>
                    <p:nvPicPr>
                      <p:cNvPr id="47" name="Object 46">
                        <a:extLst>
                          <a:ext uri="{FF2B5EF4-FFF2-40B4-BE49-F238E27FC236}">
                            <a16:creationId xmlns:a16="http://schemas.microsoft.com/office/drawing/2014/main" id="{716D5D3F-D39D-7A24-169C-826E799154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2738" y="5526087"/>
                        <a:ext cx="7543800" cy="19415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C7C380CF-A7E6-1CF3-3F39-B4E10AE6EA1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sp>
        <p:nvSpPr>
          <p:cNvPr id="51" name="object 5">
            <a:extLst>
              <a:ext uri="{FF2B5EF4-FFF2-40B4-BE49-F238E27FC236}">
                <a16:creationId xmlns:a16="http://schemas.microsoft.com/office/drawing/2014/main" id="{CF3CE67F-87FB-EA81-7575-1A43F4FC4298}"/>
              </a:ext>
            </a:extLst>
          </p:cNvPr>
          <p:cNvSpPr/>
          <p:nvPr/>
        </p:nvSpPr>
        <p:spPr>
          <a:xfrm>
            <a:off x="6202680" y="23926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6">
            <a:extLst>
              <a:ext uri="{FF2B5EF4-FFF2-40B4-BE49-F238E27FC236}">
                <a16:creationId xmlns:a16="http://schemas.microsoft.com/office/drawing/2014/main" id="{FF016A12-539F-0CB6-56A6-0ED6FCFF449E}"/>
              </a:ext>
            </a:extLst>
          </p:cNvPr>
          <p:cNvSpPr/>
          <p:nvPr/>
        </p:nvSpPr>
        <p:spPr>
          <a:xfrm>
            <a:off x="6202680" y="25069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7">
            <a:extLst>
              <a:ext uri="{FF2B5EF4-FFF2-40B4-BE49-F238E27FC236}">
                <a16:creationId xmlns:a16="http://schemas.microsoft.com/office/drawing/2014/main" id="{F3E4BE42-A262-C7F4-A487-7A3B95C2C3FB}"/>
              </a:ext>
            </a:extLst>
          </p:cNvPr>
          <p:cNvSpPr/>
          <p:nvPr/>
        </p:nvSpPr>
        <p:spPr>
          <a:xfrm>
            <a:off x="6202680" y="284988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567087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030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3054" y="32594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3054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3054" y="3602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3054" y="3830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3054" y="4059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13054" y="4288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13054" y="4516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3054" y="4745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13054" y="4973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4925" y="1107622"/>
            <a:ext cx="3194685" cy="4303742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88925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OPORTUNA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</a:t>
            </a:r>
            <a:r>
              <a:rPr sz="1200" b="1" spc="75" dirty="0">
                <a:latin typeface="Arial"/>
                <a:cs typeface="Arial"/>
              </a:rPr>
              <a:t>POWER </a:t>
            </a:r>
            <a:r>
              <a:rPr sz="1200" b="1" spc="70" dirty="0">
                <a:latin typeface="Arial"/>
                <a:cs typeface="Arial"/>
              </a:rPr>
              <a:t>RECLINING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90" dirty="0">
                <a:latin typeface="Arial"/>
                <a:cs typeface="Arial"/>
              </a:rPr>
              <a:t>(SOFA,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LOVESEAT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Start your engines with the Dual-Power Optimus motion </a:t>
            </a:r>
            <a:r>
              <a:rPr sz="750" spc="-10" dirty="0">
                <a:latin typeface="Raleway"/>
                <a:cs typeface="Raleway"/>
              </a:rPr>
              <a:t>group.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Elaborate padding and stitching give your seat the look and feel of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race car right in your living room. Draped in beautiful coffee </a:t>
            </a:r>
            <a:r>
              <a:rPr sz="750" spc="-10" dirty="0">
                <a:latin typeface="Raleway"/>
                <a:cs typeface="Raleway"/>
              </a:rPr>
              <a:t>leatherette,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this group also has all the bells and whistles you crave with a </a:t>
            </a:r>
            <a:r>
              <a:rPr sz="750" spc="-10" dirty="0">
                <a:latin typeface="Raleway"/>
                <a:cs typeface="Raleway"/>
              </a:rPr>
              <a:t>Dropdown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console that serves as the hub of your living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5886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Dual-Power (Power Headrest and Power </a:t>
            </a:r>
            <a:r>
              <a:rPr sz="750" spc="-10" dirty="0">
                <a:latin typeface="Raleway"/>
                <a:cs typeface="Raleway"/>
              </a:rPr>
              <a:t>Footrest)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Plush wide seating </a:t>
            </a:r>
            <a:r>
              <a:rPr sz="750" spc="-20" dirty="0">
                <a:latin typeface="Raleway"/>
                <a:cs typeface="Raleway"/>
              </a:rPr>
              <a:t>area</a:t>
            </a:r>
            <a:endParaRPr sz="750" dirty="0">
              <a:latin typeface="Raleway"/>
              <a:cs typeface="Raleway"/>
            </a:endParaRPr>
          </a:p>
          <a:p>
            <a:pPr marL="393700" marR="5841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Dropdown Sofa Console has 2 cupholders, a pop-up </a:t>
            </a:r>
            <a:r>
              <a:rPr sz="750" spc="-10" dirty="0">
                <a:latin typeface="Raleway"/>
                <a:cs typeface="Raleway"/>
              </a:rPr>
              <a:t>electrical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 with 2 outlets, 2 USB chargers and a </a:t>
            </a:r>
            <a:r>
              <a:rPr sz="750" spc="-10" dirty="0">
                <a:latin typeface="Raleway"/>
                <a:cs typeface="Raleway"/>
              </a:rPr>
              <a:t>light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charging </a:t>
            </a:r>
            <a:r>
              <a:rPr sz="750" spc="-20" dirty="0">
                <a:latin typeface="Raleway"/>
                <a:cs typeface="Raleway"/>
              </a:rPr>
              <a:t>port</a:t>
            </a:r>
            <a:endParaRPr sz="750" dirty="0">
              <a:latin typeface="Raleway"/>
              <a:cs typeface="Raleway"/>
            </a:endParaRPr>
          </a:p>
          <a:p>
            <a:pPr marL="393700" marR="35433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Heavy Duty Mechanism rated at 360 lb weight </a:t>
            </a:r>
            <a:r>
              <a:rPr sz="750" spc="-10" dirty="0">
                <a:latin typeface="Raleway"/>
                <a:cs typeface="Raleway"/>
              </a:rPr>
              <a:t>capacity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Zero Wallhugger requires only 3” off wall to save </a:t>
            </a:r>
            <a:r>
              <a:rPr sz="750" spc="-2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Power Motion with ease of recline at touch of a </a:t>
            </a:r>
            <a:r>
              <a:rPr sz="750" spc="-10" dirty="0">
                <a:latin typeface="Raleway"/>
                <a:cs typeface="Raleway"/>
              </a:rPr>
              <a:t>button</a:t>
            </a:r>
            <a:endParaRPr sz="750" dirty="0">
              <a:latin typeface="Raleway"/>
              <a:cs typeface="Raleway"/>
            </a:endParaRPr>
          </a:p>
          <a:p>
            <a:pPr marL="393700" marR="793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Power Headrest and Power Footrest include a “HOME” </a:t>
            </a:r>
            <a:r>
              <a:rPr sz="750" spc="-10" dirty="0">
                <a:latin typeface="Raleway"/>
                <a:cs typeface="Raleway"/>
              </a:rPr>
              <a:t>button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easy access to upright </a:t>
            </a:r>
            <a:r>
              <a:rPr sz="750" spc="-10" dirty="0">
                <a:latin typeface="Raleway"/>
                <a:cs typeface="Raleway"/>
              </a:rPr>
              <a:t>position</a:t>
            </a:r>
            <a:endParaRPr sz="750" dirty="0">
              <a:latin typeface="Raleway"/>
              <a:cs typeface="Raleway"/>
            </a:endParaRPr>
          </a:p>
          <a:p>
            <a:pPr marL="393700" marR="10413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No Sag Suspension with Sinuous Wire (the “seat zone” has </a:t>
            </a:r>
            <a:r>
              <a:rPr sz="750" spc="-25" dirty="0">
                <a:latin typeface="Raleway"/>
                <a:cs typeface="Raleway"/>
              </a:rPr>
              <a:t>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anchor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wire for extra </a:t>
            </a:r>
            <a:r>
              <a:rPr sz="750" spc="-10" dirty="0">
                <a:latin typeface="Raleway"/>
                <a:cs typeface="Raleway"/>
              </a:rPr>
              <a:t>support)</a:t>
            </a:r>
            <a:endParaRPr sz="750" dirty="0">
              <a:latin typeface="Raleway"/>
              <a:cs typeface="Raleway"/>
            </a:endParaRPr>
          </a:p>
          <a:p>
            <a:pPr marL="393700" marR="233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100% Kiln Dried Hardwood Frame; Corner blocked, </a:t>
            </a:r>
            <a:r>
              <a:rPr sz="750" spc="-10" dirty="0">
                <a:latin typeface="Raleway"/>
                <a:cs typeface="Raleway"/>
              </a:rPr>
              <a:t>double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doweled</a:t>
            </a:r>
            <a:endParaRPr sz="750" dirty="0">
              <a:latin typeface="Raleway"/>
              <a:cs typeface="Raleway"/>
            </a:endParaRPr>
          </a:p>
          <a:p>
            <a:pPr marL="393700" marR="101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encased frame with MDF then ¼” Foam Padding </a:t>
            </a:r>
            <a:r>
              <a:rPr sz="750" spc="-10" dirty="0">
                <a:latin typeface="Raleway"/>
                <a:cs typeface="Raleway"/>
              </a:rPr>
              <a:t>(protects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cover on all corners &amp; allows for detailed </a:t>
            </a:r>
            <a:r>
              <a:rPr sz="750" spc="-10" dirty="0">
                <a:latin typeface="Raleway"/>
                <a:cs typeface="Raleway"/>
              </a:rPr>
              <a:t>tailoring)</a:t>
            </a:r>
            <a:endParaRPr sz="750" dirty="0">
              <a:latin typeface="Raleway"/>
              <a:cs typeface="Raleway"/>
            </a:endParaRPr>
          </a:p>
          <a:p>
            <a:pPr marL="393700" marR="1422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2.0 Density Foam (in seat cushions) - Inner Bagged &amp; </a:t>
            </a:r>
            <a:r>
              <a:rPr sz="750" spc="-10" dirty="0">
                <a:latin typeface="Raleway"/>
                <a:cs typeface="Raleway"/>
              </a:rPr>
              <a:t>Baffled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Fiber Fill (retains shape in seat </a:t>
            </a:r>
            <a:r>
              <a:rPr sz="750" spc="-10" dirty="0">
                <a:latin typeface="Raleway"/>
                <a:cs typeface="Raleway"/>
              </a:rPr>
              <a:t>backs)</a:t>
            </a:r>
            <a:endParaRPr sz="750" dirty="0">
              <a:latin typeface="Raleway"/>
              <a:cs typeface="Raleway"/>
            </a:endParaRPr>
          </a:p>
          <a:p>
            <a:pPr marL="393700" marR="222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Fully Upholstered even under the back flaps of each piece </a:t>
            </a:r>
            <a:r>
              <a:rPr sz="750" spc="-10" dirty="0">
                <a:latin typeface="Raleway"/>
                <a:cs typeface="Raleway"/>
              </a:rPr>
              <a:t>(flip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 flaps to </a:t>
            </a:r>
            <a:r>
              <a:rPr sz="750" spc="-10" dirty="0">
                <a:latin typeface="Raleway"/>
                <a:cs typeface="Raleway"/>
              </a:rPr>
              <a:t>view)</a:t>
            </a:r>
            <a:endParaRPr sz="750" dirty="0">
              <a:latin typeface="Raleway"/>
              <a:cs typeface="Raleway"/>
            </a:endParaRPr>
          </a:p>
          <a:p>
            <a:pPr marL="393700" marR="4044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backs make it easy for transport into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0" dirty="0">
                <a:latin typeface="Raleway"/>
                <a:cs typeface="Raleway"/>
              </a:rPr>
              <a:t>etc.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</a:t>
            </a:r>
            <a:r>
              <a:rPr sz="750" spc="-10" dirty="0">
                <a:latin typeface="Raleway"/>
                <a:cs typeface="Raleway"/>
              </a:rPr>
              <a:t>Leatherette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$1,977.00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4925" y="6659003"/>
            <a:ext cx="453390" cy="128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10" dirty="0">
                <a:solidFill>
                  <a:srgbClr val="0000FF"/>
                </a:solidFill>
                <a:latin typeface="Raleway"/>
                <a:cs typeface="Raleway"/>
                <a:hlinkClick r:id="rId4"/>
              </a:rPr>
              <a:t>Cpany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8439331" y="5445026"/>
            <a:ext cx="1151255" cy="735965"/>
            <a:chOff x="47625" y="6043352"/>
            <a:chExt cx="1151255" cy="735965"/>
          </a:xfrm>
        </p:grpSpPr>
        <p:sp>
          <p:nvSpPr>
            <p:cNvPr id="24" name="object 24"/>
            <p:cNvSpPr/>
            <p:nvPr/>
          </p:nvSpPr>
          <p:spPr>
            <a:xfrm>
              <a:off x="47625" y="6776478"/>
              <a:ext cx="427990" cy="0"/>
            </a:xfrm>
            <a:custGeom>
              <a:avLst/>
              <a:gdLst/>
              <a:ahLst/>
              <a:cxnLst/>
              <a:rect l="l" t="t" r="r" b="b"/>
              <a:pathLst>
                <a:path w="427990">
                  <a:moveTo>
                    <a:pt x="0" y="0"/>
                  </a:moveTo>
                  <a:lnTo>
                    <a:pt x="427380" y="0"/>
                  </a:lnTo>
                </a:path>
              </a:pathLst>
            </a:custGeom>
            <a:ln w="476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75005" y="604695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16750" y="608868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52184" y="20891"/>
                  </a:moveTo>
                  <a:lnTo>
                    <a:pt x="41744" y="20891"/>
                  </a:lnTo>
                  <a:lnTo>
                    <a:pt x="31305" y="20891"/>
                  </a:lnTo>
                  <a:lnTo>
                    <a:pt x="20866" y="20891"/>
                  </a:lnTo>
                  <a:lnTo>
                    <a:pt x="20866" y="31330"/>
                  </a:lnTo>
                  <a:lnTo>
                    <a:pt x="31305" y="31330"/>
                  </a:lnTo>
                  <a:lnTo>
                    <a:pt x="41744" y="31330"/>
                  </a:lnTo>
                  <a:lnTo>
                    <a:pt x="52184" y="31330"/>
                  </a:lnTo>
                  <a:lnTo>
                    <a:pt x="52184" y="20891"/>
                  </a:lnTo>
                  <a:close/>
                </a:path>
                <a:path w="636905" h="31750">
                  <a:moveTo>
                    <a:pt x="73050" y="0"/>
                  </a:moveTo>
                  <a:lnTo>
                    <a:pt x="73050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611" y="10439"/>
                  </a:lnTo>
                  <a:lnTo>
                    <a:pt x="62611" y="20891"/>
                  </a:lnTo>
                  <a:lnTo>
                    <a:pt x="62611" y="31330"/>
                  </a:lnTo>
                  <a:lnTo>
                    <a:pt x="73050" y="31330"/>
                  </a:lnTo>
                  <a:lnTo>
                    <a:pt x="73050" y="20891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636905" h="31750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83477" y="20891"/>
                  </a:lnTo>
                  <a:lnTo>
                    <a:pt x="93916" y="20891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36905" h="31750">
                  <a:moveTo>
                    <a:pt x="104355" y="20891"/>
                  </a:moveTo>
                  <a:lnTo>
                    <a:pt x="93916" y="20891"/>
                  </a:lnTo>
                  <a:lnTo>
                    <a:pt x="93916" y="31330"/>
                  </a:lnTo>
                  <a:lnTo>
                    <a:pt x="104355" y="31330"/>
                  </a:lnTo>
                  <a:lnTo>
                    <a:pt x="104355" y="20891"/>
                  </a:lnTo>
                  <a:close/>
                </a:path>
                <a:path w="636905" h="31750">
                  <a:moveTo>
                    <a:pt x="135661" y="0"/>
                  </a:moveTo>
                  <a:lnTo>
                    <a:pt x="125222" y="0"/>
                  </a:lnTo>
                  <a:lnTo>
                    <a:pt x="125222" y="10439"/>
                  </a:lnTo>
                  <a:lnTo>
                    <a:pt x="125222" y="20891"/>
                  </a:lnTo>
                  <a:lnTo>
                    <a:pt x="114782" y="20891"/>
                  </a:lnTo>
                  <a:lnTo>
                    <a:pt x="114782" y="31330"/>
                  </a:lnTo>
                  <a:lnTo>
                    <a:pt x="125222" y="31330"/>
                  </a:lnTo>
                  <a:lnTo>
                    <a:pt x="135661" y="31330"/>
                  </a:lnTo>
                  <a:lnTo>
                    <a:pt x="135661" y="20891"/>
                  </a:lnTo>
                  <a:lnTo>
                    <a:pt x="135661" y="10439"/>
                  </a:lnTo>
                  <a:lnTo>
                    <a:pt x="135661" y="0"/>
                  </a:lnTo>
                  <a:close/>
                </a:path>
                <a:path w="636905" h="31750">
                  <a:moveTo>
                    <a:pt x="156527" y="20891"/>
                  </a:moveTo>
                  <a:lnTo>
                    <a:pt x="146088" y="20891"/>
                  </a:lnTo>
                  <a:lnTo>
                    <a:pt x="146088" y="31330"/>
                  </a:lnTo>
                  <a:lnTo>
                    <a:pt x="156527" y="31330"/>
                  </a:lnTo>
                  <a:lnTo>
                    <a:pt x="156527" y="20891"/>
                  </a:lnTo>
                  <a:close/>
                </a:path>
                <a:path w="636905" h="31750">
                  <a:moveTo>
                    <a:pt x="177393" y="20891"/>
                  </a:moveTo>
                  <a:lnTo>
                    <a:pt x="166954" y="20891"/>
                  </a:lnTo>
                  <a:lnTo>
                    <a:pt x="166954" y="31330"/>
                  </a:lnTo>
                  <a:lnTo>
                    <a:pt x="177393" y="31330"/>
                  </a:lnTo>
                  <a:lnTo>
                    <a:pt x="177393" y="20891"/>
                  </a:lnTo>
                  <a:close/>
                </a:path>
                <a:path w="636905" h="31750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36905" h="31750">
                  <a:moveTo>
                    <a:pt x="271310" y="0"/>
                  </a:moveTo>
                  <a:lnTo>
                    <a:pt x="260870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38" y="10439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91"/>
                  </a:lnTo>
                  <a:lnTo>
                    <a:pt x="187833" y="20891"/>
                  </a:lnTo>
                  <a:lnTo>
                    <a:pt x="187833" y="31330"/>
                  </a:lnTo>
                  <a:lnTo>
                    <a:pt x="198259" y="31330"/>
                  </a:lnTo>
                  <a:lnTo>
                    <a:pt x="208699" y="31330"/>
                  </a:lnTo>
                  <a:lnTo>
                    <a:pt x="208699" y="20891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40004" y="20891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81736" y="20891"/>
                  </a:lnTo>
                  <a:lnTo>
                    <a:pt x="292176" y="20891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39"/>
                  </a:lnTo>
                  <a:lnTo>
                    <a:pt x="313029" y="20891"/>
                  </a:lnTo>
                  <a:lnTo>
                    <a:pt x="323481" y="20891"/>
                  </a:lnTo>
                  <a:lnTo>
                    <a:pt x="333921" y="20891"/>
                  </a:lnTo>
                  <a:lnTo>
                    <a:pt x="333921" y="10439"/>
                  </a:lnTo>
                  <a:close/>
                </a:path>
                <a:path w="636905" h="31750">
                  <a:moveTo>
                    <a:pt x="396532" y="0"/>
                  </a:moveTo>
                  <a:lnTo>
                    <a:pt x="386092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91"/>
                  </a:lnTo>
                  <a:lnTo>
                    <a:pt x="365226" y="20891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91"/>
                  </a:lnTo>
                  <a:lnTo>
                    <a:pt x="396532" y="20891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406958" y="20891"/>
                  </a:lnTo>
                  <a:lnTo>
                    <a:pt x="417398" y="20891"/>
                  </a:lnTo>
                  <a:lnTo>
                    <a:pt x="427837" y="20891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20891"/>
                  </a:lnTo>
                  <a:lnTo>
                    <a:pt x="448691" y="20891"/>
                  </a:lnTo>
                  <a:lnTo>
                    <a:pt x="459130" y="20891"/>
                  </a:lnTo>
                  <a:lnTo>
                    <a:pt x="469569" y="20891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91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00875" y="10439"/>
                  </a:lnTo>
                  <a:close/>
                </a:path>
                <a:path w="636905" h="31750">
                  <a:moveTo>
                    <a:pt x="521741" y="10439"/>
                  </a:move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32180" y="20891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626084" y="10439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6750" y="610957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52184" y="10426"/>
                  </a:move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52184" y="20866"/>
                  </a:lnTo>
                  <a:lnTo>
                    <a:pt x="52184" y="10426"/>
                  </a:lnTo>
                  <a:close/>
                </a:path>
                <a:path w="636905" h="20954">
                  <a:moveTo>
                    <a:pt x="73050" y="10426"/>
                  </a:move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73050" y="10426"/>
                  </a:lnTo>
                  <a:close/>
                </a:path>
                <a:path w="636905" h="20954">
                  <a:moveTo>
                    <a:pt x="93916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36905" h="20954">
                  <a:moveTo>
                    <a:pt x="135661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35661" y="20866"/>
                  </a:lnTo>
                  <a:lnTo>
                    <a:pt x="135661" y="10426"/>
                  </a:lnTo>
                  <a:close/>
                </a:path>
                <a:path w="636905" h="20954">
                  <a:moveTo>
                    <a:pt x="156527" y="10426"/>
                  </a:moveTo>
                  <a:lnTo>
                    <a:pt x="146088" y="1042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10426"/>
                  </a:lnTo>
                  <a:close/>
                </a:path>
                <a:path w="636905" h="20954">
                  <a:moveTo>
                    <a:pt x="271310" y="10426"/>
                  </a:moveTo>
                  <a:lnTo>
                    <a:pt x="260870" y="10426"/>
                  </a:lnTo>
                  <a:lnTo>
                    <a:pt x="250444" y="10426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72" y="20866"/>
                  </a:lnTo>
                  <a:lnTo>
                    <a:pt x="198272" y="10439"/>
                  </a:lnTo>
                  <a:lnTo>
                    <a:pt x="208699" y="10439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10426"/>
                  </a:lnTo>
                  <a:close/>
                </a:path>
                <a:path w="636905" h="20954">
                  <a:moveTo>
                    <a:pt x="302602" y="0"/>
                  </a:moveTo>
                  <a:lnTo>
                    <a:pt x="292176" y="0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406958" y="0"/>
                  </a:move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20954">
                  <a:moveTo>
                    <a:pt x="459130" y="0"/>
                  </a:move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20954">
                  <a:moveTo>
                    <a:pt x="490435" y="0"/>
                  </a:move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53046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57" y="0"/>
                  </a:move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4575" y="6125209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5">
                  <a:moveTo>
                    <a:pt x="0" y="0"/>
                  </a:moveTo>
                  <a:lnTo>
                    <a:pt x="208699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16750" y="613044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26"/>
                  </a:lnTo>
                  <a:lnTo>
                    <a:pt x="0" y="20853"/>
                  </a:lnTo>
                  <a:lnTo>
                    <a:pt x="0" y="31292"/>
                  </a:lnTo>
                  <a:lnTo>
                    <a:pt x="10439" y="31292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52184" y="0"/>
                  </a:moveTo>
                  <a:lnTo>
                    <a:pt x="41744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52184" y="10439"/>
                  </a:lnTo>
                  <a:lnTo>
                    <a:pt x="52184" y="0"/>
                  </a:lnTo>
                  <a:close/>
                </a:path>
                <a:path w="636905" h="31750">
                  <a:moveTo>
                    <a:pt x="73050" y="0"/>
                  </a:moveTo>
                  <a:lnTo>
                    <a:pt x="62611" y="0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87833" y="0"/>
                  </a:moveTo>
                  <a:lnTo>
                    <a:pt x="177393" y="0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56527" y="1042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36905" h="31750">
                  <a:moveTo>
                    <a:pt x="229565" y="10426"/>
                  </a:move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29" y="10439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65226" y="10426"/>
                  </a:moveTo>
                  <a:lnTo>
                    <a:pt x="354787" y="10426"/>
                  </a:lnTo>
                  <a:lnTo>
                    <a:pt x="354787" y="20866"/>
                  </a:lnTo>
                  <a:lnTo>
                    <a:pt x="365226" y="20866"/>
                  </a:lnTo>
                  <a:lnTo>
                    <a:pt x="365226" y="10426"/>
                  </a:lnTo>
                  <a:close/>
                </a:path>
                <a:path w="636905" h="31750">
                  <a:moveTo>
                    <a:pt x="448703" y="10426"/>
                  </a:moveTo>
                  <a:lnTo>
                    <a:pt x="438264" y="10426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386092" y="0"/>
                  </a:lnTo>
                  <a:lnTo>
                    <a:pt x="386092" y="10426"/>
                  </a:lnTo>
                  <a:lnTo>
                    <a:pt x="375653" y="1042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26"/>
                  </a:lnTo>
                  <a:close/>
                </a:path>
                <a:path w="636905" h="31750">
                  <a:moveTo>
                    <a:pt x="480009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80009" y="10439"/>
                  </a:lnTo>
                  <a:lnTo>
                    <a:pt x="480009" y="0"/>
                  </a:lnTo>
                  <a:close/>
                </a:path>
                <a:path w="636905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2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36905" h="31750">
                  <a:moveTo>
                    <a:pt x="542620" y="0"/>
                  </a:move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57" y="0"/>
                  </a:move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27189" y="6156515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8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6750" y="616173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91"/>
                  </a:lnTo>
                  <a:lnTo>
                    <a:pt x="10439" y="20891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104355" y="0"/>
                  </a:move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44" y="20866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91"/>
                  </a:lnTo>
                  <a:lnTo>
                    <a:pt x="73050" y="20891"/>
                  </a:lnTo>
                  <a:lnTo>
                    <a:pt x="83489" y="20891"/>
                  </a:lnTo>
                  <a:lnTo>
                    <a:pt x="83489" y="10439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636905" h="31750">
                  <a:moveTo>
                    <a:pt x="166966" y="20866"/>
                  </a:moveTo>
                  <a:lnTo>
                    <a:pt x="156527" y="20866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61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91"/>
                  </a:lnTo>
                  <a:lnTo>
                    <a:pt x="125222" y="20891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close/>
                </a:path>
                <a:path w="636905" h="31750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77393" y="20891"/>
                  </a:lnTo>
                  <a:lnTo>
                    <a:pt x="187833" y="20891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36905" h="31750">
                  <a:moveTo>
                    <a:pt x="250444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91"/>
                  </a:lnTo>
                  <a:lnTo>
                    <a:pt x="208699" y="20891"/>
                  </a:lnTo>
                  <a:lnTo>
                    <a:pt x="208699" y="31305"/>
                  </a:lnTo>
                  <a:lnTo>
                    <a:pt x="250444" y="31305"/>
                  </a:lnTo>
                  <a:lnTo>
                    <a:pt x="250444" y="2086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20891"/>
                  </a:lnTo>
                  <a:lnTo>
                    <a:pt x="344347" y="20891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406958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91"/>
                  </a:lnTo>
                  <a:lnTo>
                    <a:pt x="365213" y="20891"/>
                  </a:lnTo>
                  <a:lnTo>
                    <a:pt x="375653" y="20891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91"/>
                  </a:lnTo>
                  <a:lnTo>
                    <a:pt x="396532" y="20891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406958" y="20891"/>
                  </a:lnTo>
                  <a:lnTo>
                    <a:pt x="448703" y="20891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20" y="0"/>
                  </a:moveTo>
                  <a:lnTo>
                    <a:pt x="542620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91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91"/>
                  </a:lnTo>
                  <a:lnTo>
                    <a:pt x="605218" y="20891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97" y="10439"/>
                  </a:lnTo>
                  <a:lnTo>
                    <a:pt x="615657" y="10439"/>
                  </a:lnTo>
                  <a:lnTo>
                    <a:pt x="615657" y="20891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27189" y="6182601"/>
              <a:ext cx="594995" cy="31750"/>
            </a:xfrm>
            <a:custGeom>
              <a:avLst/>
              <a:gdLst/>
              <a:ahLst/>
              <a:cxnLst/>
              <a:rect l="l" t="t" r="r" b="b"/>
              <a:pathLst>
                <a:path w="594994" h="31750">
                  <a:moveTo>
                    <a:pt x="73050" y="10439"/>
                  </a:move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91"/>
                  </a:lnTo>
                  <a:lnTo>
                    <a:pt x="31305" y="20891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91"/>
                  </a:lnTo>
                  <a:lnTo>
                    <a:pt x="62611" y="20891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91"/>
                  </a:lnTo>
                  <a:lnTo>
                    <a:pt x="73050" y="10439"/>
                  </a:lnTo>
                  <a:close/>
                </a:path>
                <a:path w="594994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91"/>
                  </a:lnTo>
                  <a:lnTo>
                    <a:pt x="104343" y="20891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91"/>
                  </a:lnTo>
                  <a:lnTo>
                    <a:pt x="135648" y="20891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594994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91"/>
                  </a:lnTo>
                  <a:lnTo>
                    <a:pt x="166954" y="10439"/>
                  </a:lnTo>
                  <a:close/>
                </a:path>
                <a:path w="594994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91"/>
                  </a:lnTo>
                  <a:lnTo>
                    <a:pt x="208699" y="20891"/>
                  </a:lnTo>
                  <a:lnTo>
                    <a:pt x="208699" y="10439"/>
                  </a:lnTo>
                  <a:close/>
                </a:path>
                <a:path w="594994" h="31750">
                  <a:moveTo>
                    <a:pt x="302615" y="20866"/>
                  </a:moveTo>
                  <a:lnTo>
                    <a:pt x="292163" y="20866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10439"/>
                  </a:lnTo>
                  <a:lnTo>
                    <a:pt x="271310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71297" y="20891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594994" h="31750">
                  <a:moveTo>
                    <a:pt x="313042" y="0"/>
                  </a:moveTo>
                  <a:lnTo>
                    <a:pt x="302590" y="0"/>
                  </a:lnTo>
                  <a:lnTo>
                    <a:pt x="302590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594994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13042" y="20891"/>
                  </a:lnTo>
                  <a:lnTo>
                    <a:pt x="323469" y="20891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91"/>
                  </a:lnTo>
                  <a:lnTo>
                    <a:pt x="386080" y="20891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91"/>
                  </a:lnTo>
                  <a:lnTo>
                    <a:pt x="406958" y="20891"/>
                  </a:lnTo>
                  <a:lnTo>
                    <a:pt x="417385" y="20891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79996" y="20891"/>
                  </a:lnTo>
                  <a:lnTo>
                    <a:pt x="479996" y="10439"/>
                  </a:lnTo>
                  <a:close/>
                </a:path>
                <a:path w="594994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594994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21741" y="20891"/>
                  </a:lnTo>
                  <a:lnTo>
                    <a:pt x="532180" y="20891"/>
                  </a:lnTo>
                  <a:lnTo>
                    <a:pt x="532180" y="10439"/>
                  </a:lnTo>
                  <a:close/>
                </a:path>
                <a:path w="594994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91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16750" y="620346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31305" y="31305"/>
                  </a:moveTo>
                  <a:lnTo>
                    <a:pt x="20866" y="31305"/>
                  </a:lnTo>
                  <a:lnTo>
                    <a:pt x="20866" y="41757"/>
                  </a:lnTo>
                  <a:lnTo>
                    <a:pt x="31305" y="41757"/>
                  </a:lnTo>
                  <a:lnTo>
                    <a:pt x="31305" y="31305"/>
                  </a:lnTo>
                  <a:close/>
                </a:path>
                <a:path w="636905" h="41910">
                  <a:moveTo>
                    <a:pt x="41744" y="10439"/>
                  </a:moveTo>
                  <a:lnTo>
                    <a:pt x="31305" y="10439"/>
                  </a:lnTo>
                  <a:lnTo>
                    <a:pt x="20866" y="10439"/>
                  </a:lnTo>
                  <a:lnTo>
                    <a:pt x="20866" y="20891"/>
                  </a:lnTo>
                  <a:lnTo>
                    <a:pt x="31305" y="20891"/>
                  </a:lnTo>
                  <a:lnTo>
                    <a:pt x="41744" y="20891"/>
                  </a:lnTo>
                  <a:lnTo>
                    <a:pt x="41744" y="10439"/>
                  </a:lnTo>
                  <a:close/>
                </a:path>
                <a:path w="636905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04355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52171" y="10439"/>
                  </a:lnTo>
                  <a:lnTo>
                    <a:pt x="52171" y="20891"/>
                  </a:lnTo>
                  <a:lnTo>
                    <a:pt x="62611" y="20891"/>
                  </a:lnTo>
                  <a:lnTo>
                    <a:pt x="73050" y="20891"/>
                  </a:lnTo>
                  <a:lnTo>
                    <a:pt x="73050" y="31305"/>
                  </a:lnTo>
                  <a:lnTo>
                    <a:pt x="62611" y="31305"/>
                  </a:lnTo>
                  <a:lnTo>
                    <a:pt x="52171" y="31305"/>
                  </a:lnTo>
                  <a:lnTo>
                    <a:pt x="52171" y="41757"/>
                  </a:lnTo>
                  <a:lnTo>
                    <a:pt x="62611" y="41757"/>
                  </a:lnTo>
                  <a:lnTo>
                    <a:pt x="73050" y="41757"/>
                  </a:lnTo>
                  <a:lnTo>
                    <a:pt x="73050" y="31318"/>
                  </a:lnTo>
                  <a:lnTo>
                    <a:pt x="114782" y="31318"/>
                  </a:lnTo>
                  <a:lnTo>
                    <a:pt x="114782" y="20891"/>
                  </a:lnTo>
                  <a:lnTo>
                    <a:pt x="125222" y="20891"/>
                  </a:lnTo>
                  <a:lnTo>
                    <a:pt x="125222" y="10439"/>
                  </a:lnTo>
                  <a:close/>
                </a:path>
                <a:path w="636905" h="41910">
                  <a:moveTo>
                    <a:pt x="198272" y="10439"/>
                  </a:moveTo>
                  <a:lnTo>
                    <a:pt x="187833" y="10439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66966" y="20878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91"/>
                  </a:lnTo>
                  <a:lnTo>
                    <a:pt x="146088" y="20891"/>
                  </a:lnTo>
                  <a:lnTo>
                    <a:pt x="146088" y="31305"/>
                  </a:lnTo>
                  <a:lnTo>
                    <a:pt x="135661" y="31305"/>
                  </a:lnTo>
                  <a:lnTo>
                    <a:pt x="125222" y="31305"/>
                  </a:lnTo>
                  <a:lnTo>
                    <a:pt x="125222" y="41757"/>
                  </a:lnTo>
                  <a:lnTo>
                    <a:pt x="135648" y="41757"/>
                  </a:lnTo>
                  <a:lnTo>
                    <a:pt x="146088" y="41757"/>
                  </a:lnTo>
                  <a:lnTo>
                    <a:pt x="156527" y="41757"/>
                  </a:lnTo>
                  <a:lnTo>
                    <a:pt x="156527" y="31318"/>
                  </a:lnTo>
                  <a:lnTo>
                    <a:pt x="156527" y="20891"/>
                  </a:lnTo>
                  <a:lnTo>
                    <a:pt x="166954" y="20891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91"/>
                  </a:lnTo>
                  <a:lnTo>
                    <a:pt x="198272" y="10439"/>
                  </a:lnTo>
                  <a:close/>
                </a:path>
                <a:path w="636905" h="41910">
                  <a:moveTo>
                    <a:pt x="219138" y="20878"/>
                  </a:moveTo>
                  <a:lnTo>
                    <a:pt x="208699" y="2087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19138" y="20878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36905" h="41910">
                  <a:moveTo>
                    <a:pt x="323481" y="20878"/>
                  </a:moveTo>
                  <a:lnTo>
                    <a:pt x="313029" y="2087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36905" h="4191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91"/>
                  </a:lnTo>
                  <a:lnTo>
                    <a:pt x="344347" y="20891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36905" h="41910">
                  <a:moveTo>
                    <a:pt x="427837" y="20878"/>
                  </a:moveTo>
                  <a:lnTo>
                    <a:pt x="427837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91"/>
                  </a:lnTo>
                  <a:lnTo>
                    <a:pt x="375653" y="20891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427837" y="31318"/>
                  </a:lnTo>
                  <a:lnTo>
                    <a:pt x="427837" y="20878"/>
                  </a:lnTo>
                  <a:close/>
                </a:path>
                <a:path w="636905" h="4191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4191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20891"/>
                  </a:lnTo>
                  <a:lnTo>
                    <a:pt x="448691" y="20891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91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41910">
                  <a:moveTo>
                    <a:pt x="480009" y="20878"/>
                  </a:moveTo>
                  <a:lnTo>
                    <a:pt x="469569" y="20878"/>
                  </a:lnTo>
                  <a:lnTo>
                    <a:pt x="469569" y="31318"/>
                  </a:lnTo>
                  <a:lnTo>
                    <a:pt x="480009" y="31318"/>
                  </a:lnTo>
                  <a:lnTo>
                    <a:pt x="480009" y="20878"/>
                  </a:lnTo>
                  <a:close/>
                </a:path>
                <a:path w="636905" h="41910">
                  <a:moveTo>
                    <a:pt x="584352" y="20878"/>
                  </a:move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490435" y="10439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11302" y="20891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42620" y="31318"/>
                  </a:lnTo>
                  <a:lnTo>
                    <a:pt x="542620" y="20891"/>
                  </a:lnTo>
                  <a:lnTo>
                    <a:pt x="553046" y="20891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20891"/>
                  </a:lnTo>
                  <a:lnTo>
                    <a:pt x="615657" y="20891"/>
                  </a:lnTo>
                  <a:lnTo>
                    <a:pt x="615657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91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37616" y="6234772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83489" y="10439"/>
                  </a:moveTo>
                  <a:lnTo>
                    <a:pt x="73050" y="10439"/>
                  </a:lnTo>
                  <a:lnTo>
                    <a:pt x="62623" y="10439"/>
                  </a:lnTo>
                  <a:lnTo>
                    <a:pt x="52184" y="10439"/>
                  </a:lnTo>
                  <a:lnTo>
                    <a:pt x="52184" y="20878"/>
                  </a:lnTo>
                  <a:lnTo>
                    <a:pt x="41744" y="20878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20878" y="20878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62623" y="31318"/>
                  </a:lnTo>
                  <a:lnTo>
                    <a:pt x="62623" y="20878"/>
                  </a:lnTo>
                  <a:lnTo>
                    <a:pt x="73050" y="20878"/>
                  </a:lnTo>
                  <a:lnTo>
                    <a:pt x="83489" y="20878"/>
                  </a:lnTo>
                  <a:lnTo>
                    <a:pt x="83489" y="10439"/>
                  </a:lnTo>
                  <a:close/>
                </a:path>
                <a:path w="615950" h="31750">
                  <a:moveTo>
                    <a:pt x="135661" y="0"/>
                  </a:moveTo>
                  <a:lnTo>
                    <a:pt x="125222" y="0"/>
                  </a:lnTo>
                  <a:lnTo>
                    <a:pt x="125222" y="10439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35661" y="10452"/>
                  </a:lnTo>
                  <a:lnTo>
                    <a:pt x="135661" y="0"/>
                  </a:lnTo>
                  <a:close/>
                </a:path>
                <a:path w="615950" h="31750">
                  <a:moveTo>
                    <a:pt x="156527" y="0"/>
                  </a:moveTo>
                  <a:lnTo>
                    <a:pt x="146088" y="0"/>
                  </a:lnTo>
                  <a:lnTo>
                    <a:pt x="146088" y="10452"/>
                  </a:lnTo>
                  <a:lnTo>
                    <a:pt x="156527" y="10452"/>
                  </a:lnTo>
                  <a:lnTo>
                    <a:pt x="156527" y="0"/>
                  </a:lnTo>
                  <a:close/>
                </a:path>
                <a:path w="615950" h="31750">
                  <a:moveTo>
                    <a:pt x="187833" y="20878"/>
                  </a:moveTo>
                  <a:lnTo>
                    <a:pt x="177406" y="20878"/>
                  </a:lnTo>
                  <a:lnTo>
                    <a:pt x="177406" y="10439"/>
                  </a:lnTo>
                  <a:lnTo>
                    <a:pt x="166966" y="10439"/>
                  </a:lnTo>
                  <a:lnTo>
                    <a:pt x="166966" y="20878"/>
                  </a:lnTo>
                  <a:lnTo>
                    <a:pt x="166966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87833" y="20878"/>
                  </a:lnTo>
                  <a:close/>
                </a:path>
                <a:path w="615950" h="31750">
                  <a:moveTo>
                    <a:pt x="240004" y="0"/>
                  </a:moveTo>
                  <a:lnTo>
                    <a:pt x="229577" y="0"/>
                  </a:lnTo>
                  <a:lnTo>
                    <a:pt x="219138" y="0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52"/>
                  </a:lnTo>
                  <a:lnTo>
                    <a:pt x="198259" y="10452"/>
                  </a:lnTo>
                  <a:lnTo>
                    <a:pt x="208699" y="10452"/>
                  </a:lnTo>
                  <a:lnTo>
                    <a:pt x="208699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40004" y="10452"/>
                  </a:lnTo>
                  <a:lnTo>
                    <a:pt x="240004" y="0"/>
                  </a:lnTo>
                  <a:close/>
                </a:path>
                <a:path w="615950" h="31750">
                  <a:moveTo>
                    <a:pt x="271310" y="20878"/>
                  </a:moveTo>
                  <a:lnTo>
                    <a:pt x="260883" y="20878"/>
                  </a:lnTo>
                  <a:lnTo>
                    <a:pt x="250444" y="20878"/>
                  </a:lnTo>
                  <a:lnTo>
                    <a:pt x="250444" y="31318"/>
                  </a:lnTo>
                  <a:lnTo>
                    <a:pt x="260870" y="31318"/>
                  </a:lnTo>
                  <a:lnTo>
                    <a:pt x="271310" y="31318"/>
                  </a:lnTo>
                  <a:lnTo>
                    <a:pt x="271310" y="20878"/>
                  </a:lnTo>
                  <a:close/>
                </a:path>
                <a:path w="615950" h="31750">
                  <a:moveTo>
                    <a:pt x="271310" y="0"/>
                  </a:moveTo>
                  <a:lnTo>
                    <a:pt x="260870" y="0"/>
                  </a:lnTo>
                  <a:lnTo>
                    <a:pt x="260870" y="10452"/>
                  </a:lnTo>
                  <a:lnTo>
                    <a:pt x="271310" y="10452"/>
                  </a:lnTo>
                  <a:lnTo>
                    <a:pt x="271310" y="0"/>
                  </a:lnTo>
                  <a:close/>
                </a:path>
                <a:path w="615950" h="31750">
                  <a:moveTo>
                    <a:pt x="313055" y="10439"/>
                  </a:moveTo>
                  <a:lnTo>
                    <a:pt x="302615" y="10439"/>
                  </a:lnTo>
                  <a:lnTo>
                    <a:pt x="292188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15" y="20878"/>
                  </a:lnTo>
                  <a:lnTo>
                    <a:pt x="313055" y="20878"/>
                  </a:lnTo>
                  <a:lnTo>
                    <a:pt x="313055" y="10439"/>
                  </a:lnTo>
                  <a:close/>
                </a:path>
                <a:path w="615950" h="31750">
                  <a:moveTo>
                    <a:pt x="333921" y="0"/>
                  </a:moveTo>
                  <a:lnTo>
                    <a:pt x="323481" y="0"/>
                  </a:lnTo>
                  <a:lnTo>
                    <a:pt x="323481" y="10452"/>
                  </a:lnTo>
                  <a:lnTo>
                    <a:pt x="333921" y="10452"/>
                  </a:lnTo>
                  <a:lnTo>
                    <a:pt x="333921" y="0"/>
                  </a:lnTo>
                  <a:close/>
                </a:path>
                <a:path w="615950" h="31750">
                  <a:moveTo>
                    <a:pt x="532180" y="0"/>
                  </a:moveTo>
                  <a:lnTo>
                    <a:pt x="532180" y="0"/>
                  </a:lnTo>
                  <a:lnTo>
                    <a:pt x="480009" y="0"/>
                  </a:lnTo>
                  <a:lnTo>
                    <a:pt x="480009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52"/>
                  </a:lnTo>
                  <a:lnTo>
                    <a:pt x="365226" y="10452"/>
                  </a:lnTo>
                  <a:lnTo>
                    <a:pt x="375653" y="10452"/>
                  </a:lnTo>
                  <a:lnTo>
                    <a:pt x="386092" y="10452"/>
                  </a:lnTo>
                  <a:lnTo>
                    <a:pt x="386092" y="20878"/>
                  </a:lnTo>
                  <a:lnTo>
                    <a:pt x="427837" y="20878"/>
                  </a:lnTo>
                  <a:lnTo>
                    <a:pt x="427837" y="10452"/>
                  </a:lnTo>
                  <a:lnTo>
                    <a:pt x="438264" y="10452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52"/>
                  </a:lnTo>
                  <a:lnTo>
                    <a:pt x="490435" y="10452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52"/>
                  </a:lnTo>
                  <a:lnTo>
                    <a:pt x="511314" y="10452"/>
                  </a:lnTo>
                  <a:lnTo>
                    <a:pt x="521741" y="10452"/>
                  </a:lnTo>
                  <a:lnTo>
                    <a:pt x="532180" y="10452"/>
                  </a:lnTo>
                  <a:lnTo>
                    <a:pt x="532180" y="0"/>
                  </a:lnTo>
                  <a:close/>
                </a:path>
                <a:path w="615950" h="31750">
                  <a:moveTo>
                    <a:pt x="563486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52"/>
                  </a:lnTo>
                  <a:lnTo>
                    <a:pt x="563486" y="0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15657" y="10439"/>
                  </a:moveTo>
                  <a:lnTo>
                    <a:pt x="605231" y="10439"/>
                  </a:lnTo>
                  <a:lnTo>
                    <a:pt x="605231" y="0"/>
                  </a:lnTo>
                  <a:lnTo>
                    <a:pt x="594791" y="0"/>
                  </a:lnTo>
                  <a:lnTo>
                    <a:pt x="594791" y="10439"/>
                  </a:lnTo>
                  <a:lnTo>
                    <a:pt x="594791" y="2087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27189" y="625565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62611" y="20866"/>
                  </a:moveTo>
                  <a:lnTo>
                    <a:pt x="52171" y="2086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10" h="3175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26110" h="31750">
                  <a:moveTo>
                    <a:pt x="156527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66"/>
                  </a:lnTo>
                  <a:lnTo>
                    <a:pt x="156527" y="10426"/>
                  </a:lnTo>
                  <a:close/>
                </a:path>
                <a:path w="626110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26110" h="31750">
                  <a:moveTo>
                    <a:pt x="187833" y="10426"/>
                  </a:move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626110" h="3175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26110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26110" h="31750">
                  <a:moveTo>
                    <a:pt x="386092" y="0"/>
                  </a:moveTo>
                  <a:lnTo>
                    <a:pt x="375653" y="0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54774" y="0"/>
                  </a:lnTo>
                  <a:lnTo>
                    <a:pt x="302590" y="0"/>
                  </a:lnTo>
                  <a:lnTo>
                    <a:pt x="302590" y="10426"/>
                  </a:lnTo>
                  <a:lnTo>
                    <a:pt x="292163" y="10426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92163" y="31305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590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26110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10" h="31750">
                  <a:moveTo>
                    <a:pt x="500875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26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26084" y="10426"/>
                  </a:move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27189" y="6276517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41744" y="10439"/>
                  </a:moveTo>
                  <a:lnTo>
                    <a:pt x="41744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20954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20954">
                  <a:moveTo>
                    <a:pt x="125222" y="10439"/>
                  </a:moveTo>
                  <a:lnTo>
                    <a:pt x="125222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20954">
                  <a:moveTo>
                    <a:pt x="208699" y="10439"/>
                  </a:moveTo>
                  <a:lnTo>
                    <a:pt x="208699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26110" h="20954">
                  <a:moveTo>
                    <a:pt x="333908" y="10439"/>
                  </a:move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26110" h="20954">
                  <a:moveTo>
                    <a:pt x="396519" y="10439"/>
                  </a:moveTo>
                  <a:lnTo>
                    <a:pt x="396519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26110" h="20954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10" h="20954">
                  <a:moveTo>
                    <a:pt x="417398" y="10439"/>
                  </a:move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26110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10" h="20954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10" h="20954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20954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20954">
                  <a:moveTo>
                    <a:pt x="626084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75880" y="6292176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5">
                  <a:moveTo>
                    <a:pt x="0" y="0"/>
                  </a:moveTo>
                  <a:lnTo>
                    <a:pt x="166966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6750" y="629738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89" y="10439"/>
                  </a:lnTo>
                  <a:lnTo>
                    <a:pt x="73050" y="10439"/>
                  </a:lnTo>
                  <a:lnTo>
                    <a:pt x="73050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73050" y="10439"/>
                  </a:lnTo>
                  <a:lnTo>
                    <a:pt x="73050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41744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35661" y="0"/>
                  </a:moveTo>
                  <a:lnTo>
                    <a:pt x="125222" y="0"/>
                  </a:lnTo>
                  <a:lnTo>
                    <a:pt x="125222" y="10439"/>
                  </a:lnTo>
                  <a:lnTo>
                    <a:pt x="135661" y="10439"/>
                  </a:lnTo>
                  <a:lnTo>
                    <a:pt x="135661" y="0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292176" y="10439"/>
                  </a:moveTo>
                  <a:lnTo>
                    <a:pt x="281749" y="10439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54787" y="0"/>
                  </a:lnTo>
                  <a:lnTo>
                    <a:pt x="313029" y="0"/>
                  </a:lnTo>
                  <a:lnTo>
                    <a:pt x="313029" y="10439"/>
                  </a:lnTo>
                  <a:lnTo>
                    <a:pt x="313029" y="2087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20878"/>
                  </a:lnTo>
                  <a:lnTo>
                    <a:pt x="396532" y="20878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42620" y="0"/>
                  </a:move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63486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97" y="0"/>
                  </a:lnTo>
                  <a:lnTo>
                    <a:pt x="615657" y="0"/>
                  </a:ln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16750" y="631824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52184" y="10439"/>
                  </a:moveTo>
                  <a:lnTo>
                    <a:pt x="41744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31330"/>
                  </a:lnTo>
                  <a:lnTo>
                    <a:pt x="41744" y="31330"/>
                  </a:lnTo>
                  <a:lnTo>
                    <a:pt x="52184" y="31330"/>
                  </a:lnTo>
                  <a:lnTo>
                    <a:pt x="52184" y="20878"/>
                  </a:lnTo>
                  <a:lnTo>
                    <a:pt x="52184" y="10439"/>
                  </a:lnTo>
                  <a:close/>
                </a:path>
                <a:path w="626110" h="31750">
                  <a:moveTo>
                    <a:pt x="73050" y="20878"/>
                  </a:moveTo>
                  <a:lnTo>
                    <a:pt x="62611" y="20878"/>
                  </a:lnTo>
                  <a:lnTo>
                    <a:pt x="62611" y="31330"/>
                  </a:lnTo>
                  <a:lnTo>
                    <a:pt x="73050" y="31330"/>
                  </a:lnTo>
                  <a:lnTo>
                    <a:pt x="73050" y="20878"/>
                  </a:lnTo>
                  <a:close/>
                </a:path>
                <a:path w="626110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30"/>
                  </a:lnTo>
                  <a:lnTo>
                    <a:pt x="93916" y="31330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26110" h="31750">
                  <a:moveTo>
                    <a:pt x="135661" y="20878"/>
                  </a:moveTo>
                  <a:lnTo>
                    <a:pt x="125222" y="20878"/>
                  </a:lnTo>
                  <a:lnTo>
                    <a:pt x="125222" y="31330"/>
                  </a:lnTo>
                  <a:lnTo>
                    <a:pt x="135661" y="31330"/>
                  </a:lnTo>
                  <a:lnTo>
                    <a:pt x="135661" y="20878"/>
                  </a:lnTo>
                  <a:close/>
                </a:path>
                <a:path w="626110" h="31750">
                  <a:moveTo>
                    <a:pt x="198272" y="0"/>
                  </a:moveTo>
                  <a:lnTo>
                    <a:pt x="187833" y="0"/>
                  </a:lnTo>
                  <a:lnTo>
                    <a:pt x="177393" y="0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66966" y="0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30"/>
                  </a:lnTo>
                  <a:lnTo>
                    <a:pt x="177393" y="31330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lnTo>
                    <a:pt x="198272" y="10439"/>
                  </a:lnTo>
                  <a:lnTo>
                    <a:pt x="198272" y="0"/>
                  </a:lnTo>
                  <a:close/>
                </a:path>
                <a:path w="626110" h="3175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08699" y="20878"/>
                  </a:lnTo>
                  <a:lnTo>
                    <a:pt x="198259" y="20878"/>
                  </a:lnTo>
                  <a:lnTo>
                    <a:pt x="198259" y="31330"/>
                  </a:lnTo>
                  <a:lnTo>
                    <a:pt x="240004" y="31330"/>
                  </a:lnTo>
                  <a:lnTo>
                    <a:pt x="240004" y="20878"/>
                  </a:lnTo>
                  <a:close/>
                </a:path>
                <a:path w="626110" h="31750">
                  <a:moveTo>
                    <a:pt x="271310" y="20878"/>
                  </a:moveTo>
                  <a:lnTo>
                    <a:pt x="260870" y="20878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260870" y="31330"/>
                  </a:lnTo>
                  <a:lnTo>
                    <a:pt x="271310" y="31330"/>
                  </a:lnTo>
                  <a:lnTo>
                    <a:pt x="271310" y="20878"/>
                  </a:lnTo>
                  <a:close/>
                </a:path>
                <a:path w="626110" h="31750">
                  <a:moveTo>
                    <a:pt x="313055" y="20878"/>
                  </a:move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49" y="10439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30"/>
                  </a:lnTo>
                  <a:lnTo>
                    <a:pt x="292176" y="31330"/>
                  </a:lnTo>
                  <a:lnTo>
                    <a:pt x="302602" y="31330"/>
                  </a:lnTo>
                  <a:lnTo>
                    <a:pt x="313055" y="31330"/>
                  </a:lnTo>
                  <a:lnTo>
                    <a:pt x="313055" y="20878"/>
                  </a:lnTo>
                  <a:close/>
                </a:path>
                <a:path w="626110" h="31750">
                  <a:moveTo>
                    <a:pt x="344347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26110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26110" h="31750">
                  <a:moveTo>
                    <a:pt x="375653" y="0"/>
                  </a:move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31750">
                  <a:moveTo>
                    <a:pt x="396532" y="10439"/>
                  </a:move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96532" y="20878"/>
                  </a:lnTo>
                  <a:lnTo>
                    <a:pt x="396532" y="10439"/>
                  </a:lnTo>
                  <a:close/>
                </a:path>
                <a:path w="626110" h="31750">
                  <a:moveTo>
                    <a:pt x="459130" y="10439"/>
                  </a:move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26110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10" h="31750">
                  <a:moveTo>
                    <a:pt x="521741" y="10439"/>
                  </a:move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7616" y="6339128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close/>
                </a:path>
                <a:path w="615950" h="31750">
                  <a:moveTo>
                    <a:pt x="31318" y="20866"/>
                  </a:moveTo>
                  <a:lnTo>
                    <a:pt x="20878" y="20866"/>
                  </a:lnTo>
                  <a:lnTo>
                    <a:pt x="20878" y="31318"/>
                  </a:lnTo>
                  <a:lnTo>
                    <a:pt x="31318" y="31318"/>
                  </a:lnTo>
                  <a:lnTo>
                    <a:pt x="31318" y="20866"/>
                  </a:lnTo>
                  <a:close/>
                </a:path>
                <a:path w="615950" h="31750">
                  <a:moveTo>
                    <a:pt x="83489" y="10426"/>
                  </a:move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41744" y="20866"/>
                  </a:lnTo>
                  <a:lnTo>
                    <a:pt x="41744" y="31318"/>
                  </a:lnTo>
                  <a:lnTo>
                    <a:pt x="52184" y="31318"/>
                  </a:lnTo>
                  <a:lnTo>
                    <a:pt x="62623" y="31318"/>
                  </a:lnTo>
                  <a:lnTo>
                    <a:pt x="62623" y="20866"/>
                  </a:lnTo>
                  <a:lnTo>
                    <a:pt x="73050" y="20866"/>
                  </a:lnTo>
                  <a:lnTo>
                    <a:pt x="83489" y="20866"/>
                  </a:lnTo>
                  <a:lnTo>
                    <a:pt x="83489" y="10426"/>
                  </a:lnTo>
                  <a:close/>
                </a:path>
                <a:path w="615950" h="31750">
                  <a:moveTo>
                    <a:pt x="114795" y="10426"/>
                  </a:move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95" y="31318"/>
                  </a:lnTo>
                  <a:lnTo>
                    <a:pt x="114795" y="20866"/>
                  </a:lnTo>
                  <a:lnTo>
                    <a:pt x="114795" y="10426"/>
                  </a:lnTo>
                  <a:close/>
                </a:path>
                <a:path w="615950" h="31750">
                  <a:moveTo>
                    <a:pt x="156527" y="10426"/>
                  </a:moveTo>
                  <a:lnTo>
                    <a:pt x="146100" y="10426"/>
                  </a:lnTo>
                  <a:lnTo>
                    <a:pt x="135661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35661" y="2086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10426"/>
                  </a:lnTo>
                  <a:close/>
                </a:path>
                <a:path w="615950" h="31750">
                  <a:moveTo>
                    <a:pt x="177406" y="20866"/>
                  </a:moveTo>
                  <a:lnTo>
                    <a:pt x="166966" y="20866"/>
                  </a:lnTo>
                  <a:lnTo>
                    <a:pt x="166966" y="31318"/>
                  </a:lnTo>
                  <a:lnTo>
                    <a:pt x="177406" y="31318"/>
                  </a:lnTo>
                  <a:lnTo>
                    <a:pt x="177406" y="20866"/>
                  </a:lnTo>
                  <a:close/>
                </a:path>
                <a:path w="615950" h="31750">
                  <a:moveTo>
                    <a:pt x="198272" y="10426"/>
                  </a:moveTo>
                  <a:lnTo>
                    <a:pt x="187833" y="10426"/>
                  </a:lnTo>
                  <a:lnTo>
                    <a:pt x="187833" y="20866"/>
                  </a:lnTo>
                  <a:lnTo>
                    <a:pt x="198272" y="20866"/>
                  </a:lnTo>
                  <a:lnTo>
                    <a:pt x="198272" y="10426"/>
                  </a:lnTo>
                  <a:close/>
                </a:path>
                <a:path w="615950" h="31750">
                  <a:moveTo>
                    <a:pt x="219138" y="10426"/>
                  </a:moveTo>
                  <a:lnTo>
                    <a:pt x="208699" y="1042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10426"/>
                  </a:lnTo>
                  <a:close/>
                </a:path>
                <a:path w="615950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15950" h="31750">
                  <a:moveTo>
                    <a:pt x="396532" y="10426"/>
                  </a:moveTo>
                  <a:lnTo>
                    <a:pt x="386092" y="10426"/>
                  </a:lnTo>
                  <a:lnTo>
                    <a:pt x="375666" y="10426"/>
                  </a:lnTo>
                  <a:lnTo>
                    <a:pt x="375666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13055" y="10426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292188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81736" y="20866"/>
                  </a:lnTo>
                  <a:lnTo>
                    <a:pt x="281736" y="10452"/>
                  </a:lnTo>
                  <a:lnTo>
                    <a:pt x="292163" y="10452"/>
                  </a:lnTo>
                  <a:lnTo>
                    <a:pt x="292163" y="20866"/>
                  </a:lnTo>
                  <a:lnTo>
                    <a:pt x="302615" y="20866"/>
                  </a:lnTo>
                  <a:lnTo>
                    <a:pt x="344360" y="20866"/>
                  </a:lnTo>
                  <a:lnTo>
                    <a:pt x="344360" y="10452"/>
                  </a:lnTo>
                  <a:lnTo>
                    <a:pt x="354787" y="10452"/>
                  </a:lnTo>
                  <a:lnTo>
                    <a:pt x="365226" y="10452"/>
                  </a:lnTo>
                  <a:lnTo>
                    <a:pt x="365226" y="2086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26"/>
                  </a:lnTo>
                  <a:close/>
                </a:path>
                <a:path w="615950" h="31750">
                  <a:moveTo>
                    <a:pt x="459143" y="10426"/>
                  </a:moveTo>
                  <a:lnTo>
                    <a:pt x="448703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52"/>
                  </a:lnTo>
                  <a:lnTo>
                    <a:pt x="427824" y="10452"/>
                  </a:lnTo>
                  <a:lnTo>
                    <a:pt x="438264" y="10452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59143" y="20866"/>
                  </a:lnTo>
                  <a:lnTo>
                    <a:pt x="459143" y="10426"/>
                  </a:lnTo>
                  <a:close/>
                </a:path>
                <a:path w="615950" h="31750">
                  <a:moveTo>
                    <a:pt x="542620" y="10426"/>
                  </a:moveTo>
                  <a:lnTo>
                    <a:pt x="532180" y="10426"/>
                  </a:lnTo>
                  <a:lnTo>
                    <a:pt x="532180" y="0"/>
                  </a:lnTo>
                  <a:lnTo>
                    <a:pt x="521754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26"/>
                  </a:lnTo>
                  <a:lnTo>
                    <a:pt x="490448" y="10426"/>
                  </a:lnTo>
                  <a:lnTo>
                    <a:pt x="490448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52"/>
                  </a:lnTo>
                  <a:lnTo>
                    <a:pt x="480009" y="10452"/>
                  </a:lnTo>
                  <a:lnTo>
                    <a:pt x="490435" y="10452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11314" y="10452"/>
                  </a:lnTo>
                  <a:lnTo>
                    <a:pt x="521741" y="10452"/>
                  </a:lnTo>
                  <a:lnTo>
                    <a:pt x="532180" y="10452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26"/>
                  </a:lnTo>
                  <a:close/>
                </a:path>
                <a:path w="615950" h="31750">
                  <a:moveTo>
                    <a:pt x="563486" y="0"/>
                  </a:moveTo>
                  <a:lnTo>
                    <a:pt x="553046" y="0"/>
                  </a:lnTo>
                  <a:lnTo>
                    <a:pt x="553046" y="10452"/>
                  </a:lnTo>
                  <a:lnTo>
                    <a:pt x="563486" y="10452"/>
                  </a:lnTo>
                  <a:lnTo>
                    <a:pt x="563486" y="0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15657" y="0"/>
                  </a:lnTo>
                  <a:lnTo>
                    <a:pt x="573913" y="0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94791" y="10452"/>
                  </a:lnTo>
                  <a:lnTo>
                    <a:pt x="594791" y="20866"/>
                  </a:lnTo>
                  <a:lnTo>
                    <a:pt x="605218" y="20866"/>
                  </a:lnTo>
                  <a:lnTo>
                    <a:pt x="615657" y="20866"/>
                  </a:lnTo>
                  <a:lnTo>
                    <a:pt x="615657" y="10452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19365" y="6365214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>
                  <a:moveTo>
                    <a:pt x="0" y="0"/>
                  </a:moveTo>
                  <a:lnTo>
                    <a:pt x="32348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6750" y="637043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305" y="20866"/>
                  </a:moveTo>
                  <a:lnTo>
                    <a:pt x="20878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5" h="31750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636905" h="31750">
                  <a:moveTo>
                    <a:pt x="156527" y="10426"/>
                  </a:moveTo>
                  <a:lnTo>
                    <a:pt x="146088" y="10426"/>
                  </a:lnTo>
                  <a:lnTo>
                    <a:pt x="146088" y="0"/>
                  </a:lnTo>
                  <a:lnTo>
                    <a:pt x="135661" y="0"/>
                  </a:lnTo>
                  <a:lnTo>
                    <a:pt x="125222" y="0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26"/>
                  </a:lnTo>
                  <a:lnTo>
                    <a:pt x="83489" y="10426"/>
                  </a:lnTo>
                  <a:lnTo>
                    <a:pt x="83489" y="0"/>
                  </a:lnTo>
                  <a:lnTo>
                    <a:pt x="73050" y="0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35661" y="31305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2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21" y="10426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26"/>
                  </a:lnTo>
                  <a:lnTo>
                    <a:pt x="302602" y="10426"/>
                  </a:lnTo>
                  <a:lnTo>
                    <a:pt x="250444" y="10426"/>
                  </a:lnTo>
                  <a:lnTo>
                    <a:pt x="250444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72" y="20866"/>
                  </a:lnTo>
                  <a:lnTo>
                    <a:pt x="198272" y="10439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78"/>
                  </a:lnTo>
                  <a:lnTo>
                    <a:pt x="260870" y="20878"/>
                  </a:lnTo>
                  <a:lnTo>
                    <a:pt x="344347" y="20878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396532" y="10426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86092" y="10426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26"/>
                  </a:lnTo>
                  <a:close/>
                </a:path>
                <a:path w="636905" h="31750">
                  <a:moveTo>
                    <a:pt x="594791" y="0"/>
                  </a:moveTo>
                  <a:lnTo>
                    <a:pt x="584352" y="0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26"/>
                  </a:lnTo>
                  <a:lnTo>
                    <a:pt x="542620" y="10426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36905" h="31750">
                  <a:moveTo>
                    <a:pt x="615657" y="10426"/>
                  </a:moveTo>
                  <a:lnTo>
                    <a:pt x="605218" y="10426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6750" y="639130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78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78"/>
                  </a:lnTo>
                  <a:lnTo>
                    <a:pt x="20878" y="10439"/>
                  </a:lnTo>
                  <a:close/>
                </a:path>
                <a:path w="636905" h="31750">
                  <a:moveTo>
                    <a:pt x="52184" y="10439"/>
                  </a:moveTo>
                  <a:lnTo>
                    <a:pt x="41744" y="10439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78"/>
                  </a:lnTo>
                  <a:lnTo>
                    <a:pt x="52184" y="10439"/>
                  </a:lnTo>
                  <a:close/>
                </a:path>
                <a:path w="636905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36905" h="31750">
                  <a:moveTo>
                    <a:pt x="156527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61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66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72" y="10439"/>
                  </a:lnTo>
                  <a:lnTo>
                    <a:pt x="187833" y="10439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50444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close/>
                </a:path>
                <a:path w="636905" h="31750">
                  <a:moveTo>
                    <a:pt x="250444" y="0"/>
                  </a:moveTo>
                  <a:lnTo>
                    <a:pt x="240004" y="0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302602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29" y="10439"/>
                  </a:lnTo>
                  <a:lnTo>
                    <a:pt x="313029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75653" y="20866"/>
                  </a:lnTo>
                  <a:lnTo>
                    <a:pt x="365226" y="20866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36905" h="31750">
                  <a:moveTo>
                    <a:pt x="427837" y="0"/>
                  </a:move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  <a:path w="636905" h="31750">
                  <a:moveTo>
                    <a:pt x="500875" y="0"/>
                  </a:moveTo>
                  <a:lnTo>
                    <a:pt x="500875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36905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97" y="0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6750" y="641216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78" y="10439"/>
                  </a:moveTo>
                  <a:lnTo>
                    <a:pt x="10439" y="10439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78"/>
                  </a:lnTo>
                  <a:lnTo>
                    <a:pt x="20878" y="10439"/>
                  </a:lnTo>
                  <a:close/>
                </a:path>
                <a:path w="626110" h="31750">
                  <a:moveTo>
                    <a:pt x="177393" y="20866"/>
                  </a:moveTo>
                  <a:lnTo>
                    <a:pt x="166966" y="20866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89" y="10439"/>
                  </a:lnTo>
                  <a:lnTo>
                    <a:pt x="83477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81749" y="20866"/>
                  </a:moveTo>
                  <a:lnTo>
                    <a:pt x="271310" y="20866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close/>
                </a:path>
                <a:path w="626110" h="31750">
                  <a:moveTo>
                    <a:pt x="344347" y="10439"/>
                  </a:moveTo>
                  <a:lnTo>
                    <a:pt x="344347" y="10439"/>
                  </a:lnTo>
                  <a:lnTo>
                    <a:pt x="292176" y="10439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02" y="31305"/>
                  </a:lnTo>
                  <a:lnTo>
                    <a:pt x="313055" y="31305"/>
                  </a:lnTo>
                  <a:lnTo>
                    <a:pt x="313055" y="2087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26110" h="31750">
                  <a:moveTo>
                    <a:pt x="375653" y="10439"/>
                  </a:move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1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26110" h="31750">
                  <a:moveTo>
                    <a:pt x="532180" y="0"/>
                  </a:moveTo>
                  <a:lnTo>
                    <a:pt x="532180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26110" h="31750">
                  <a:moveTo>
                    <a:pt x="605218" y="0"/>
                  </a:move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31750">
                  <a:moveTo>
                    <a:pt x="626097" y="10439"/>
                  </a:move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61098" y="6438252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6750" y="6433032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41910">
                  <a:moveTo>
                    <a:pt x="93916" y="20878"/>
                  </a:moveTo>
                  <a:lnTo>
                    <a:pt x="83489" y="20878"/>
                  </a:lnTo>
                  <a:lnTo>
                    <a:pt x="83489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41744" y="20878"/>
                  </a:lnTo>
                  <a:lnTo>
                    <a:pt x="31305" y="20878"/>
                  </a:lnTo>
                  <a:lnTo>
                    <a:pt x="31305" y="31305"/>
                  </a:lnTo>
                  <a:lnTo>
                    <a:pt x="20878" y="31305"/>
                  </a:ln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26110" h="41910">
                  <a:moveTo>
                    <a:pt x="146088" y="20878"/>
                  </a:moveTo>
                  <a:lnTo>
                    <a:pt x="146088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26110" h="4191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26110" h="41910">
                  <a:moveTo>
                    <a:pt x="260870" y="20878"/>
                  </a:moveTo>
                  <a:lnTo>
                    <a:pt x="250444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87833" y="41744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198259" y="41744"/>
                  </a:lnTo>
                  <a:lnTo>
                    <a:pt x="208699" y="41744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26110" h="41910">
                  <a:moveTo>
                    <a:pt x="281749" y="10439"/>
                  </a:move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10" h="41910">
                  <a:moveTo>
                    <a:pt x="323481" y="10439"/>
                  </a:moveTo>
                  <a:lnTo>
                    <a:pt x="313055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92176" y="31305"/>
                  </a:lnTo>
                  <a:lnTo>
                    <a:pt x="281736" y="31305"/>
                  </a:lnTo>
                  <a:lnTo>
                    <a:pt x="281736" y="41744"/>
                  </a:lnTo>
                  <a:lnTo>
                    <a:pt x="292176" y="41744"/>
                  </a:lnTo>
                  <a:lnTo>
                    <a:pt x="302602" y="41744"/>
                  </a:lnTo>
                  <a:lnTo>
                    <a:pt x="313029" y="41744"/>
                  </a:lnTo>
                  <a:lnTo>
                    <a:pt x="323481" y="41744"/>
                  </a:lnTo>
                  <a:lnTo>
                    <a:pt x="323481" y="31305"/>
                  </a:lnTo>
                  <a:lnTo>
                    <a:pt x="313055" y="31305"/>
                  </a:lnTo>
                  <a:lnTo>
                    <a:pt x="313055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10" h="4191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05"/>
                  </a:lnTo>
                  <a:lnTo>
                    <a:pt x="333908" y="31305"/>
                  </a:lnTo>
                  <a:lnTo>
                    <a:pt x="333908" y="41744"/>
                  </a:lnTo>
                  <a:lnTo>
                    <a:pt x="344347" y="41744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26110" h="41910">
                  <a:moveTo>
                    <a:pt x="396532" y="10439"/>
                  </a:move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96532" y="31318"/>
                  </a:lnTo>
                  <a:lnTo>
                    <a:pt x="396532" y="20878"/>
                  </a:lnTo>
                  <a:lnTo>
                    <a:pt x="396532" y="10439"/>
                  </a:lnTo>
                  <a:close/>
                </a:path>
                <a:path w="626110" h="41910">
                  <a:moveTo>
                    <a:pt x="459130" y="10439"/>
                  </a:moveTo>
                  <a:lnTo>
                    <a:pt x="448703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17398" y="20878"/>
                  </a:lnTo>
                  <a:lnTo>
                    <a:pt x="417398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26110" h="41910">
                  <a:moveTo>
                    <a:pt x="500875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26110" h="41910">
                  <a:moveTo>
                    <a:pt x="511314" y="20878"/>
                  </a:moveTo>
                  <a:lnTo>
                    <a:pt x="500875" y="20878"/>
                  </a:lnTo>
                  <a:lnTo>
                    <a:pt x="500875" y="31318"/>
                  </a:lnTo>
                  <a:lnTo>
                    <a:pt x="511314" y="31318"/>
                  </a:lnTo>
                  <a:lnTo>
                    <a:pt x="511314" y="20878"/>
                  </a:lnTo>
                  <a:close/>
                </a:path>
                <a:path w="626110" h="4191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32180" y="20878"/>
                  </a:lnTo>
                  <a:lnTo>
                    <a:pt x="521741" y="2087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42620" y="31318"/>
                  </a:lnTo>
                  <a:lnTo>
                    <a:pt x="542620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10" h="41910">
                  <a:moveTo>
                    <a:pt x="584352" y="20878"/>
                  </a:moveTo>
                  <a:lnTo>
                    <a:pt x="573913" y="20878"/>
                  </a:ln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26110" h="41910">
                  <a:moveTo>
                    <a:pt x="605218" y="10439"/>
                  </a:move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41910">
                  <a:moveTo>
                    <a:pt x="615657" y="20878"/>
                  </a:moveTo>
                  <a:lnTo>
                    <a:pt x="605218" y="20878"/>
                  </a:lnTo>
                  <a:lnTo>
                    <a:pt x="605218" y="31318"/>
                  </a:lnTo>
                  <a:lnTo>
                    <a:pt x="615657" y="31318"/>
                  </a:lnTo>
                  <a:lnTo>
                    <a:pt x="615657" y="20878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27189" y="646433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30"/>
                  </a:lnTo>
                  <a:lnTo>
                    <a:pt x="73050" y="31330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26110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26110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590" y="10439"/>
                  </a:lnTo>
                  <a:lnTo>
                    <a:pt x="302590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10" h="31750">
                  <a:moveTo>
                    <a:pt x="417398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26110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2608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31532" y="6490436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27189" y="6485216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09">
                  <a:moveTo>
                    <a:pt x="10439" y="20866"/>
                  </a:move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close/>
                </a:path>
                <a:path w="626110" h="41909">
                  <a:moveTo>
                    <a:pt x="73050" y="31305"/>
                  </a:moveTo>
                  <a:lnTo>
                    <a:pt x="62611" y="31305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18"/>
                  </a:lnTo>
                  <a:lnTo>
                    <a:pt x="41732" y="31318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05"/>
                  </a:lnTo>
                  <a:close/>
                </a:path>
                <a:path w="626110" h="41909">
                  <a:moveTo>
                    <a:pt x="73050" y="10426"/>
                  </a:move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73050" y="10426"/>
                  </a:lnTo>
                  <a:close/>
                </a:path>
                <a:path w="626110" h="41909">
                  <a:moveTo>
                    <a:pt x="114782" y="20866"/>
                  </a:move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close/>
                </a:path>
                <a:path w="626110" h="41909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66"/>
                  </a:lnTo>
                  <a:close/>
                </a:path>
                <a:path w="626110" h="41909">
                  <a:moveTo>
                    <a:pt x="166954" y="10426"/>
                  </a:moveTo>
                  <a:lnTo>
                    <a:pt x="156527" y="10426"/>
                  </a:lnTo>
                  <a:lnTo>
                    <a:pt x="146088" y="10426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26110" h="41909">
                  <a:moveTo>
                    <a:pt x="198259" y="10426"/>
                  </a:moveTo>
                  <a:lnTo>
                    <a:pt x="187833" y="10426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26110" h="41909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close/>
                </a:path>
                <a:path w="626110" h="41909">
                  <a:moveTo>
                    <a:pt x="260870" y="10426"/>
                  </a:move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26110" h="41909">
                  <a:moveTo>
                    <a:pt x="406958" y="20866"/>
                  </a:move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52"/>
                  </a:lnTo>
                  <a:lnTo>
                    <a:pt x="396519" y="10452"/>
                  </a:lnTo>
                  <a:lnTo>
                    <a:pt x="396519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13042" y="10426"/>
                  </a:lnTo>
                  <a:lnTo>
                    <a:pt x="302615" y="10426"/>
                  </a:lnTo>
                  <a:lnTo>
                    <a:pt x="302615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60870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292163" y="20866"/>
                  </a:lnTo>
                  <a:lnTo>
                    <a:pt x="292163" y="10452"/>
                  </a:lnTo>
                  <a:lnTo>
                    <a:pt x="302590" y="10452"/>
                  </a:lnTo>
                  <a:lnTo>
                    <a:pt x="302590" y="20866"/>
                  </a:lnTo>
                  <a:lnTo>
                    <a:pt x="313042" y="20866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52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3131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66"/>
                  </a:lnTo>
                  <a:close/>
                </a:path>
                <a:path w="626110" h="41909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52"/>
                  </a:lnTo>
                  <a:lnTo>
                    <a:pt x="448691" y="10452"/>
                  </a:lnTo>
                  <a:lnTo>
                    <a:pt x="448691" y="20866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66"/>
                  </a:lnTo>
                  <a:close/>
                </a:path>
                <a:path w="626110" h="41909">
                  <a:moveTo>
                    <a:pt x="490435" y="20866"/>
                  </a:moveTo>
                  <a:lnTo>
                    <a:pt x="479996" y="20866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66"/>
                  </a:lnTo>
                  <a:close/>
                </a:path>
                <a:path w="626110" h="41909">
                  <a:moveTo>
                    <a:pt x="500875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52"/>
                  </a:lnTo>
                  <a:lnTo>
                    <a:pt x="490435" y="10452"/>
                  </a:lnTo>
                  <a:lnTo>
                    <a:pt x="500875" y="10452"/>
                  </a:lnTo>
                  <a:lnTo>
                    <a:pt x="500875" y="0"/>
                  </a:lnTo>
                  <a:close/>
                </a:path>
                <a:path w="626110" h="41909">
                  <a:moveTo>
                    <a:pt x="521741" y="20866"/>
                  </a:moveTo>
                  <a:lnTo>
                    <a:pt x="511302" y="20866"/>
                  </a:lnTo>
                  <a:lnTo>
                    <a:pt x="500862" y="20866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66"/>
                  </a:lnTo>
                  <a:close/>
                </a:path>
                <a:path w="626110" h="41909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52"/>
                  </a:lnTo>
                  <a:lnTo>
                    <a:pt x="542607" y="10452"/>
                  </a:lnTo>
                  <a:lnTo>
                    <a:pt x="553046" y="10452"/>
                  </a:lnTo>
                  <a:lnTo>
                    <a:pt x="553046" y="0"/>
                  </a:lnTo>
                  <a:close/>
                </a:path>
                <a:path w="626110" h="41909">
                  <a:moveTo>
                    <a:pt x="573913" y="20866"/>
                  </a:moveTo>
                  <a:lnTo>
                    <a:pt x="563473" y="20866"/>
                  </a:lnTo>
                  <a:lnTo>
                    <a:pt x="553034" y="20866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66"/>
                  </a:lnTo>
                  <a:close/>
                </a:path>
                <a:path w="626110" h="41909">
                  <a:moveTo>
                    <a:pt x="573913" y="0"/>
                  </a:moveTo>
                  <a:lnTo>
                    <a:pt x="563473" y="0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0"/>
                  </a:lnTo>
                  <a:close/>
                </a:path>
                <a:path w="626110" h="41909">
                  <a:moveTo>
                    <a:pt x="626084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52"/>
                  </a:lnTo>
                  <a:lnTo>
                    <a:pt x="605218" y="10452"/>
                  </a:lnTo>
                  <a:lnTo>
                    <a:pt x="615645" y="10452"/>
                  </a:lnTo>
                  <a:lnTo>
                    <a:pt x="615645" y="20866"/>
                  </a:lnTo>
                  <a:lnTo>
                    <a:pt x="605218" y="20866"/>
                  </a:lnTo>
                  <a:lnTo>
                    <a:pt x="594779" y="20866"/>
                  </a:lnTo>
                  <a:lnTo>
                    <a:pt x="584339" y="20866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15657" y="31318"/>
                  </a:lnTo>
                  <a:lnTo>
                    <a:pt x="615657" y="20866"/>
                  </a:lnTo>
                  <a:lnTo>
                    <a:pt x="626084" y="20866"/>
                  </a:lnTo>
                  <a:lnTo>
                    <a:pt x="626084" y="10452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6750" y="65165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73050" y="10426"/>
                  </a:move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10426"/>
                  </a:lnTo>
                  <a:lnTo>
                    <a:pt x="20878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2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61" y="10426"/>
                  </a:lnTo>
                  <a:lnTo>
                    <a:pt x="135661" y="0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98272" y="10426"/>
                  </a:moveTo>
                  <a:lnTo>
                    <a:pt x="187833" y="10426"/>
                  </a:lnTo>
                  <a:lnTo>
                    <a:pt x="187833" y="20878"/>
                  </a:lnTo>
                  <a:lnTo>
                    <a:pt x="198272" y="20878"/>
                  </a:lnTo>
                  <a:lnTo>
                    <a:pt x="198272" y="10426"/>
                  </a:lnTo>
                  <a:close/>
                </a:path>
                <a:path w="636905" h="31750">
                  <a:moveTo>
                    <a:pt x="219138" y="0"/>
                  </a:move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636905" h="31750">
                  <a:moveTo>
                    <a:pt x="260870" y="10426"/>
                  </a:moveTo>
                  <a:lnTo>
                    <a:pt x="250444" y="1042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2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29" y="0"/>
                  </a:lnTo>
                  <a:lnTo>
                    <a:pt x="313029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29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396532" y="10426"/>
                  </a:lnTo>
                  <a:lnTo>
                    <a:pt x="386092" y="10426"/>
                  </a:lnTo>
                  <a:lnTo>
                    <a:pt x="386092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26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16750" y="653738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5" h="31750">
                  <a:moveTo>
                    <a:pt x="62611" y="20866"/>
                  </a:moveTo>
                  <a:lnTo>
                    <a:pt x="52184" y="2086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55" y="2086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98272" y="10426"/>
                  </a:moveTo>
                  <a:lnTo>
                    <a:pt x="198272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72" y="20866"/>
                  </a:lnTo>
                  <a:lnTo>
                    <a:pt x="198272" y="10426"/>
                  </a:lnTo>
                  <a:close/>
                </a:path>
                <a:path w="636905" h="31750">
                  <a:moveTo>
                    <a:pt x="219138" y="20866"/>
                  </a:moveTo>
                  <a:lnTo>
                    <a:pt x="208699" y="20866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close/>
                </a:path>
                <a:path w="636905" h="31750">
                  <a:moveTo>
                    <a:pt x="271310" y="0"/>
                  </a:moveTo>
                  <a:lnTo>
                    <a:pt x="260870" y="0"/>
                  </a:lnTo>
                  <a:lnTo>
                    <a:pt x="260870" y="10426"/>
                  </a:lnTo>
                  <a:lnTo>
                    <a:pt x="250444" y="10426"/>
                  </a:lnTo>
                  <a:lnTo>
                    <a:pt x="250444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76" y="0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86092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39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36905" h="31750">
                  <a:moveTo>
                    <a:pt x="396532" y="20866"/>
                  </a:moveTo>
                  <a:lnTo>
                    <a:pt x="386092" y="20866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66"/>
                  </a:lnTo>
                  <a:close/>
                </a:path>
                <a:path w="636905" h="31750">
                  <a:moveTo>
                    <a:pt x="480009" y="10426"/>
                  </a:move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26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66"/>
                  </a:lnTo>
                  <a:lnTo>
                    <a:pt x="427837" y="20866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20866"/>
                  </a:lnTo>
                  <a:lnTo>
                    <a:pt x="480009" y="20866"/>
                  </a:lnTo>
                  <a:lnTo>
                    <a:pt x="480009" y="10426"/>
                  </a:lnTo>
                  <a:close/>
                </a:path>
                <a:path w="636905" h="31750">
                  <a:moveTo>
                    <a:pt x="511314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90435" y="1042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36905" h="31750">
                  <a:moveTo>
                    <a:pt x="594791" y="0"/>
                  </a:moveTo>
                  <a:lnTo>
                    <a:pt x="584352" y="0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2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97" y="0"/>
                  </a:lnTo>
                  <a:lnTo>
                    <a:pt x="615657" y="0"/>
                  </a:lnTo>
                  <a:lnTo>
                    <a:pt x="615657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6750" y="655825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52184" y="20866"/>
                  </a:moveTo>
                  <a:lnTo>
                    <a:pt x="41744" y="20866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84" y="31305"/>
                  </a:lnTo>
                  <a:lnTo>
                    <a:pt x="52184" y="20866"/>
                  </a:lnTo>
                  <a:close/>
                </a:path>
                <a:path w="636905" h="31750">
                  <a:moveTo>
                    <a:pt x="83489" y="20866"/>
                  </a:moveTo>
                  <a:lnTo>
                    <a:pt x="73050" y="20866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05"/>
                  </a:lnTo>
                  <a:lnTo>
                    <a:pt x="83489" y="31305"/>
                  </a:lnTo>
                  <a:lnTo>
                    <a:pt x="83489" y="20866"/>
                  </a:lnTo>
                  <a:close/>
                </a:path>
                <a:path w="636905" h="31750">
                  <a:moveTo>
                    <a:pt x="187833" y="20866"/>
                  </a:move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35661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66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310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10439"/>
                  </a:lnTo>
                  <a:close/>
                </a:path>
                <a:path w="636905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396532" y="10439"/>
                  </a:moveTo>
                  <a:lnTo>
                    <a:pt x="386092" y="10439"/>
                  </a:lnTo>
                  <a:lnTo>
                    <a:pt x="386092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78"/>
                  </a:lnTo>
                  <a:lnTo>
                    <a:pt x="396532" y="10439"/>
                  </a:lnTo>
                  <a:close/>
                </a:path>
                <a:path w="636905" h="31750">
                  <a:moveTo>
                    <a:pt x="417398" y="0"/>
                  </a:moveTo>
                  <a:lnTo>
                    <a:pt x="406958" y="0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636905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31750">
                  <a:moveTo>
                    <a:pt x="511314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00875" y="31305"/>
                  </a:lnTo>
                  <a:lnTo>
                    <a:pt x="511314" y="31305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36905" h="31750">
                  <a:moveTo>
                    <a:pt x="563486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20866"/>
                  </a:lnTo>
                  <a:lnTo>
                    <a:pt x="532180" y="31305"/>
                  </a:lnTo>
                  <a:lnTo>
                    <a:pt x="542620" y="31305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36905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  <a:path w="636905" h="31750">
                  <a:moveTo>
                    <a:pt x="636524" y="20866"/>
                  </a:moveTo>
                  <a:lnTo>
                    <a:pt x="626097" y="20866"/>
                  </a:lnTo>
                  <a:lnTo>
                    <a:pt x="615657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31305"/>
                  </a:lnTo>
                  <a:lnTo>
                    <a:pt x="594791" y="31305"/>
                  </a:lnTo>
                  <a:lnTo>
                    <a:pt x="594791" y="20878"/>
                  </a:lnTo>
                  <a:lnTo>
                    <a:pt x="605218" y="20878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16750" y="6594779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6750" y="658955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104355" y="10439"/>
                  </a:moveTo>
                  <a:lnTo>
                    <a:pt x="93916" y="10439"/>
                  </a:lnTo>
                  <a:lnTo>
                    <a:pt x="83489" y="10439"/>
                  </a:lnTo>
                  <a:lnTo>
                    <a:pt x="73050" y="10439"/>
                  </a:lnTo>
                  <a:lnTo>
                    <a:pt x="73050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84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636905" h="31750">
                  <a:moveTo>
                    <a:pt x="156527" y="20866"/>
                  </a:move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66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72" y="10439"/>
                  </a:lnTo>
                  <a:lnTo>
                    <a:pt x="187833" y="10439"/>
                  </a:lnTo>
                  <a:lnTo>
                    <a:pt x="187833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313055" y="0"/>
                  </a:move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81749" y="20878"/>
                  </a:lnTo>
                  <a:lnTo>
                    <a:pt x="281749" y="10439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13055" y="20878"/>
                  </a:lnTo>
                  <a:lnTo>
                    <a:pt x="313055" y="10439"/>
                  </a:lnTo>
                  <a:lnTo>
                    <a:pt x="313055" y="0"/>
                  </a:lnTo>
                  <a:close/>
                </a:path>
                <a:path w="636905" h="31750">
                  <a:moveTo>
                    <a:pt x="333921" y="0"/>
                  </a:moveTo>
                  <a:lnTo>
                    <a:pt x="323481" y="0"/>
                  </a:lnTo>
                  <a:lnTo>
                    <a:pt x="323481" y="10439"/>
                  </a:lnTo>
                  <a:lnTo>
                    <a:pt x="323481" y="20866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36905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406958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80009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39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97" y="10439"/>
                  </a:lnTo>
                  <a:lnTo>
                    <a:pt x="626097" y="0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6750" y="661042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44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20866" y="31330"/>
                  </a:lnTo>
                  <a:lnTo>
                    <a:pt x="31305" y="31330"/>
                  </a:lnTo>
                  <a:lnTo>
                    <a:pt x="41744" y="31330"/>
                  </a:lnTo>
                  <a:lnTo>
                    <a:pt x="41744" y="20878"/>
                  </a:lnTo>
                  <a:close/>
                </a:path>
                <a:path w="626110" h="31750">
                  <a:moveTo>
                    <a:pt x="52184" y="10439"/>
                  </a:moveTo>
                  <a:lnTo>
                    <a:pt x="41744" y="10439"/>
                  </a:lnTo>
                  <a:lnTo>
                    <a:pt x="41744" y="20878"/>
                  </a:lnTo>
                  <a:lnTo>
                    <a:pt x="52184" y="20878"/>
                  </a:lnTo>
                  <a:lnTo>
                    <a:pt x="52184" y="10439"/>
                  </a:lnTo>
                  <a:close/>
                </a:path>
                <a:path w="626110" h="31750">
                  <a:moveTo>
                    <a:pt x="83489" y="20878"/>
                  </a:moveTo>
                  <a:lnTo>
                    <a:pt x="73050" y="20878"/>
                  </a:lnTo>
                  <a:lnTo>
                    <a:pt x="62611" y="20878"/>
                  </a:lnTo>
                  <a:lnTo>
                    <a:pt x="62611" y="31330"/>
                  </a:lnTo>
                  <a:lnTo>
                    <a:pt x="73050" y="31330"/>
                  </a:lnTo>
                  <a:lnTo>
                    <a:pt x="83489" y="31330"/>
                  </a:lnTo>
                  <a:lnTo>
                    <a:pt x="83489" y="20878"/>
                  </a:lnTo>
                  <a:close/>
                </a:path>
                <a:path w="626110" h="31750">
                  <a:moveTo>
                    <a:pt x="146088" y="20878"/>
                  </a:moveTo>
                  <a:lnTo>
                    <a:pt x="135661" y="20878"/>
                  </a:lnTo>
                  <a:lnTo>
                    <a:pt x="125222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30"/>
                  </a:lnTo>
                  <a:lnTo>
                    <a:pt x="146088" y="31330"/>
                  </a:lnTo>
                  <a:lnTo>
                    <a:pt x="146088" y="20878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187833" y="20878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66966" y="20878"/>
                  </a:lnTo>
                  <a:lnTo>
                    <a:pt x="156527" y="20878"/>
                  </a:lnTo>
                  <a:lnTo>
                    <a:pt x="156527" y="31330"/>
                  </a:lnTo>
                  <a:lnTo>
                    <a:pt x="198272" y="31330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10439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23481" y="20878"/>
                  </a:lnTo>
                  <a:lnTo>
                    <a:pt x="313055" y="20878"/>
                  </a:lnTo>
                  <a:lnTo>
                    <a:pt x="313055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81749" y="20878"/>
                  </a:lnTo>
                  <a:lnTo>
                    <a:pt x="271310" y="20878"/>
                  </a:lnTo>
                  <a:lnTo>
                    <a:pt x="271310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08699" y="20878"/>
                  </a:lnTo>
                  <a:lnTo>
                    <a:pt x="208699" y="31330"/>
                  </a:lnTo>
                  <a:lnTo>
                    <a:pt x="219138" y="31330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30"/>
                  </a:lnTo>
                  <a:lnTo>
                    <a:pt x="354787" y="31330"/>
                  </a:lnTo>
                  <a:lnTo>
                    <a:pt x="354787" y="20878"/>
                  </a:lnTo>
                  <a:close/>
                </a:path>
                <a:path w="626110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30"/>
                  </a:lnTo>
                  <a:lnTo>
                    <a:pt x="375653" y="31330"/>
                  </a:lnTo>
                  <a:lnTo>
                    <a:pt x="375653" y="20878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10" h="31750">
                  <a:moveTo>
                    <a:pt x="417398" y="20878"/>
                  </a:moveTo>
                  <a:lnTo>
                    <a:pt x="406958" y="20878"/>
                  </a:lnTo>
                  <a:lnTo>
                    <a:pt x="406958" y="31330"/>
                  </a:lnTo>
                  <a:lnTo>
                    <a:pt x="417398" y="31330"/>
                  </a:lnTo>
                  <a:lnTo>
                    <a:pt x="417398" y="20878"/>
                  </a:lnTo>
                  <a:close/>
                </a:path>
                <a:path w="626110" h="31750">
                  <a:moveTo>
                    <a:pt x="448703" y="20878"/>
                  </a:moveTo>
                  <a:lnTo>
                    <a:pt x="438264" y="20878"/>
                  </a:lnTo>
                  <a:lnTo>
                    <a:pt x="438264" y="31330"/>
                  </a:lnTo>
                  <a:lnTo>
                    <a:pt x="448703" y="31330"/>
                  </a:lnTo>
                  <a:lnTo>
                    <a:pt x="448703" y="20878"/>
                  </a:lnTo>
                  <a:close/>
                </a:path>
                <a:path w="626110" h="31750">
                  <a:moveTo>
                    <a:pt x="448703" y="0"/>
                  </a:moveTo>
                  <a:lnTo>
                    <a:pt x="448703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20878"/>
                  </a:lnTo>
                  <a:lnTo>
                    <a:pt x="396532" y="20878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26110" h="31750">
                  <a:moveTo>
                    <a:pt x="480009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59130" y="31330"/>
                  </a:lnTo>
                  <a:lnTo>
                    <a:pt x="469569" y="31330"/>
                  </a:lnTo>
                  <a:lnTo>
                    <a:pt x="480009" y="31330"/>
                  </a:lnTo>
                  <a:lnTo>
                    <a:pt x="480009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80009" y="10439"/>
                  </a:lnTo>
                  <a:lnTo>
                    <a:pt x="480009" y="0"/>
                  </a:lnTo>
                  <a:close/>
                </a:path>
                <a:path w="626110" h="31750">
                  <a:moveTo>
                    <a:pt x="532180" y="0"/>
                  </a:moveTo>
                  <a:lnTo>
                    <a:pt x="532180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2611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6750" y="663130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09">
                  <a:moveTo>
                    <a:pt x="73050" y="20866"/>
                  </a:moveTo>
                  <a:lnTo>
                    <a:pt x="73050" y="20866"/>
                  </a:lnTo>
                  <a:lnTo>
                    <a:pt x="0" y="20866"/>
                  </a:lnTo>
                  <a:lnTo>
                    <a:pt x="0" y="31292"/>
                  </a:lnTo>
                  <a:lnTo>
                    <a:pt x="0" y="41732"/>
                  </a:lnTo>
                  <a:lnTo>
                    <a:pt x="10439" y="41732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78" y="31318"/>
                  </a:lnTo>
                  <a:lnTo>
                    <a:pt x="73050" y="31318"/>
                  </a:lnTo>
                  <a:lnTo>
                    <a:pt x="73050" y="20866"/>
                  </a:lnTo>
                  <a:close/>
                </a:path>
                <a:path w="636905" h="41909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18"/>
                  </a:lnTo>
                  <a:lnTo>
                    <a:pt x="125222" y="31318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41909">
                  <a:moveTo>
                    <a:pt x="187833" y="10426"/>
                  </a:moveTo>
                  <a:lnTo>
                    <a:pt x="187833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636905" h="41909">
                  <a:moveTo>
                    <a:pt x="229565" y="20866"/>
                  </a:moveTo>
                  <a:lnTo>
                    <a:pt x="219138" y="2086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20866"/>
                  </a:lnTo>
                  <a:lnTo>
                    <a:pt x="208699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66"/>
                  </a:lnTo>
                  <a:close/>
                </a:path>
                <a:path w="636905" h="41909">
                  <a:moveTo>
                    <a:pt x="250444" y="10426"/>
                  </a:moveTo>
                  <a:lnTo>
                    <a:pt x="240004" y="10426"/>
                  </a:lnTo>
                  <a:lnTo>
                    <a:pt x="240004" y="20866"/>
                  </a:lnTo>
                  <a:lnTo>
                    <a:pt x="240004" y="31318"/>
                  </a:lnTo>
                  <a:lnTo>
                    <a:pt x="250444" y="31318"/>
                  </a:lnTo>
                  <a:lnTo>
                    <a:pt x="250444" y="20866"/>
                  </a:lnTo>
                  <a:lnTo>
                    <a:pt x="250444" y="10426"/>
                  </a:lnTo>
                  <a:close/>
                </a:path>
                <a:path w="636905" h="41909">
                  <a:moveTo>
                    <a:pt x="302602" y="10426"/>
                  </a:moveTo>
                  <a:lnTo>
                    <a:pt x="292176" y="10426"/>
                  </a:lnTo>
                  <a:lnTo>
                    <a:pt x="281749" y="10426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31318"/>
                  </a:lnTo>
                  <a:lnTo>
                    <a:pt x="302602" y="31318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41909">
                  <a:moveTo>
                    <a:pt x="323481" y="20866"/>
                  </a:moveTo>
                  <a:lnTo>
                    <a:pt x="313029" y="20866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23481" y="20866"/>
                  </a:lnTo>
                  <a:close/>
                </a:path>
                <a:path w="636905" h="41909">
                  <a:moveTo>
                    <a:pt x="386092" y="20866"/>
                  </a:moveTo>
                  <a:lnTo>
                    <a:pt x="375653" y="20866"/>
                  </a:lnTo>
                  <a:lnTo>
                    <a:pt x="365226" y="20866"/>
                  </a:lnTo>
                  <a:lnTo>
                    <a:pt x="365226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86092" y="20866"/>
                  </a:lnTo>
                  <a:close/>
                </a:path>
                <a:path w="636905" h="41909">
                  <a:moveTo>
                    <a:pt x="417398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17398" y="20866"/>
                  </a:lnTo>
                  <a:close/>
                </a:path>
                <a:path w="636905" h="41909">
                  <a:moveTo>
                    <a:pt x="438264" y="10426"/>
                  </a:moveTo>
                  <a:lnTo>
                    <a:pt x="427837" y="10426"/>
                  </a:lnTo>
                  <a:lnTo>
                    <a:pt x="417398" y="10426"/>
                  </a:lnTo>
                  <a:lnTo>
                    <a:pt x="417398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41909">
                  <a:moveTo>
                    <a:pt x="511314" y="20866"/>
                  </a:moveTo>
                  <a:lnTo>
                    <a:pt x="500875" y="20866"/>
                  </a:lnTo>
                  <a:lnTo>
                    <a:pt x="500875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52"/>
                  </a:lnTo>
                  <a:lnTo>
                    <a:pt x="479996" y="10452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69569" y="31318"/>
                  </a:lnTo>
                  <a:lnTo>
                    <a:pt x="511314" y="31318"/>
                  </a:lnTo>
                  <a:lnTo>
                    <a:pt x="511314" y="20866"/>
                  </a:lnTo>
                  <a:close/>
                </a:path>
                <a:path w="636905" h="41909">
                  <a:moveTo>
                    <a:pt x="521741" y="0"/>
                  </a:moveTo>
                  <a:lnTo>
                    <a:pt x="511302" y="0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41909">
                  <a:moveTo>
                    <a:pt x="532180" y="20866"/>
                  </a:moveTo>
                  <a:lnTo>
                    <a:pt x="521741" y="20866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32180" y="20866"/>
                  </a:lnTo>
                  <a:close/>
                </a:path>
                <a:path w="636905" h="41909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66"/>
                  </a:lnTo>
                  <a:close/>
                </a:path>
                <a:path w="636905" h="41909">
                  <a:moveTo>
                    <a:pt x="615657" y="0"/>
                  </a:moveTo>
                  <a:lnTo>
                    <a:pt x="615657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66"/>
                  </a:lnTo>
                  <a:lnTo>
                    <a:pt x="553046" y="10452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84352" y="10452"/>
                  </a:lnTo>
                  <a:lnTo>
                    <a:pt x="584352" y="20866"/>
                  </a:lnTo>
                  <a:lnTo>
                    <a:pt x="584352" y="31318"/>
                  </a:lnTo>
                  <a:lnTo>
                    <a:pt x="594791" y="31318"/>
                  </a:lnTo>
                  <a:lnTo>
                    <a:pt x="594791" y="20866"/>
                  </a:lnTo>
                  <a:lnTo>
                    <a:pt x="605218" y="20866"/>
                  </a:lnTo>
                  <a:lnTo>
                    <a:pt x="615657" y="20866"/>
                  </a:lnTo>
                  <a:lnTo>
                    <a:pt x="615657" y="10452"/>
                  </a:lnTo>
                  <a:lnTo>
                    <a:pt x="615657" y="0"/>
                  </a:lnTo>
                  <a:close/>
                </a:path>
                <a:path w="636905" h="41909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15657" y="20866"/>
                  </a:lnTo>
                  <a:lnTo>
                    <a:pt x="615657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66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6750" y="66625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91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52184" y="10439"/>
                  </a:moveTo>
                  <a:lnTo>
                    <a:pt x="41744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84" y="31318"/>
                  </a:lnTo>
                  <a:lnTo>
                    <a:pt x="52184" y="20891"/>
                  </a:lnTo>
                  <a:lnTo>
                    <a:pt x="52184" y="10439"/>
                  </a:lnTo>
                  <a:close/>
                </a:path>
                <a:path w="636905" h="31750">
                  <a:moveTo>
                    <a:pt x="73050" y="0"/>
                  </a:moveTo>
                  <a:lnTo>
                    <a:pt x="62611" y="0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73050" y="20891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636905" h="31750">
                  <a:moveTo>
                    <a:pt x="93916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36905" h="31750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636905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78"/>
                  </a:lnTo>
                  <a:lnTo>
                    <a:pt x="135661" y="20878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20878"/>
                  </a:lnTo>
                  <a:lnTo>
                    <a:pt x="125222" y="3131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91"/>
                  </a:lnTo>
                  <a:lnTo>
                    <a:pt x="156527" y="20891"/>
                  </a:lnTo>
                  <a:lnTo>
                    <a:pt x="156527" y="10439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72" y="10439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91"/>
                  </a:lnTo>
                  <a:lnTo>
                    <a:pt x="208699" y="20891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19138" y="0"/>
                  </a:move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91"/>
                  </a:lnTo>
                  <a:lnTo>
                    <a:pt x="240004" y="20891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71310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91"/>
                  </a:lnTo>
                  <a:lnTo>
                    <a:pt x="260870" y="20891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636905" h="31750">
                  <a:moveTo>
                    <a:pt x="396532" y="0"/>
                  </a:moveTo>
                  <a:lnTo>
                    <a:pt x="396532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20891"/>
                  </a:lnTo>
                  <a:lnTo>
                    <a:pt x="302602" y="20891"/>
                  </a:lnTo>
                  <a:lnTo>
                    <a:pt x="365226" y="20891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37" y="10439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17398" y="20891"/>
                  </a:lnTo>
                  <a:lnTo>
                    <a:pt x="427824" y="20891"/>
                  </a:lnTo>
                  <a:lnTo>
                    <a:pt x="438264" y="20891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500875" y="0"/>
                  </a:move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39"/>
                  </a:lnTo>
                  <a:lnTo>
                    <a:pt x="469569" y="20891"/>
                  </a:lnTo>
                  <a:lnTo>
                    <a:pt x="479996" y="20891"/>
                  </a:lnTo>
                  <a:lnTo>
                    <a:pt x="490435" y="20891"/>
                  </a:lnTo>
                  <a:lnTo>
                    <a:pt x="500875" y="20891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32180" y="10439"/>
                  </a:moveTo>
                  <a:lnTo>
                    <a:pt x="521741" y="10439"/>
                  </a:lnTo>
                  <a:lnTo>
                    <a:pt x="521741" y="20891"/>
                  </a:lnTo>
                  <a:lnTo>
                    <a:pt x="532180" y="20891"/>
                  </a:lnTo>
                  <a:lnTo>
                    <a:pt x="532180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91" y="10439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605218" y="20891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97" y="10439"/>
                  </a:lnTo>
                  <a:lnTo>
                    <a:pt x="615657" y="10439"/>
                  </a:lnTo>
                  <a:lnTo>
                    <a:pt x="615657" y="20891"/>
                  </a:lnTo>
                  <a:lnTo>
                    <a:pt x="626084" y="20891"/>
                  </a:lnTo>
                  <a:lnTo>
                    <a:pt x="636524" y="20891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6750" y="668347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52184" y="10426"/>
                  </a:moveTo>
                  <a:lnTo>
                    <a:pt x="41744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52184" y="20866"/>
                  </a:lnTo>
                  <a:lnTo>
                    <a:pt x="52184" y="10426"/>
                  </a:lnTo>
                  <a:close/>
                </a:path>
                <a:path w="636905" h="31750">
                  <a:moveTo>
                    <a:pt x="73050" y="10426"/>
                  </a:moveTo>
                  <a:lnTo>
                    <a:pt x="62611" y="10426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66"/>
                  </a:lnTo>
                  <a:lnTo>
                    <a:pt x="73050" y="10426"/>
                  </a:lnTo>
                  <a:close/>
                </a:path>
                <a:path w="636905" h="31750">
                  <a:moveTo>
                    <a:pt x="104355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66"/>
                  </a:lnTo>
                  <a:lnTo>
                    <a:pt x="104355" y="10426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61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31750">
                  <a:moveTo>
                    <a:pt x="250444" y="20866"/>
                  </a:moveTo>
                  <a:lnTo>
                    <a:pt x="240004" y="20866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close/>
                </a:path>
                <a:path w="636905" h="31750">
                  <a:moveTo>
                    <a:pt x="281749" y="20866"/>
                  </a:moveTo>
                  <a:lnTo>
                    <a:pt x="271310" y="2086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13029" y="20866"/>
                  </a:lnTo>
                  <a:lnTo>
                    <a:pt x="323481" y="20866"/>
                  </a:lnTo>
                  <a:lnTo>
                    <a:pt x="323481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75653" y="10426"/>
                  </a:moveTo>
                  <a:lnTo>
                    <a:pt x="365226" y="10426"/>
                  </a:lnTo>
                  <a:lnTo>
                    <a:pt x="354787" y="10426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31750">
                  <a:moveTo>
                    <a:pt x="386092" y="20866"/>
                  </a:move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86092" y="20866"/>
                  </a:lnTo>
                  <a:close/>
                </a:path>
                <a:path w="636905" h="31750">
                  <a:moveTo>
                    <a:pt x="396532" y="0"/>
                  </a:moveTo>
                  <a:lnTo>
                    <a:pt x="386092" y="0"/>
                  </a:lnTo>
                  <a:lnTo>
                    <a:pt x="386092" y="1042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75" y="10426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26"/>
                  </a:lnTo>
                  <a:lnTo>
                    <a:pt x="480009" y="10426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703" y="0"/>
                  </a:lnTo>
                  <a:lnTo>
                    <a:pt x="448691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94791" y="0"/>
                  </a:moveTo>
                  <a:lnTo>
                    <a:pt x="594791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57" y="10426"/>
                  </a:lnTo>
                  <a:lnTo>
                    <a:pt x="615657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6750" y="6704342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73050" y="10439"/>
                  </a:moveTo>
                  <a:lnTo>
                    <a:pt x="73050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36905" h="20954">
                  <a:moveTo>
                    <a:pt x="104355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636905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20954">
                  <a:moveTo>
                    <a:pt x="292176" y="10439"/>
                  </a:moveTo>
                  <a:lnTo>
                    <a:pt x="292176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20954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36905" h="20954">
                  <a:moveTo>
                    <a:pt x="417398" y="10439"/>
                  </a:move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6956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63486" y="0"/>
                  </a:moveTo>
                  <a:lnTo>
                    <a:pt x="563486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97" y="10439"/>
                  </a:lnTo>
                  <a:lnTo>
                    <a:pt x="615657" y="10439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" name="object 61"/>
          <p:cNvSpPr txBox="1"/>
          <p:nvPr/>
        </p:nvSpPr>
        <p:spPr>
          <a:xfrm>
            <a:off x="4800015" y="7521740"/>
            <a:ext cx="45847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15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63" name="Picture 62" descr="A living room with leather furniture&#10;&#10;Description automatically generated with medium confidence">
            <a:extLst>
              <a:ext uri="{FF2B5EF4-FFF2-40B4-BE49-F238E27FC236}">
                <a16:creationId xmlns:a16="http://schemas.microsoft.com/office/drawing/2014/main" id="{4D44844F-BE47-87E2-1153-70DACF7D5C9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18" r="2747"/>
          <a:stretch/>
        </p:blipFill>
        <p:spPr>
          <a:xfrm>
            <a:off x="3360656" y="924020"/>
            <a:ext cx="6664793" cy="4442346"/>
          </a:xfrm>
          <a:prstGeom prst="rect">
            <a:avLst/>
          </a:prstGeom>
        </p:spPr>
      </p:pic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F602914-A2DE-64F8-9FC1-D36F552114E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89641901"/>
              </p:ext>
            </p:extLst>
          </p:nvPr>
        </p:nvGraphicFramePr>
        <p:xfrm>
          <a:off x="780465" y="5475639"/>
          <a:ext cx="7601535" cy="20655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6" imgW="8039100" imgH="2184400" progId="Excel.Sheet.12">
                  <p:embed/>
                </p:oleObj>
              </mc:Choice>
              <mc:Fallback>
                <p:oleObj name="Worksheet" r:id="rId6" imgW="80391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F602914-A2DE-64F8-9FC1-D36F552114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780465" y="5475639"/>
                        <a:ext cx="7601535" cy="206550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D0B01B41-ADA6-DFD3-B49F-7F462935816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4799965" y="7514882"/>
            <a:ext cx="45910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14</a:t>
            </a:r>
            <a:endParaRPr sz="900">
              <a:latin typeface="Raleway"/>
              <a:cs typeface="Raleway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3054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3888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3054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3054" y="4231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3054" y="4459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3054" y="4573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3054" y="4688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13054" y="4802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4925" y="873696"/>
            <a:ext cx="3202940" cy="43408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15900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RUDGER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90" dirty="0">
                <a:latin typeface="Arial"/>
                <a:cs typeface="Arial"/>
              </a:rPr>
              <a:t>MANUAL</a:t>
            </a:r>
            <a:r>
              <a:rPr sz="1200" b="1" spc="95" dirty="0">
                <a:latin typeface="Arial"/>
                <a:cs typeface="Arial"/>
              </a:rPr>
              <a:t> MOTION </a:t>
            </a:r>
            <a:r>
              <a:rPr sz="1200" b="1" spc="60" dirty="0">
                <a:latin typeface="Arial"/>
                <a:cs typeface="Arial"/>
              </a:rPr>
              <a:t>SET,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BROWN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RUD800-3PC-</a:t>
            </a:r>
            <a:r>
              <a:rPr sz="750" spc="-50" dirty="0">
                <a:latin typeface="Raleway"/>
                <a:cs typeface="Raleway"/>
              </a:rPr>
              <a:t>N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Experience the ultimate in comfort and style – the Rudger 3-</a:t>
            </a:r>
            <a:r>
              <a:rPr sz="750" spc="-10" dirty="0">
                <a:latin typeface="Raleway"/>
                <a:cs typeface="Raleway"/>
              </a:rPr>
              <a:t>Piece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Manual Reclining Set. This set includes a reclining sofa, loveseat,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chair,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all wrapped in a luxurious bomber jacket-like microsuede </a:t>
            </a:r>
            <a:r>
              <a:rPr sz="750" spc="-10" dirty="0">
                <a:latin typeface="Raleway"/>
                <a:cs typeface="Raleway"/>
              </a:rPr>
              <a:t>cover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contrasting baseball stitch and clean lines that exude a rugged </a:t>
            </a:r>
            <a:r>
              <a:rPr sz="750" spc="-25" dirty="0">
                <a:latin typeface="Raleway"/>
                <a:cs typeface="Raleway"/>
              </a:rPr>
              <a:t>yet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refined charm. Each piece features deeply padded seats and </a:t>
            </a:r>
            <a:r>
              <a:rPr sz="750" spc="-10" dirty="0">
                <a:latin typeface="Raleway"/>
                <a:cs typeface="Raleway"/>
              </a:rPr>
              <a:t>bustle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backs with fiber-wrapped foam and pocket coil construction, </a:t>
            </a:r>
            <a:r>
              <a:rPr sz="750" spc="-10" dirty="0">
                <a:latin typeface="Raleway"/>
                <a:cs typeface="Raleway"/>
              </a:rPr>
              <a:t>offering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extra padding for exactly where you need it. With its warm </a:t>
            </a:r>
            <a:r>
              <a:rPr sz="750" spc="-10" dirty="0">
                <a:latin typeface="Raleway"/>
                <a:cs typeface="Raleway"/>
              </a:rPr>
              <a:t>chestnut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cover, this set complements virtually any interior décor. </a:t>
            </a:r>
            <a:r>
              <a:rPr sz="750" spc="-10" dirty="0">
                <a:latin typeface="Raleway"/>
                <a:cs typeface="Raleway"/>
              </a:rPr>
              <a:t>Effortlessly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recline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 each piece with the pull of a lever and slip into </a:t>
            </a:r>
            <a:r>
              <a:rPr sz="750" spc="-10" dirty="0">
                <a:latin typeface="Raleway"/>
                <a:cs typeface="Raleway"/>
              </a:rPr>
              <a:t>relaxation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 to enjoy your favorite book or movie in divine comfort. The </a:t>
            </a:r>
            <a:r>
              <a:rPr sz="750" spc="-10" dirty="0">
                <a:latin typeface="Raleway"/>
                <a:cs typeface="Raleway"/>
              </a:rPr>
              <a:t>unique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combination of style and comfort make this Rudger 3-Piece </a:t>
            </a:r>
            <a:r>
              <a:rPr sz="750" spc="-10" dirty="0">
                <a:latin typeface="Raleway"/>
                <a:cs typeface="Raleway"/>
              </a:rPr>
              <a:t>Manual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Reclining Set the perfect addition to any room seeking </a:t>
            </a:r>
            <a:r>
              <a:rPr sz="750" spc="-10" dirty="0">
                <a:latin typeface="Raleway"/>
                <a:cs typeface="Raleway"/>
              </a:rPr>
              <a:t>both..</a:t>
            </a:r>
            <a:endParaRPr sz="750" dirty="0">
              <a:latin typeface="Raleway"/>
              <a:cs typeface="Raleway"/>
            </a:endParaRPr>
          </a:p>
          <a:p>
            <a:pPr marL="393700" marR="1720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from fiber wrapped foam encased in a </a:t>
            </a:r>
            <a:r>
              <a:rPr sz="750" spc="-10" dirty="0">
                <a:latin typeface="Raleway"/>
                <a:cs typeface="Raleway"/>
              </a:rPr>
              <a:t>bomber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jacket </a:t>
            </a:r>
            <a:r>
              <a:rPr sz="750" spc="-10" dirty="0">
                <a:latin typeface="Raleway"/>
                <a:cs typeface="Raleway"/>
              </a:rPr>
              <a:t>microsuede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Effortless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one-pull manual reclining </a:t>
            </a:r>
            <a:r>
              <a:rPr sz="750" spc="-10" dirty="0">
                <a:latin typeface="Raleway"/>
                <a:cs typeface="Raleway"/>
              </a:rPr>
              <a:t>motion</a:t>
            </a:r>
            <a:endParaRPr sz="750" dirty="0">
              <a:latin typeface="Raleway"/>
              <a:cs typeface="Raleway"/>
            </a:endParaRPr>
          </a:p>
          <a:p>
            <a:pPr marL="393700" marR="1479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Expertly tailored with contrasting baseball stitching on </a:t>
            </a:r>
            <a:r>
              <a:rPr sz="750" spc="-10" dirty="0">
                <a:latin typeface="Raleway"/>
                <a:cs typeface="Raleway"/>
              </a:rPr>
              <a:t>arms,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seat and padded arms and </a:t>
            </a:r>
            <a:r>
              <a:rPr sz="750" spc="-10" dirty="0">
                <a:latin typeface="Raleway"/>
                <a:cs typeface="Raleway"/>
              </a:rPr>
              <a:t>headrest</a:t>
            </a:r>
            <a:endParaRPr sz="750" dirty="0">
              <a:latin typeface="Raleway"/>
              <a:cs typeface="Raleway"/>
            </a:endParaRPr>
          </a:p>
          <a:p>
            <a:pPr marL="393700" marR="4127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Removable backs make it easy for transport into </a:t>
            </a:r>
            <a:r>
              <a:rPr sz="750" spc="-10" dirty="0">
                <a:latin typeface="Raleway"/>
                <a:cs typeface="Raleway"/>
              </a:rPr>
              <a:t>small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hallways, doors, </a:t>
            </a:r>
            <a:r>
              <a:rPr sz="750" spc="-20" dirty="0">
                <a:latin typeface="Raleway"/>
                <a:cs typeface="Raleway"/>
              </a:rPr>
              <a:t>etc.</a:t>
            </a:r>
            <a:endParaRPr sz="750" dirty="0">
              <a:latin typeface="Raleway"/>
              <a:cs typeface="Raleway"/>
            </a:endParaRPr>
          </a:p>
          <a:p>
            <a:pPr marL="393700" marR="49593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No-sag steel sinuous springs provide an </a:t>
            </a:r>
            <a:r>
              <a:rPr sz="750" spc="-10" dirty="0">
                <a:latin typeface="Raleway"/>
                <a:cs typeface="Raleway"/>
              </a:rPr>
              <a:t>exceptional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combination of cushioning and </a:t>
            </a:r>
            <a:r>
              <a:rPr sz="750" spc="-10" dirty="0">
                <a:latin typeface="Raleway"/>
                <a:cs typeface="Raleway"/>
              </a:rPr>
              <a:t>strength</a:t>
            </a:r>
            <a:endParaRPr sz="750" dirty="0">
              <a:latin typeface="Raleway"/>
              <a:cs typeface="Raleway"/>
            </a:endParaRPr>
          </a:p>
          <a:p>
            <a:pPr marL="393700" marR="106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helps prevent mars or scratches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wood frame features exceptional </a:t>
            </a:r>
            <a:r>
              <a:rPr sz="750" spc="-10" dirty="0">
                <a:latin typeface="Raleway"/>
                <a:cs typeface="Raleway"/>
              </a:rPr>
              <a:t>craftmanship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mortise and tenon joinery for superior structural </a:t>
            </a:r>
            <a:r>
              <a:rPr sz="750" spc="-10" dirty="0">
                <a:latin typeface="Raleway"/>
                <a:cs typeface="Raleway"/>
              </a:rPr>
              <a:t>integrity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75° </a:t>
            </a:r>
            <a:r>
              <a:rPr sz="750" spc="-10" dirty="0">
                <a:latin typeface="Raleway"/>
                <a:cs typeface="Raleway"/>
              </a:rPr>
              <a:t>Recline</a:t>
            </a:r>
            <a:endParaRPr sz="750" dirty="0">
              <a:latin typeface="Raleway"/>
              <a:cs typeface="Raleway"/>
            </a:endParaRPr>
          </a:p>
          <a:p>
            <a:pPr marL="393700" marR="7918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Designed to support up to 1,050 </a:t>
            </a:r>
            <a:r>
              <a:rPr sz="750" spc="-10" dirty="0">
                <a:latin typeface="Raleway"/>
                <a:cs typeface="Raleway"/>
              </a:rPr>
              <a:t>pounds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Fabric Content: Polyurethane 85%, Others </a:t>
            </a:r>
            <a:r>
              <a:rPr sz="750" spc="-25" dirty="0">
                <a:latin typeface="Raleway"/>
                <a:cs typeface="Raleway"/>
              </a:rPr>
              <a:t>15%</a:t>
            </a:r>
            <a:endParaRPr sz="750" dirty="0">
              <a:latin typeface="Raleway"/>
              <a:cs typeface="Raleway"/>
            </a:endParaRPr>
          </a:p>
          <a:p>
            <a:pPr marL="393700" marR="3746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 durable polyester/polyurethane blend fabric in a </a:t>
            </a:r>
            <a:r>
              <a:rPr sz="750" spc="-10" dirty="0">
                <a:latin typeface="Raleway"/>
                <a:cs typeface="Raleway"/>
              </a:rPr>
              <a:t>chestnut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brown color is soft-to-the-touch and resistant to wear and </a:t>
            </a:r>
            <a:r>
              <a:rPr sz="750" spc="-20" dirty="0">
                <a:latin typeface="Raleway"/>
                <a:cs typeface="Raleway"/>
              </a:rPr>
              <a:t>tear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while adding a touch of sophistication to any </a:t>
            </a:r>
            <a:r>
              <a:rPr sz="750" spc="-10" dirty="0">
                <a:latin typeface="Raleway"/>
                <a:cs typeface="Raleway"/>
              </a:rPr>
              <a:t>decor.</a:t>
            </a:r>
            <a:endParaRPr sz="750" dirty="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manual reclining sofa, loveseat and </a:t>
            </a:r>
            <a:r>
              <a:rPr sz="750" spc="-10" dirty="0">
                <a:latin typeface="Raleway"/>
                <a:cs typeface="Raleway"/>
              </a:rPr>
              <a:t>recliner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13054" y="5145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34925" y="5521896"/>
            <a:ext cx="65532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$827.00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52400" y="5867400"/>
            <a:ext cx="727710" cy="727710"/>
            <a:chOff x="44024" y="5879712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47625" y="58833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90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59305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595412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598953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6641" y="60072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60131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60367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60721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609577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22"/>
                  </a:moveTo>
                  <a:lnTo>
                    <a:pt x="23596" y="23622"/>
                  </a:lnTo>
                  <a:lnTo>
                    <a:pt x="11798" y="23622"/>
                  </a:lnTo>
                  <a:lnTo>
                    <a:pt x="11798" y="35420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22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22"/>
                  </a:moveTo>
                  <a:lnTo>
                    <a:pt x="35407" y="23622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47205" y="23622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22"/>
                  </a:moveTo>
                  <a:lnTo>
                    <a:pt x="82613" y="23622"/>
                  </a:lnTo>
                  <a:lnTo>
                    <a:pt x="70815" y="23622"/>
                  </a:lnTo>
                  <a:lnTo>
                    <a:pt x="59016" y="23622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lnTo>
                    <a:pt x="94411" y="23622"/>
                  </a:lnTo>
                  <a:close/>
                </a:path>
                <a:path w="626110" h="47625">
                  <a:moveTo>
                    <a:pt x="106222" y="23622"/>
                  </a:moveTo>
                  <a:lnTo>
                    <a:pt x="94424" y="23622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22"/>
                  </a:lnTo>
                  <a:close/>
                </a:path>
                <a:path w="626110" h="47625">
                  <a:moveTo>
                    <a:pt x="129806" y="23622"/>
                  </a:moveTo>
                  <a:lnTo>
                    <a:pt x="118021" y="23622"/>
                  </a:lnTo>
                  <a:lnTo>
                    <a:pt x="118021" y="35420"/>
                  </a:ln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lnTo>
                    <a:pt x="129806" y="23622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22"/>
                  </a:moveTo>
                  <a:lnTo>
                    <a:pt x="129832" y="23622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22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22"/>
                  </a:moveTo>
                  <a:lnTo>
                    <a:pt x="141630" y="23622"/>
                  </a:ln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lnTo>
                    <a:pt x="153428" y="23622"/>
                  </a:lnTo>
                  <a:close/>
                </a:path>
                <a:path w="626110" h="47625">
                  <a:moveTo>
                    <a:pt x="177025" y="23622"/>
                  </a:moveTo>
                  <a:lnTo>
                    <a:pt x="165239" y="23622"/>
                  </a:lnTo>
                  <a:lnTo>
                    <a:pt x="153441" y="23622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77025" y="35420"/>
                  </a:lnTo>
                  <a:lnTo>
                    <a:pt x="177025" y="23622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622"/>
                  </a:moveTo>
                  <a:lnTo>
                    <a:pt x="224256" y="23622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22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22"/>
                  </a:moveTo>
                  <a:lnTo>
                    <a:pt x="283273" y="23622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22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22"/>
                  </a:moveTo>
                  <a:lnTo>
                    <a:pt x="318681" y="23622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22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23622"/>
                  </a:moveTo>
                  <a:lnTo>
                    <a:pt x="342290" y="23622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22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22"/>
                  </a:moveTo>
                  <a:lnTo>
                    <a:pt x="377698" y="23622"/>
                  </a:lnTo>
                  <a:lnTo>
                    <a:pt x="365899" y="23622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22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105" y="35420"/>
                  </a:lnTo>
                  <a:lnTo>
                    <a:pt x="413105" y="23622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23622"/>
                  </a:moveTo>
                  <a:lnTo>
                    <a:pt x="448513" y="23622"/>
                  </a:lnTo>
                  <a:lnTo>
                    <a:pt x="448513" y="35420"/>
                  </a:lnTo>
                  <a:lnTo>
                    <a:pt x="460311" y="35420"/>
                  </a:lnTo>
                  <a:lnTo>
                    <a:pt x="460311" y="23622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22"/>
                  </a:moveTo>
                  <a:lnTo>
                    <a:pt x="460324" y="23622"/>
                  </a:lnTo>
                  <a:lnTo>
                    <a:pt x="460324" y="35420"/>
                  </a:lnTo>
                  <a:lnTo>
                    <a:pt x="472122" y="35420"/>
                  </a:lnTo>
                  <a:lnTo>
                    <a:pt x="472122" y="23622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23622"/>
                  </a:moveTo>
                  <a:lnTo>
                    <a:pt x="495731" y="23622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07530" y="23622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22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22"/>
                  </a:moveTo>
                  <a:lnTo>
                    <a:pt x="542950" y="23622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54748" y="23622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22"/>
                  </a:moveTo>
                  <a:lnTo>
                    <a:pt x="578358" y="23622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590156" y="23622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22"/>
                  </a:moveTo>
                  <a:lnTo>
                    <a:pt x="613765" y="23622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22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613119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14045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14045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01954" y="23596"/>
                  </a:move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  <a:path w="614045" h="35560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615478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619019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6641" y="621380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624921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06641" y="6272822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59055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590550" h="35560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59055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59055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59055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590550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590550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590550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590550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590550" h="35560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590550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590550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590550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590550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590550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590550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59055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59055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590550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590550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590550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590550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590550" h="35560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59055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59055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59055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59055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590550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59055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590550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59055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590550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59055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59055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590550" h="35560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590550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90550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59055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59055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59055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590550" h="35560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59055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84999" y="6296431"/>
              <a:ext cx="35560" cy="12065"/>
            </a:xfrm>
            <a:custGeom>
              <a:avLst/>
              <a:gdLst/>
              <a:ahLst/>
              <a:cxnLst/>
              <a:rect l="l" t="t" r="r" b="b"/>
              <a:pathLst>
                <a:path w="35559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35559" h="12064">
                  <a:moveTo>
                    <a:pt x="35407" y="0"/>
                  </a:moveTo>
                  <a:lnTo>
                    <a:pt x="23609" y="0"/>
                  </a:lnTo>
                  <a:lnTo>
                    <a:pt x="11811" y="0"/>
                  </a:lnTo>
                  <a:lnTo>
                    <a:pt x="11811" y="11798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354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8440" y="6314129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0" y="0"/>
                  </a:moveTo>
                  <a:lnTo>
                    <a:pt x="129832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4843" y="630822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4843" y="63436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4843" y="636724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4843" y="640265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06641" y="642626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35560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4843" y="64498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4843" y="648528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59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59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59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5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59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59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59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5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59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59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59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5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5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5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59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5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59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59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59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59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5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59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5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59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59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59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59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59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59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5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59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5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59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59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59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59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59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5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4843" y="65088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24675" y="6544297"/>
              <a:ext cx="484505" cy="12065"/>
            </a:xfrm>
            <a:custGeom>
              <a:avLst/>
              <a:gdLst/>
              <a:ahLst/>
              <a:cxnLst/>
              <a:rect l="l" t="t" r="r" b="b"/>
              <a:pathLst>
                <a:path w="484505" h="12065">
                  <a:moveTo>
                    <a:pt x="11785" y="0"/>
                  </a:moveTo>
                  <a:lnTo>
                    <a:pt x="0" y="0"/>
                  </a:lnTo>
                  <a:lnTo>
                    <a:pt x="0" y="11811"/>
                  </a:lnTo>
                  <a:lnTo>
                    <a:pt x="11785" y="11811"/>
                  </a:lnTo>
                  <a:lnTo>
                    <a:pt x="11785" y="0"/>
                  </a:lnTo>
                  <a:close/>
                </a:path>
                <a:path w="484505" h="12065">
                  <a:moveTo>
                    <a:pt x="23596" y="0"/>
                  </a:moveTo>
                  <a:lnTo>
                    <a:pt x="11798" y="0"/>
                  </a:lnTo>
                  <a:lnTo>
                    <a:pt x="11798" y="11811"/>
                  </a:lnTo>
                  <a:lnTo>
                    <a:pt x="23596" y="11811"/>
                  </a:lnTo>
                  <a:lnTo>
                    <a:pt x="23596" y="0"/>
                  </a:lnTo>
                  <a:close/>
                </a:path>
                <a:path w="484505" h="12065">
                  <a:moveTo>
                    <a:pt x="35407" y="0"/>
                  </a:moveTo>
                  <a:lnTo>
                    <a:pt x="23609" y="0"/>
                  </a:lnTo>
                  <a:lnTo>
                    <a:pt x="23609" y="11811"/>
                  </a:lnTo>
                  <a:lnTo>
                    <a:pt x="35407" y="11811"/>
                  </a:lnTo>
                  <a:lnTo>
                    <a:pt x="35407" y="0"/>
                  </a:lnTo>
                  <a:close/>
                </a:path>
                <a:path w="484505" h="12065">
                  <a:moveTo>
                    <a:pt x="59004" y="0"/>
                  </a:moveTo>
                  <a:lnTo>
                    <a:pt x="47205" y="0"/>
                  </a:lnTo>
                  <a:lnTo>
                    <a:pt x="47205" y="11811"/>
                  </a:lnTo>
                  <a:lnTo>
                    <a:pt x="59004" y="11811"/>
                  </a:lnTo>
                  <a:lnTo>
                    <a:pt x="59004" y="0"/>
                  </a:lnTo>
                  <a:close/>
                </a:path>
                <a:path w="484505" h="12065">
                  <a:moveTo>
                    <a:pt x="82600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811"/>
                  </a:lnTo>
                  <a:lnTo>
                    <a:pt x="70815" y="11811"/>
                  </a:lnTo>
                  <a:lnTo>
                    <a:pt x="82600" y="11811"/>
                  </a:lnTo>
                  <a:lnTo>
                    <a:pt x="82600" y="0"/>
                  </a:lnTo>
                  <a:close/>
                </a:path>
                <a:path w="484505" h="12065">
                  <a:moveTo>
                    <a:pt x="94411" y="0"/>
                  </a:moveTo>
                  <a:lnTo>
                    <a:pt x="82626" y="0"/>
                  </a:lnTo>
                  <a:lnTo>
                    <a:pt x="82626" y="11811"/>
                  </a:lnTo>
                  <a:lnTo>
                    <a:pt x="94411" y="11811"/>
                  </a:lnTo>
                  <a:lnTo>
                    <a:pt x="94411" y="0"/>
                  </a:lnTo>
                  <a:close/>
                </a:path>
                <a:path w="484505" h="12065">
                  <a:moveTo>
                    <a:pt x="106222" y="0"/>
                  </a:moveTo>
                  <a:lnTo>
                    <a:pt x="94424" y="0"/>
                  </a:lnTo>
                  <a:lnTo>
                    <a:pt x="94424" y="11811"/>
                  </a:lnTo>
                  <a:lnTo>
                    <a:pt x="106222" y="11811"/>
                  </a:lnTo>
                  <a:lnTo>
                    <a:pt x="106222" y="0"/>
                  </a:lnTo>
                  <a:close/>
                </a:path>
                <a:path w="484505" h="12065">
                  <a:moveTo>
                    <a:pt x="129819" y="0"/>
                  </a:moveTo>
                  <a:lnTo>
                    <a:pt x="118033" y="0"/>
                  </a:lnTo>
                  <a:lnTo>
                    <a:pt x="118033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484505" h="12065">
                  <a:moveTo>
                    <a:pt x="141630" y="0"/>
                  </a:moveTo>
                  <a:lnTo>
                    <a:pt x="129832" y="0"/>
                  </a:lnTo>
                  <a:lnTo>
                    <a:pt x="129832" y="11811"/>
                  </a:lnTo>
                  <a:lnTo>
                    <a:pt x="141630" y="11811"/>
                  </a:lnTo>
                  <a:lnTo>
                    <a:pt x="141630" y="0"/>
                  </a:lnTo>
                  <a:close/>
                </a:path>
                <a:path w="484505" h="12065">
                  <a:moveTo>
                    <a:pt x="177025" y="0"/>
                  </a:moveTo>
                  <a:lnTo>
                    <a:pt x="165239" y="0"/>
                  </a:lnTo>
                  <a:lnTo>
                    <a:pt x="165239" y="11811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484505" h="12065">
                  <a:moveTo>
                    <a:pt x="200647" y="0"/>
                  </a:moveTo>
                  <a:lnTo>
                    <a:pt x="188849" y="0"/>
                  </a:lnTo>
                  <a:lnTo>
                    <a:pt x="188849" y="11811"/>
                  </a:lnTo>
                  <a:lnTo>
                    <a:pt x="200647" y="11811"/>
                  </a:lnTo>
                  <a:lnTo>
                    <a:pt x="200647" y="0"/>
                  </a:lnTo>
                  <a:close/>
                </a:path>
                <a:path w="484505" h="12065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811"/>
                  </a:lnTo>
                  <a:lnTo>
                    <a:pt x="224256" y="11811"/>
                  </a:lnTo>
                  <a:lnTo>
                    <a:pt x="236054" y="11811"/>
                  </a:lnTo>
                  <a:lnTo>
                    <a:pt x="236054" y="0"/>
                  </a:lnTo>
                  <a:close/>
                </a:path>
                <a:path w="484505" h="12065">
                  <a:moveTo>
                    <a:pt x="259664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811"/>
                  </a:lnTo>
                  <a:lnTo>
                    <a:pt x="247865" y="11811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484505" h="12065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811"/>
                  </a:lnTo>
                  <a:lnTo>
                    <a:pt x="271475" y="11811"/>
                  </a:lnTo>
                  <a:lnTo>
                    <a:pt x="283273" y="11811"/>
                  </a:lnTo>
                  <a:lnTo>
                    <a:pt x="283273" y="0"/>
                  </a:lnTo>
                  <a:close/>
                </a:path>
                <a:path w="484505" h="12065">
                  <a:moveTo>
                    <a:pt x="342290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90" y="11811"/>
                  </a:lnTo>
                  <a:lnTo>
                    <a:pt x="342290" y="0"/>
                  </a:lnTo>
                  <a:close/>
                </a:path>
                <a:path w="484505" h="12065">
                  <a:moveTo>
                    <a:pt x="401307" y="0"/>
                  </a:moveTo>
                  <a:lnTo>
                    <a:pt x="389509" y="0"/>
                  </a:lnTo>
                  <a:lnTo>
                    <a:pt x="389509" y="11811"/>
                  </a:lnTo>
                  <a:lnTo>
                    <a:pt x="401307" y="11811"/>
                  </a:lnTo>
                  <a:lnTo>
                    <a:pt x="401307" y="0"/>
                  </a:lnTo>
                  <a:close/>
                </a:path>
                <a:path w="484505" h="12065">
                  <a:moveTo>
                    <a:pt x="424916" y="0"/>
                  </a:moveTo>
                  <a:lnTo>
                    <a:pt x="413118" y="0"/>
                  </a:lnTo>
                  <a:lnTo>
                    <a:pt x="413118" y="11811"/>
                  </a:lnTo>
                  <a:lnTo>
                    <a:pt x="424916" y="11811"/>
                  </a:lnTo>
                  <a:lnTo>
                    <a:pt x="424916" y="0"/>
                  </a:lnTo>
                  <a:close/>
                </a:path>
                <a:path w="484505" h="12065">
                  <a:moveTo>
                    <a:pt x="448513" y="0"/>
                  </a:moveTo>
                  <a:lnTo>
                    <a:pt x="436714" y="0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0"/>
                  </a:lnTo>
                  <a:close/>
                </a:path>
                <a:path w="484505" h="12065">
                  <a:moveTo>
                    <a:pt x="460324" y="0"/>
                  </a:moveTo>
                  <a:lnTo>
                    <a:pt x="448525" y="0"/>
                  </a:lnTo>
                  <a:lnTo>
                    <a:pt x="448525" y="11811"/>
                  </a:lnTo>
                  <a:lnTo>
                    <a:pt x="460324" y="11811"/>
                  </a:lnTo>
                  <a:lnTo>
                    <a:pt x="460324" y="0"/>
                  </a:lnTo>
                  <a:close/>
                </a:path>
                <a:path w="484505" h="12065">
                  <a:moveTo>
                    <a:pt x="483933" y="0"/>
                  </a:moveTo>
                  <a:lnTo>
                    <a:pt x="472135" y="0"/>
                  </a:lnTo>
                  <a:lnTo>
                    <a:pt x="472135" y="11811"/>
                  </a:lnTo>
                  <a:lnTo>
                    <a:pt x="483933" y="11811"/>
                  </a:lnTo>
                  <a:lnTo>
                    <a:pt x="4839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7" name="object 4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657600" y="935127"/>
            <a:ext cx="5715000" cy="4446930"/>
          </a:xfrm>
          <a:prstGeom prst="rect">
            <a:avLst/>
          </a:prstGeom>
        </p:spPr>
      </p:pic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25B1273-2873-105A-FC9B-EF4327C54DB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70547145"/>
              </p:ext>
            </p:extLst>
          </p:nvPr>
        </p:nvGraphicFramePr>
        <p:xfrm>
          <a:off x="1013766" y="5475869"/>
          <a:ext cx="7596834" cy="21122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235200" progId="Excel.Sheet.12">
                  <p:embed/>
                </p:oleObj>
              </mc:Choice>
              <mc:Fallback>
                <p:oleObj name="Worksheet" r:id="rId4" imgW="8039100" imgH="22352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25B1273-2873-105A-FC9B-EF4327C54DB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13766" y="5475869"/>
                        <a:ext cx="7596834" cy="21122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2751F7D-0E5A-0FBC-7A33-EB7C8354AA1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930969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13054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3054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3054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35555" y="1082063"/>
            <a:ext cx="3067152" cy="2405787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20065">
              <a:lnSpc>
                <a:spcPts val="1350"/>
              </a:lnSpc>
              <a:spcBef>
                <a:spcPts val="220"/>
              </a:spcBef>
            </a:pPr>
            <a:r>
              <a:rPr sz="1200" b="1" spc="70" dirty="0">
                <a:latin typeface="Arial"/>
                <a:cs typeface="Arial"/>
              </a:rPr>
              <a:t>DENVER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</a:t>
            </a:r>
            <a:r>
              <a:rPr sz="1200" b="1" spc="85" dirty="0">
                <a:latin typeface="Arial"/>
                <a:cs typeface="Arial"/>
              </a:rPr>
              <a:t>POWER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60" dirty="0">
                <a:latin typeface="Arial"/>
                <a:cs typeface="Arial"/>
              </a:rPr>
              <a:t>PIECE </a:t>
            </a:r>
            <a:r>
              <a:rPr sz="1200" b="1" spc="65" dirty="0">
                <a:latin typeface="Arial"/>
                <a:cs typeface="Arial"/>
              </a:rPr>
              <a:t>SECTIONAL,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CHARCOAL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generously scaled showstopper. Denver is draped in a </a:t>
            </a:r>
            <a:r>
              <a:rPr sz="750" spc="-10" dirty="0">
                <a:latin typeface="Raleway"/>
                <a:cs typeface="Raleway"/>
              </a:rPr>
              <a:t>luxurious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merlot leather. Classic styling and power headrest and footrest </a:t>
            </a:r>
            <a:r>
              <a:rPr sz="750" spc="-10" dirty="0">
                <a:latin typeface="Raleway"/>
                <a:cs typeface="Raleway"/>
              </a:rPr>
              <a:t>means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can relax and enjoy the show! And modular seating means you </a:t>
            </a:r>
            <a:r>
              <a:rPr sz="750" spc="-25" dirty="0">
                <a:latin typeface="Raleway"/>
                <a:cs typeface="Raleway"/>
              </a:rPr>
              <a:t>can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build the set to fit your space </a:t>
            </a:r>
            <a:r>
              <a:rPr sz="750" spc="-10" dirty="0">
                <a:latin typeface="Raleway"/>
                <a:cs typeface="Raleway"/>
              </a:rPr>
              <a:t>exactly.</a:t>
            </a:r>
            <a:endParaRPr sz="750" dirty="0">
              <a:latin typeface="Raleway"/>
              <a:cs typeface="Raleway"/>
            </a:endParaRPr>
          </a:p>
          <a:p>
            <a:pPr marL="393700" marR="55562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Dual-Power (Power Headrest and Power </a:t>
            </a:r>
            <a:r>
              <a:rPr sz="750" spc="-10" dirty="0">
                <a:latin typeface="Raleway"/>
                <a:cs typeface="Raleway"/>
              </a:rPr>
              <a:t>Footrest)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Modular Configuration to easily fit any </a:t>
            </a:r>
            <a:r>
              <a:rPr sz="750" spc="-1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Plush wide seating </a:t>
            </a:r>
            <a:r>
              <a:rPr sz="750" spc="-20" dirty="0">
                <a:latin typeface="Raleway"/>
                <a:cs typeface="Raleway"/>
              </a:rPr>
              <a:t>area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charging </a:t>
            </a:r>
            <a:r>
              <a:rPr sz="750" spc="-20" dirty="0">
                <a:latin typeface="Raleway"/>
                <a:cs typeface="Raleway"/>
              </a:rPr>
              <a:t>port</a:t>
            </a:r>
            <a:endParaRPr sz="750" dirty="0">
              <a:latin typeface="Raleway"/>
              <a:cs typeface="Raleway"/>
            </a:endParaRPr>
          </a:p>
          <a:p>
            <a:pPr marL="393700" marR="3587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Console features hidden storage and two </a:t>
            </a:r>
            <a:r>
              <a:rPr sz="750" spc="-10" dirty="0">
                <a:latin typeface="Raleway"/>
                <a:cs typeface="Raleway"/>
              </a:rPr>
              <a:t>cupholders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Charcoal leather on fronts with vinyl on sides and </a:t>
            </a:r>
            <a:r>
              <a:rPr sz="750" spc="-20" dirty="0">
                <a:latin typeface="Raleway"/>
                <a:cs typeface="Raleway"/>
              </a:rPr>
              <a:t>back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$2,099.00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Color: Charcoal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Denver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Leather Dual-Power Sectional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Reclining</a:t>
            </a:r>
            <a:r>
              <a:rPr sz="750" spc="-10" dirty="0">
                <a:latin typeface="Raleway"/>
                <a:cs typeface="Raleway"/>
              </a:rPr>
              <a:t>,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9360" y="4274825"/>
            <a:ext cx="1971039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Power</a:t>
            </a:r>
            <a:r>
              <a:rPr sz="750" u="sng" spc="-1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Footrest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Power Headrest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spc="-10" dirty="0">
                <a:solidFill>
                  <a:srgbClr val="0000FF"/>
                </a:solidFill>
                <a:latin typeface="Raleway"/>
                <a:cs typeface="Raleway"/>
                <a:hlinkClick r:id="rId8"/>
              </a:rPr>
              <a:t>Traditional</a:t>
            </a:r>
            <a:endParaRPr sz="75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676400" y="3685147"/>
            <a:ext cx="1189990" cy="735965"/>
            <a:chOff x="1527047" y="3471602"/>
            <a:chExt cx="1189990" cy="735965"/>
          </a:xfrm>
        </p:grpSpPr>
        <p:sp>
          <p:nvSpPr>
            <p:cNvPr id="15" name="object 15"/>
            <p:cNvSpPr/>
            <p:nvPr/>
          </p:nvSpPr>
          <p:spPr>
            <a:xfrm>
              <a:off x="1527047" y="4204728"/>
              <a:ext cx="466725" cy="0"/>
            </a:xfrm>
            <a:custGeom>
              <a:avLst/>
              <a:gdLst/>
              <a:ahLst/>
              <a:cxnLst/>
              <a:rect l="l" t="t" r="r" b="b"/>
              <a:pathLst>
                <a:path w="466725">
                  <a:moveTo>
                    <a:pt x="0" y="0"/>
                  </a:moveTo>
                  <a:lnTo>
                    <a:pt x="466153" y="0"/>
                  </a:lnTo>
                </a:path>
              </a:pathLst>
            </a:custGeom>
            <a:ln w="476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993201" y="34752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89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037511" y="351951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61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37511" y="3541661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037511" y="3569360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037511" y="356382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48586" y="359150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4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037511" y="35970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037511" y="361920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037511" y="364135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23"/>
                  </a:lnTo>
                  <a:lnTo>
                    <a:pt x="110769" y="44323"/>
                  </a:lnTo>
                  <a:lnTo>
                    <a:pt x="121843" y="44323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28" y="33235"/>
                  </a:move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77228" y="33235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33235"/>
                  </a:moveTo>
                  <a:lnTo>
                    <a:pt x="199377" y="33235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21538" y="33235"/>
                  </a:move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21538" y="33235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43687" y="33235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65836" y="44323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44323"/>
                  </a:lnTo>
                  <a:lnTo>
                    <a:pt x="310146" y="44323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31825" h="44450">
                  <a:moveTo>
                    <a:pt x="587070" y="22148"/>
                  </a:move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336584" y="3674592"/>
              <a:ext cx="288290" cy="11430"/>
            </a:xfrm>
            <a:custGeom>
              <a:avLst/>
              <a:gdLst/>
              <a:ahLst/>
              <a:cxnLst/>
              <a:rect l="l" t="t" r="r" b="b"/>
              <a:pathLst>
                <a:path w="288289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288289" h="11429">
                  <a:moveTo>
                    <a:pt x="44310" y="0"/>
                  </a:moveTo>
                  <a:lnTo>
                    <a:pt x="33235" y="0"/>
                  </a:lnTo>
                  <a:lnTo>
                    <a:pt x="33235" y="11087"/>
                  </a:lnTo>
                  <a:lnTo>
                    <a:pt x="44310" y="11087"/>
                  </a:lnTo>
                  <a:lnTo>
                    <a:pt x="44310" y="0"/>
                  </a:lnTo>
                  <a:close/>
                </a:path>
                <a:path w="288289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0"/>
                  </a:lnTo>
                  <a:close/>
                </a:path>
                <a:path w="288289" h="11429">
                  <a:moveTo>
                    <a:pt x="121843" y="0"/>
                  </a:move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87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288289" h="11429">
                  <a:moveTo>
                    <a:pt x="155079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87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55079" y="0"/>
                  </a:lnTo>
                  <a:close/>
                </a:path>
                <a:path w="288289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288289" h="11429">
                  <a:moveTo>
                    <a:pt x="210464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64" y="11087"/>
                  </a:lnTo>
                  <a:lnTo>
                    <a:pt x="210464" y="0"/>
                  </a:lnTo>
                  <a:close/>
                </a:path>
                <a:path w="288289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288289" h="11429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037511" y="369120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037511" y="368566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037511" y="3707815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22225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22225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22225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22225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22225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22225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22225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22225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22225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22225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22225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22225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22225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22225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22225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22225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11074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31825" h="22225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22225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048586" y="373551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203665" y="3729977"/>
              <a:ext cx="121920" cy="11430"/>
            </a:xfrm>
            <a:custGeom>
              <a:avLst/>
              <a:gdLst/>
              <a:ahLst/>
              <a:cxnLst/>
              <a:rect l="l" t="t" r="r" b="b"/>
              <a:pathLst>
                <a:path w="121919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121919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121919" h="11429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325509" y="3735514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037511" y="372997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33654">
                  <a:moveTo>
                    <a:pt x="498462" y="22148"/>
                  </a:move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048586" y="3752125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4" h="22225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4" h="22225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4" h="22225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4" h="22225">
                  <a:moveTo>
                    <a:pt x="542772" y="0"/>
                  </a:move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4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4" h="22225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159355" y="376873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037511" y="376320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037511" y="3785361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4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4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4" h="44450">
                  <a:moveTo>
                    <a:pt x="110769" y="33223"/>
                  </a:move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close/>
                </a:path>
                <a:path w="620394" h="44450">
                  <a:moveTo>
                    <a:pt x="132918" y="33223"/>
                  </a:moveTo>
                  <a:lnTo>
                    <a:pt x="121843" y="33223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23"/>
                  </a:lnTo>
                  <a:close/>
                </a:path>
                <a:path w="620394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4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11074"/>
                  </a:lnTo>
                  <a:close/>
                </a:path>
                <a:path w="620394" h="44450">
                  <a:moveTo>
                    <a:pt x="188302" y="33223"/>
                  </a:moveTo>
                  <a:lnTo>
                    <a:pt x="177228" y="33223"/>
                  </a:lnTo>
                  <a:lnTo>
                    <a:pt x="166154" y="33223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77228" y="44297"/>
                  </a:lnTo>
                  <a:lnTo>
                    <a:pt x="188302" y="44297"/>
                  </a:lnTo>
                  <a:lnTo>
                    <a:pt x="188302" y="33223"/>
                  </a:lnTo>
                  <a:close/>
                </a:path>
                <a:path w="620394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4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20394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4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321221" y="33223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20394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4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4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20394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4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4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20394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4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20394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4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59660" y="3818584"/>
              <a:ext cx="598170" cy="22225"/>
            </a:xfrm>
            <a:custGeom>
              <a:avLst/>
              <a:gdLst/>
              <a:ahLst/>
              <a:cxnLst/>
              <a:rect l="l" t="t" r="r" b="b"/>
              <a:pathLst>
                <a:path w="598169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98169" h="22225">
                  <a:moveTo>
                    <a:pt x="33235" y="11074"/>
                  </a:move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33235" y="11074"/>
                  </a:lnTo>
                  <a:close/>
                </a:path>
                <a:path w="598169" h="22225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598169" h="22225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598169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598169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598169" h="22225">
                  <a:moveTo>
                    <a:pt x="221538" y="0"/>
                  </a:moveTo>
                  <a:lnTo>
                    <a:pt x="210464" y="0"/>
                  </a:ln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598169" h="22225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598169" h="22225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598169" h="22225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598169" h="22225">
                  <a:moveTo>
                    <a:pt x="376618" y="0"/>
                  </a:moveTo>
                  <a:lnTo>
                    <a:pt x="365544" y="0"/>
                  </a:ln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598169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598169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598169" h="22225">
                  <a:moveTo>
                    <a:pt x="476313" y="0"/>
                  </a:move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76313" y="0"/>
                  </a:lnTo>
                  <a:close/>
                </a:path>
                <a:path w="598169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598169" h="22225">
                  <a:moveTo>
                    <a:pt x="575995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598169" h="22225">
                  <a:moveTo>
                    <a:pt x="598157" y="0"/>
                  </a:move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214740" y="3835196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39">
                  <a:moveTo>
                    <a:pt x="0" y="0"/>
                  </a:moveTo>
                  <a:lnTo>
                    <a:pt x="2436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37511" y="382965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75995" y="22161"/>
                  </a:moveTo>
                  <a:lnTo>
                    <a:pt x="564921" y="22161"/>
                  </a:ln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61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048586" y="3851820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4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20394" h="22225">
                  <a:moveTo>
                    <a:pt x="55384" y="11074"/>
                  </a:moveTo>
                  <a:lnTo>
                    <a:pt x="44310" y="11074"/>
                  </a:lnTo>
                  <a:lnTo>
                    <a:pt x="33235" y="11074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20394" h="22225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20394" h="22225">
                  <a:moveTo>
                    <a:pt x="110769" y="11074"/>
                  </a:moveTo>
                  <a:lnTo>
                    <a:pt x="99695" y="11074"/>
                  </a:lnTo>
                  <a:lnTo>
                    <a:pt x="88620" y="11074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20394" h="22225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4" h="22225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20394" h="22225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199390" y="11074"/>
                  </a:lnTo>
                  <a:lnTo>
                    <a:pt x="199390" y="22161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20394" h="22225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65849" y="11074"/>
                  </a:lnTo>
                  <a:close/>
                </a:path>
                <a:path w="620394" h="22225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4" h="22225">
                  <a:moveTo>
                    <a:pt x="332308" y="11074"/>
                  </a:move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20394" h="22225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4" h="22225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11074"/>
                  </a:lnTo>
                  <a:close/>
                </a:path>
                <a:path w="620394" h="22225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20394" h="22225">
                  <a:moveTo>
                    <a:pt x="443077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20394" h="22225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20394" h="22225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20394" h="22225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4" h="22225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037511" y="3879506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0" y="0"/>
                  </a:moveTo>
                  <a:lnTo>
                    <a:pt x="23261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048586" y="3873969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4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4" h="44450">
                  <a:moveTo>
                    <a:pt x="33223" y="33235"/>
                  </a:moveTo>
                  <a:lnTo>
                    <a:pt x="22148" y="33235"/>
                  </a:lnTo>
                  <a:lnTo>
                    <a:pt x="11074" y="33235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35"/>
                  </a:lnTo>
                  <a:close/>
                </a:path>
                <a:path w="620394" h="44450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4" h="44450">
                  <a:moveTo>
                    <a:pt x="44310" y="22148"/>
                  </a:moveTo>
                  <a:lnTo>
                    <a:pt x="33235" y="22148"/>
                  </a:lnTo>
                  <a:lnTo>
                    <a:pt x="33235" y="33223"/>
                  </a:lnTo>
                  <a:lnTo>
                    <a:pt x="44310" y="33223"/>
                  </a:lnTo>
                  <a:lnTo>
                    <a:pt x="44310" y="22148"/>
                  </a:lnTo>
                  <a:close/>
                </a:path>
                <a:path w="620394" h="44450">
                  <a:moveTo>
                    <a:pt x="55384" y="33235"/>
                  </a:moveTo>
                  <a:lnTo>
                    <a:pt x="44310" y="33235"/>
                  </a:lnTo>
                  <a:lnTo>
                    <a:pt x="33235" y="33235"/>
                  </a:lnTo>
                  <a:lnTo>
                    <a:pt x="33235" y="44310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20394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4" h="44450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4" h="44450">
                  <a:moveTo>
                    <a:pt x="88607" y="33235"/>
                  </a:move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88607" y="33235"/>
                  </a:lnTo>
                  <a:close/>
                </a:path>
                <a:path w="620394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11074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4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20394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4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4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4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4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4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4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4" h="44450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4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4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4" h="44450">
                  <a:moveTo>
                    <a:pt x="443077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4" h="44450">
                  <a:moveTo>
                    <a:pt x="454152" y="22148"/>
                  </a:move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close/>
                </a:path>
                <a:path w="620394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4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close/>
                </a:path>
                <a:path w="620394" h="44450">
                  <a:moveTo>
                    <a:pt x="487387" y="22148"/>
                  </a:moveTo>
                  <a:lnTo>
                    <a:pt x="476313" y="22148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87387" y="22148"/>
                  </a:lnTo>
                  <a:close/>
                </a:path>
                <a:path w="620394" h="44450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4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20394" h="44450">
                  <a:moveTo>
                    <a:pt x="564921" y="22148"/>
                  </a:moveTo>
                  <a:lnTo>
                    <a:pt x="553847" y="22148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close/>
                </a:path>
                <a:path w="620394" h="44450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4" h="44450">
                  <a:moveTo>
                    <a:pt x="587070" y="11074"/>
                  </a:move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close/>
                </a:path>
                <a:path w="620394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037511" y="390720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4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close/>
                </a:path>
                <a:path w="620394" h="33654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4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20394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close/>
                </a:path>
                <a:path w="620394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4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4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4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20394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20394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close/>
                </a:path>
                <a:path w="620394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199377" y="22148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4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4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20394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20394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4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20394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4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4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close/>
                </a:path>
                <a:path w="620394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close/>
                </a:path>
                <a:path w="620394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4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4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4" h="33654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close/>
                </a:path>
                <a:path w="620394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4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037511" y="3929354"/>
              <a:ext cx="609600" cy="44450"/>
            </a:xfrm>
            <a:custGeom>
              <a:avLst/>
              <a:gdLst/>
              <a:ahLst/>
              <a:cxnLst/>
              <a:rect l="l" t="t" r="r" b="b"/>
              <a:pathLst>
                <a:path w="609600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09600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09600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09600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09600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09600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09600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09600" h="44450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09600" h="44450">
                  <a:moveTo>
                    <a:pt x="143992" y="33235"/>
                  </a:moveTo>
                  <a:lnTo>
                    <a:pt x="132918" y="33235"/>
                  </a:lnTo>
                  <a:lnTo>
                    <a:pt x="121843" y="33235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close/>
                </a:path>
                <a:path w="609600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09600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09600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09600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09600" h="44450">
                  <a:moveTo>
                    <a:pt x="321221" y="11074"/>
                  </a:moveTo>
                  <a:lnTo>
                    <a:pt x="321221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09600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09600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09600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09600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09600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09600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09600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09600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09600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31" y="33223"/>
                  </a:lnTo>
                  <a:lnTo>
                    <a:pt x="609231" y="22148"/>
                  </a:lnTo>
                  <a:lnTo>
                    <a:pt x="609231" y="11087"/>
                  </a:lnTo>
                  <a:lnTo>
                    <a:pt x="609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37511" y="396259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048586" y="398473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4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20394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4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4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20394" h="33654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88620" y="33223"/>
                  </a:lnTo>
                  <a:lnTo>
                    <a:pt x="99695" y="33223"/>
                  </a:lnTo>
                  <a:lnTo>
                    <a:pt x="99695" y="22148"/>
                  </a:lnTo>
                  <a:lnTo>
                    <a:pt x="99695" y="11074"/>
                  </a:lnTo>
                  <a:close/>
                </a:path>
                <a:path w="620394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20394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4" h="33654">
                  <a:moveTo>
                    <a:pt x="155079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79" y="33223"/>
                  </a:lnTo>
                  <a:lnTo>
                    <a:pt x="155079" y="22148"/>
                  </a:lnTo>
                  <a:close/>
                </a:path>
                <a:path w="620394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20394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20394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4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4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4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4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4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20394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4" h="33654">
                  <a:moveTo>
                    <a:pt x="365531" y="0"/>
                  </a:moveTo>
                  <a:lnTo>
                    <a:pt x="354457" y="0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4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4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4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4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20394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4" h="33654">
                  <a:moveTo>
                    <a:pt x="509536" y="22148"/>
                  </a:move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20394" h="33654">
                  <a:moveTo>
                    <a:pt x="531685" y="22148"/>
                  </a:move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close/>
                </a:path>
                <a:path w="620394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4" h="33654">
                  <a:moveTo>
                    <a:pt x="542772" y="22148"/>
                  </a:move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48"/>
                  </a:lnTo>
                  <a:close/>
                </a:path>
                <a:path w="620394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4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037511" y="400688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77533" y="33235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87"/>
                  </a:moveTo>
                  <a:lnTo>
                    <a:pt x="88607" y="11087"/>
                  </a:ln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44450">
                  <a:moveTo>
                    <a:pt x="121843" y="33235"/>
                  </a:moveTo>
                  <a:lnTo>
                    <a:pt x="110769" y="33235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21843" y="33235"/>
                  </a:lnTo>
                  <a:close/>
                </a:path>
                <a:path w="631825" h="44450">
                  <a:moveTo>
                    <a:pt x="143992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44450">
                  <a:moveTo>
                    <a:pt x="155067" y="33235"/>
                  </a:moveTo>
                  <a:lnTo>
                    <a:pt x="143992" y="33235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35"/>
                  </a:lnTo>
                  <a:close/>
                </a:path>
                <a:path w="631825" h="44450">
                  <a:moveTo>
                    <a:pt x="199377" y="33235"/>
                  </a:moveTo>
                  <a:lnTo>
                    <a:pt x="188302" y="33235"/>
                  </a:lnTo>
                  <a:lnTo>
                    <a:pt x="177228" y="33235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close/>
                </a:path>
                <a:path w="631825" h="44450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35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44450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11087"/>
                  </a:ln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20611" y="22161"/>
                  </a:moveTo>
                  <a:lnTo>
                    <a:pt x="509536" y="22161"/>
                  </a:lnTo>
                  <a:lnTo>
                    <a:pt x="498462" y="22161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close/>
                </a:path>
                <a:path w="631825" h="44450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44450">
                  <a:moveTo>
                    <a:pt x="564921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lnTo>
                    <a:pt x="564921" y="11087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11087"/>
                  </a:moveTo>
                  <a:lnTo>
                    <a:pt x="620306" y="11087"/>
                  </a:lnTo>
                  <a:lnTo>
                    <a:pt x="609231" y="11087"/>
                  </a:lnTo>
                  <a:lnTo>
                    <a:pt x="598157" y="11087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037511" y="404012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48" y="44323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66459" y="33235"/>
                  </a:moveTo>
                  <a:lnTo>
                    <a:pt x="55384" y="33235"/>
                  </a:ln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66459" y="44323"/>
                  </a:lnTo>
                  <a:lnTo>
                    <a:pt x="66459" y="33235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44450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037511" y="407335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4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4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4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20394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20394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4" h="33654">
                  <a:moveTo>
                    <a:pt x="155067" y="0"/>
                  </a:moveTo>
                  <a:lnTo>
                    <a:pt x="155067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4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4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43687" y="0"/>
                  </a:lnTo>
                  <a:close/>
                </a:path>
                <a:path w="620394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20394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4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4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4" h="33654">
                  <a:moveTo>
                    <a:pt x="431990" y="0"/>
                  </a:moveTo>
                  <a:lnTo>
                    <a:pt x="431990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4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4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4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20394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4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037511" y="409550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037511" y="411765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31825" h="33654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87"/>
                  </a:ln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97" y="11087"/>
                  </a:moveTo>
                  <a:lnTo>
                    <a:pt x="276923" y="11087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569197" y="4139818"/>
              <a:ext cx="78105" cy="11430"/>
            </a:xfrm>
            <a:custGeom>
              <a:avLst/>
              <a:gdLst/>
              <a:ahLst/>
              <a:cxnLst/>
              <a:rect l="l" t="t" r="r" b="b"/>
              <a:pathLst>
                <a:path w="78105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78105" h="11429">
                  <a:moveTo>
                    <a:pt x="33235" y="0"/>
                  </a:moveTo>
                  <a:lnTo>
                    <a:pt x="22161" y="0"/>
                  </a:lnTo>
                  <a:lnTo>
                    <a:pt x="11087" y="0"/>
                  </a:lnTo>
                  <a:lnTo>
                    <a:pt x="11087" y="11087"/>
                  </a:lnTo>
                  <a:lnTo>
                    <a:pt x="22161" y="11087"/>
                  </a:lnTo>
                  <a:lnTo>
                    <a:pt x="33235" y="11087"/>
                  </a:lnTo>
                  <a:lnTo>
                    <a:pt x="33235" y="0"/>
                  </a:lnTo>
                  <a:close/>
                </a:path>
                <a:path w="78105" h="11429">
                  <a:moveTo>
                    <a:pt x="66459" y="0"/>
                  </a:move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0"/>
                  </a:lnTo>
                  <a:close/>
                </a:path>
                <a:path w="78105" h="11429">
                  <a:moveTo>
                    <a:pt x="77546" y="0"/>
                  </a:moveTo>
                  <a:lnTo>
                    <a:pt x="66471" y="0"/>
                  </a:lnTo>
                  <a:lnTo>
                    <a:pt x="66471" y="11087"/>
                  </a:lnTo>
                  <a:lnTo>
                    <a:pt x="77546" y="11087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>
            <a:spLocks noGrp="1"/>
          </p:cNvSpPr>
          <p:nvPr>
            <p:ph type="sldNum" sz="quarter" idx="4294967295"/>
          </p:nvPr>
        </p:nvSpPr>
        <p:spPr>
          <a:xfrm>
            <a:off x="9540875" y="7521575"/>
            <a:ext cx="5175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62</a:t>
            </a:fld>
            <a:endParaRPr spc="-25" dirty="0"/>
          </a:p>
        </p:txBody>
      </p:sp>
      <p:pic>
        <p:nvPicPr>
          <p:cNvPr id="62" name="Picture 61" descr="A black couch in a room&#10;&#10;Description automatically generated with medium confidence">
            <a:extLst>
              <a:ext uri="{FF2B5EF4-FFF2-40B4-BE49-F238E27FC236}">
                <a16:creationId xmlns:a16="http://schemas.microsoft.com/office/drawing/2014/main" id="{61C5A440-87F2-3BA1-C4A7-6BBF0C6184E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667"/>
          <a:stretch/>
        </p:blipFill>
        <p:spPr>
          <a:xfrm>
            <a:off x="3128985" y="977905"/>
            <a:ext cx="6844792" cy="3917875"/>
          </a:xfrm>
          <a:prstGeom prst="rect">
            <a:avLst/>
          </a:prstGeom>
        </p:spPr>
      </p:pic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B91E2024-52B0-60D9-73B1-D019A10CE84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72964478"/>
              </p:ext>
            </p:extLst>
          </p:nvPr>
        </p:nvGraphicFramePr>
        <p:xfrm>
          <a:off x="1211334" y="4993897"/>
          <a:ext cx="6588629" cy="27582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0" imgW="8039100" imgH="3365500" progId="Excel.Sheet.12">
                  <p:embed/>
                </p:oleObj>
              </mc:Choice>
              <mc:Fallback>
                <p:oleObj name="Worksheet" r:id="rId10" imgW="8039100" imgH="3365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B91E2024-52B0-60D9-73B1-D019A10CE8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211334" y="4993897"/>
                        <a:ext cx="6588629" cy="275827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38BF451-F174-1A5B-6A9D-2419C70E09FB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98515" y="1083290"/>
            <a:ext cx="3161665" cy="20980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20065">
              <a:lnSpc>
                <a:spcPts val="1350"/>
              </a:lnSpc>
              <a:spcBef>
                <a:spcPts val="220"/>
              </a:spcBef>
            </a:pPr>
            <a:r>
              <a:rPr sz="1200" b="1" spc="70" dirty="0">
                <a:latin typeface="Arial"/>
                <a:cs typeface="Arial"/>
              </a:rPr>
              <a:t>DENVER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DUAL-</a:t>
            </a:r>
            <a:r>
              <a:rPr sz="1200" b="1" spc="85" dirty="0">
                <a:latin typeface="Arial"/>
                <a:cs typeface="Arial"/>
              </a:rPr>
              <a:t>POWER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6-</a:t>
            </a:r>
            <a:r>
              <a:rPr sz="1200" b="1" spc="60" dirty="0">
                <a:latin typeface="Arial"/>
                <a:cs typeface="Arial"/>
              </a:rPr>
              <a:t>PIECE </a:t>
            </a:r>
            <a:r>
              <a:rPr sz="1200" b="1" spc="50" dirty="0">
                <a:latin typeface="Arial"/>
                <a:cs typeface="Arial"/>
              </a:rPr>
              <a:t>LEATHER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SECTIONAL,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BROWN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generously scaled showstopper. Denver is draped in a </a:t>
            </a:r>
            <a:r>
              <a:rPr sz="750" spc="-10" dirty="0">
                <a:latin typeface="Raleway"/>
                <a:cs typeface="Raleway"/>
              </a:rPr>
              <a:t>luxurious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merlot leather. Classic styling and power headrest and footrest </a:t>
            </a:r>
            <a:r>
              <a:rPr sz="750" spc="-10" dirty="0">
                <a:latin typeface="Raleway"/>
                <a:cs typeface="Raleway"/>
              </a:rPr>
              <a:t>means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can relax and enjoy the show! And modular seating means you </a:t>
            </a:r>
            <a:r>
              <a:rPr sz="750" spc="-25" dirty="0">
                <a:latin typeface="Raleway"/>
                <a:cs typeface="Raleway"/>
              </a:rPr>
              <a:t>can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build the set to fit your space </a:t>
            </a:r>
            <a:r>
              <a:rPr sz="750" spc="-10" dirty="0">
                <a:latin typeface="Raleway"/>
                <a:cs typeface="Raleway"/>
              </a:rPr>
              <a:t>exactly.</a:t>
            </a:r>
            <a:endParaRPr sz="750" dirty="0">
              <a:latin typeface="Raleway"/>
              <a:cs typeface="Raleway"/>
            </a:endParaRPr>
          </a:p>
          <a:p>
            <a:pPr marL="393700" marR="55562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Dual-Power (Power Headrest and Power </a:t>
            </a:r>
            <a:r>
              <a:rPr sz="750" spc="-10" dirty="0">
                <a:latin typeface="Raleway"/>
                <a:cs typeface="Raleway"/>
              </a:rPr>
              <a:t>Footrest)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Modular Configuration to easily fit any </a:t>
            </a:r>
            <a:r>
              <a:rPr sz="750" spc="-10" dirty="0">
                <a:latin typeface="Raleway"/>
                <a:cs typeface="Raleway"/>
              </a:rPr>
              <a:t>space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Plush wide seating </a:t>
            </a:r>
            <a:r>
              <a:rPr sz="750" spc="-20" dirty="0">
                <a:latin typeface="Raleway"/>
                <a:cs typeface="Raleway"/>
              </a:rPr>
              <a:t>area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USB charging </a:t>
            </a:r>
            <a:r>
              <a:rPr sz="750" spc="-20" dirty="0">
                <a:latin typeface="Raleway"/>
                <a:cs typeface="Raleway"/>
              </a:rPr>
              <a:t>port</a:t>
            </a:r>
            <a:endParaRPr sz="750" dirty="0">
              <a:latin typeface="Raleway"/>
              <a:cs typeface="Raleway"/>
            </a:endParaRPr>
          </a:p>
          <a:p>
            <a:pPr marL="393700" marR="41338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Console features hidden storage and two </a:t>
            </a:r>
            <a:r>
              <a:rPr sz="750" spc="-10" dirty="0">
                <a:latin typeface="Raleway"/>
                <a:cs typeface="Raleway"/>
              </a:rPr>
              <a:t>cupholders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Merlot leather on fronts with vinyl on sides and </a:t>
            </a:r>
            <a:r>
              <a:rPr sz="750" spc="-20" dirty="0">
                <a:latin typeface="Raleway"/>
                <a:cs typeface="Raleway"/>
              </a:rPr>
              <a:t>back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$2,099.00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Tags: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Brown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4"/>
              </a:rPr>
              <a:t>Denver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5"/>
              </a:rPr>
              <a:t>Leather Dual-Power Sectional Reclining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spc="-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Power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898515" y="4087253"/>
            <a:ext cx="166433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6"/>
              </a:rPr>
              <a:t>Footrest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7"/>
              </a:rPr>
              <a:t>Power Headrest</a:t>
            </a:r>
            <a:r>
              <a:rPr sz="750" dirty="0">
                <a:latin typeface="Raleway"/>
                <a:cs typeface="Raleway"/>
              </a:rPr>
              <a:t>, </a:t>
            </a:r>
            <a:r>
              <a:rPr sz="750" spc="-10" dirty="0">
                <a:solidFill>
                  <a:srgbClr val="0000FF"/>
                </a:solidFill>
                <a:latin typeface="Raleway"/>
                <a:cs typeface="Raleway"/>
                <a:hlinkClick r:id="rId8"/>
              </a:rPr>
              <a:t>Traditional</a:t>
            </a:r>
            <a:endParaRPr sz="75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7083653" y="3471602"/>
            <a:ext cx="1189990" cy="735965"/>
            <a:chOff x="7083653" y="3471602"/>
            <a:chExt cx="1189990" cy="735965"/>
          </a:xfrm>
        </p:grpSpPr>
        <p:sp>
          <p:nvSpPr>
            <p:cNvPr id="16" name="object 16"/>
            <p:cNvSpPr/>
            <p:nvPr/>
          </p:nvSpPr>
          <p:spPr>
            <a:xfrm>
              <a:off x="7083653" y="4204728"/>
              <a:ext cx="466725" cy="0"/>
            </a:xfrm>
            <a:custGeom>
              <a:avLst/>
              <a:gdLst/>
              <a:ahLst/>
              <a:cxnLst/>
              <a:rect l="l" t="t" r="r" b="b"/>
              <a:pathLst>
                <a:path w="466725">
                  <a:moveTo>
                    <a:pt x="0" y="0"/>
                  </a:moveTo>
                  <a:lnTo>
                    <a:pt x="466153" y="0"/>
                  </a:lnTo>
                </a:path>
              </a:pathLst>
            </a:custGeom>
            <a:ln w="4762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549807" y="34752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94105" y="351951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22136" y="11074"/>
                  </a:lnTo>
                  <a:lnTo>
                    <a:pt x="22136" y="0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35" y="22148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35" y="0"/>
                  </a:lnTo>
                  <a:lnTo>
                    <a:pt x="22161" y="0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20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61"/>
                  </a:lnTo>
                  <a:lnTo>
                    <a:pt x="77520" y="11074"/>
                  </a:lnTo>
                  <a:lnTo>
                    <a:pt x="77520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88620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32905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61"/>
                  </a:lnTo>
                  <a:lnTo>
                    <a:pt x="132905" y="11074"/>
                  </a:lnTo>
                  <a:lnTo>
                    <a:pt x="132905" y="0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61"/>
                  </a:lnTo>
                  <a:lnTo>
                    <a:pt x="177215" y="22161"/>
                  </a:lnTo>
                  <a:lnTo>
                    <a:pt x="177215" y="11074"/>
                  </a:lnTo>
                  <a:close/>
                </a:path>
                <a:path w="631825" h="33654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90" y="22148"/>
                  </a:move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199390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87985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61"/>
                  </a:lnTo>
                  <a:lnTo>
                    <a:pt x="276923" y="11074"/>
                  </a:lnTo>
                  <a:lnTo>
                    <a:pt x="287985" y="11074"/>
                  </a:lnTo>
                  <a:lnTo>
                    <a:pt x="287985" y="0"/>
                  </a:lnTo>
                  <a:close/>
                </a:path>
                <a:path w="631825" h="33654">
                  <a:moveTo>
                    <a:pt x="310146" y="22148"/>
                  </a:moveTo>
                  <a:lnTo>
                    <a:pt x="299085" y="22148"/>
                  </a:lnTo>
                  <a:lnTo>
                    <a:pt x="299085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31825" h="33654">
                  <a:moveTo>
                    <a:pt x="343369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69" y="22161"/>
                  </a:lnTo>
                  <a:lnTo>
                    <a:pt x="343369" y="11074"/>
                  </a:lnTo>
                  <a:lnTo>
                    <a:pt x="343369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54" y="11074"/>
                  </a:lnTo>
                  <a:lnTo>
                    <a:pt x="409854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32003" y="11074"/>
                  </a:move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65239" y="22161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49" y="22161"/>
                  </a:lnTo>
                  <a:lnTo>
                    <a:pt x="498449" y="11074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20623" y="22161"/>
                  </a:lnTo>
                  <a:lnTo>
                    <a:pt x="531698" y="22161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31367" y="22161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94105" y="3541661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35" y="22161"/>
                  </a:lnTo>
                  <a:lnTo>
                    <a:pt x="22161" y="22161"/>
                  </a:lnTo>
                  <a:lnTo>
                    <a:pt x="22161" y="33235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20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77520" y="33235"/>
                  </a:lnTo>
                  <a:lnTo>
                    <a:pt x="77520" y="22161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715948" y="3569360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30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94105" y="356382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43369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74"/>
                  </a:lnTo>
                  <a:lnTo>
                    <a:pt x="343369" y="0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3182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605179" y="359150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594105" y="359704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35" y="22161"/>
                  </a:lnTo>
                  <a:lnTo>
                    <a:pt x="22161" y="22161"/>
                  </a:lnTo>
                  <a:lnTo>
                    <a:pt x="22161" y="33235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77546" y="11074"/>
                  </a:lnTo>
                  <a:lnTo>
                    <a:pt x="77546" y="22148"/>
                  </a:lnTo>
                  <a:lnTo>
                    <a:pt x="88620" y="22148"/>
                  </a:lnTo>
                  <a:lnTo>
                    <a:pt x="88620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32905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05" y="33235"/>
                  </a:lnTo>
                  <a:lnTo>
                    <a:pt x="132905" y="22161"/>
                  </a:lnTo>
                  <a:close/>
                </a:path>
                <a:path w="63182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15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15" y="33235"/>
                  </a:lnTo>
                  <a:lnTo>
                    <a:pt x="177215" y="22161"/>
                  </a:lnTo>
                  <a:close/>
                </a:path>
                <a:path w="631825" h="33654">
                  <a:moveTo>
                    <a:pt x="177215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77215" y="11087"/>
                  </a:lnTo>
                  <a:lnTo>
                    <a:pt x="177215" y="0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87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199390" y="22161"/>
                  </a:moveTo>
                  <a:lnTo>
                    <a:pt x="188315" y="22161"/>
                  </a:lnTo>
                  <a:lnTo>
                    <a:pt x="188315" y="33235"/>
                  </a:lnTo>
                  <a:lnTo>
                    <a:pt x="199390" y="33235"/>
                  </a:lnTo>
                  <a:lnTo>
                    <a:pt x="199390" y="22161"/>
                  </a:lnTo>
                  <a:close/>
                </a:path>
                <a:path w="631825" h="33654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199390" y="11087"/>
                  </a:lnTo>
                  <a:lnTo>
                    <a:pt x="199390" y="0"/>
                  </a:lnTo>
                  <a:close/>
                </a:path>
                <a:path w="631825" h="33654">
                  <a:moveTo>
                    <a:pt x="232600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00" y="33235"/>
                  </a:lnTo>
                  <a:lnTo>
                    <a:pt x="232600" y="22161"/>
                  </a:lnTo>
                  <a:close/>
                </a:path>
                <a:path w="631825" h="33654">
                  <a:moveTo>
                    <a:pt x="232600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32600" y="11087"/>
                  </a:lnTo>
                  <a:lnTo>
                    <a:pt x="232600" y="0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700" y="0"/>
                  </a:lnTo>
                  <a:lnTo>
                    <a:pt x="243700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87985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87"/>
                  </a:lnTo>
                  <a:lnTo>
                    <a:pt x="287985" y="0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85" y="22161"/>
                  </a:lnTo>
                  <a:lnTo>
                    <a:pt x="299085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43369" y="22161"/>
                  </a:moveTo>
                  <a:lnTo>
                    <a:pt x="332308" y="22161"/>
                  </a:ln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69" y="33235"/>
                  </a:lnTo>
                  <a:lnTo>
                    <a:pt x="343369" y="22161"/>
                  </a:lnTo>
                  <a:close/>
                </a:path>
                <a:path w="631825" h="33654">
                  <a:moveTo>
                    <a:pt x="343369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87"/>
                  </a:lnTo>
                  <a:lnTo>
                    <a:pt x="343369" y="0"/>
                  </a:lnTo>
                  <a:close/>
                </a:path>
                <a:path w="63182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33654">
                  <a:moveTo>
                    <a:pt x="376618" y="22161"/>
                  </a:move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61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87"/>
                  </a:lnTo>
                  <a:lnTo>
                    <a:pt x="476313" y="11087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87"/>
                  </a:lnTo>
                  <a:lnTo>
                    <a:pt x="498449" y="11087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72" y="11074"/>
                  </a:moveTo>
                  <a:lnTo>
                    <a:pt x="531698" y="11074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87"/>
                  </a:lnTo>
                  <a:lnTo>
                    <a:pt x="531698" y="11087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31825" h="33654">
                  <a:moveTo>
                    <a:pt x="631367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594105" y="361920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36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44310"/>
                  </a:lnTo>
                  <a:lnTo>
                    <a:pt x="22136" y="44310"/>
                  </a:lnTo>
                  <a:lnTo>
                    <a:pt x="22136" y="33223"/>
                  </a:lnTo>
                  <a:lnTo>
                    <a:pt x="22136" y="22148"/>
                  </a:lnTo>
                  <a:lnTo>
                    <a:pt x="22136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44450">
                  <a:moveTo>
                    <a:pt x="77520" y="33223"/>
                  </a:moveTo>
                  <a:lnTo>
                    <a:pt x="66459" y="33223"/>
                  </a:lnTo>
                  <a:lnTo>
                    <a:pt x="66459" y="44310"/>
                  </a:lnTo>
                  <a:lnTo>
                    <a:pt x="77520" y="44310"/>
                  </a:lnTo>
                  <a:lnTo>
                    <a:pt x="77520" y="33223"/>
                  </a:lnTo>
                  <a:close/>
                </a:path>
                <a:path w="631825" h="44450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20" y="22148"/>
                  </a:lnTo>
                  <a:lnTo>
                    <a:pt x="88620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05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44450">
                  <a:moveTo>
                    <a:pt x="144005" y="22148"/>
                  </a:move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44005" y="22148"/>
                  </a:lnTo>
                  <a:close/>
                </a:path>
                <a:path w="631825" h="44450">
                  <a:moveTo>
                    <a:pt x="177215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199390" y="33223"/>
                  </a:moveTo>
                  <a:lnTo>
                    <a:pt x="188315" y="33223"/>
                  </a:lnTo>
                  <a:lnTo>
                    <a:pt x="188315" y="44310"/>
                  </a:lnTo>
                  <a:lnTo>
                    <a:pt x="199390" y="44310"/>
                  </a:lnTo>
                  <a:lnTo>
                    <a:pt x="199390" y="33223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00" y="33223"/>
                  </a:moveTo>
                  <a:lnTo>
                    <a:pt x="221538" y="33223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10464" y="44310"/>
                  </a:lnTo>
                  <a:lnTo>
                    <a:pt x="221538" y="44310"/>
                  </a:lnTo>
                  <a:lnTo>
                    <a:pt x="232600" y="44310"/>
                  </a:lnTo>
                  <a:lnTo>
                    <a:pt x="232600" y="33223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00" y="22148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31825" h="44450">
                  <a:moveTo>
                    <a:pt x="287985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48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43369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10159" y="33223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54469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11074"/>
                  </a:lnTo>
                  <a:close/>
                </a:path>
                <a:path w="63182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54" y="22148"/>
                  </a:lnTo>
                  <a:lnTo>
                    <a:pt x="409854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87" y="0"/>
                  </a:move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31825" h="44450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76313" y="22148"/>
                  </a:lnTo>
                  <a:lnTo>
                    <a:pt x="465239" y="22148"/>
                  </a:lnTo>
                  <a:lnTo>
                    <a:pt x="465239" y="33223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49" y="33223"/>
                  </a:lnTo>
                  <a:lnTo>
                    <a:pt x="498449" y="22148"/>
                  </a:lnTo>
                  <a:lnTo>
                    <a:pt x="498449" y="11074"/>
                  </a:lnTo>
                  <a:close/>
                </a:path>
                <a:path w="631825" h="44450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44450">
                  <a:moveTo>
                    <a:pt x="553834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close/>
                </a:path>
                <a:path w="631825" h="44450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44450">
                  <a:moveTo>
                    <a:pt x="575983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74"/>
                  </a:lnTo>
                  <a:close/>
                </a:path>
                <a:path w="631825" h="44450">
                  <a:moveTo>
                    <a:pt x="598157" y="22148"/>
                  </a:moveTo>
                  <a:lnTo>
                    <a:pt x="587082" y="22148"/>
                  </a:lnTo>
                  <a:lnTo>
                    <a:pt x="587082" y="33223"/>
                  </a:lnTo>
                  <a:lnTo>
                    <a:pt x="598157" y="33223"/>
                  </a:lnTo>
                  <a:lnTo>
                    <a:pt x="598157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306" y="22148"/>
                  </a:move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48"/>
                  </a:lnTo>
                  <a:close/>
                </a:path>
                <a:path w="631825" h="44450">
                  <a:moveTo>
                    <a:pt x="631367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605179" y="3652430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61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61" y="33248"/>
                  </a:lnTo>
                  <a:lnTo>
                    <a:pt x="11061" y="22161"/>
                  </a:lnTo>
                  <a:close/>
                </a:path>
                <a:path w="620395" h="33654">
                  <a:moveTo>
                    <a:pt x="11061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61" y="22148"/>
                  </a:lnTo>
                  <a:lnTo>
                    <a:pt x="11061" y="11074"/>
                  </a:lnTo>
                  <a:close/>
                </a:path>
                <a:path w="620395" h="33654">
                  <a:moveTo>
                    <a:pt x="44310" y="22161"/>
                  </a:moveTo>
                  <a:lnTo>
                    <a:pt x="33235" y="22161"/>
                  </a:lnTo>
                  <a:lnTo>
                    <a:pt x="33235" y="33248"/>
                  </a:lnTo>
                  <a:lnTo>
                    <a:pt x="44310" y="33248"/>
                  </a:lnTo>
                  <a:lnTo>
                    <a:pt x="44310" y="22161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46" y="22161"/>
                  </a:moveTo>
                  <a:lnTo>
                    <a:pt x="55384" y="22161"/>
                  </a:lnTo>
                  <a:lnTo>
                    <a:pt x="55384" y="33248"/>
                  </a:lnTo>
                  <a:lnTo>
                    <a:pt x="66446" y="33248"/>
                  </a:lnTo>
                  <a:lnTo>
                    <a:pt x="66446" y="22161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46" y="22161"/>
                  </a:lnTo>
                  <a:lnTo>
                    <a:pt x="66471" y="22161"/>
                  </a:lnTo>
                  <a:lnTo>
                    <a:pt x="66471" y="33248"/>
                  </a:lnTo>
                  <a:lnTo>
                    <a:pt x="77546" y="33248"/>
                  </a:lnTo>
                  <a:lnTo>
                    <a:pt x="88607" y="33248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99695" y="22161"/>
                  </a:moveTo>
                  <a:lnTo>
                    <a:pt x="88620" y="22161"/>
                  </a:lnTo>
                  <a:lnTo>
                    <a:pt x="88620" y="33248"/>
                  </a:lnTo>
                  <a:lnTo>
                    <a:pt x="99695" y="33248"/>
                  </a:lnTo>
                  <a:lnTo>
                    <a:pt x="99695" y="22161"/>
                  </a:lnTo>
                  <a:close/>
                </a:path>
                <a:path w="620395" h="33654">
                  <a:moveTo>
                    <a:pt x="121831" y="22161"/>
                  </a:moveTo>
                  <a:lnTo>
                    <a:pt x="110769" y="22161"/>
                  </a:lnTo>
                  <a:lnTo>
                    <a:pt x="110769" y="33248"/>
                  </a:lnTo>
                  <a:lnTo>
                    <a:pt x="121831" y="33248"/>
                  </a:lnTo>
                  <a:lnTo>
                    <a:pt x="121831" y="22161"/>
                  </a:lnTo>
                  <a:close/>
                </a:path>
                <a:path w="620395" h="33654">
                  <a:moveTo>
                    <a:pt x="121831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31" y="22148"/>
                  </a:lnTo>
                  <a:lnTo>
                    <a:pt x="121831" y="11074"/>
                  </a:lnTo>
                  <a:close/>
                </a:path>
                <a:path w="620395" h="33654">
                  <a:moveTo>
                    <a:pt x="143992" y="11074"/>
                  </a:moveTo>
                  <a:lnTo>
                    <a:pt x="132930" y="11074"/>
                  </a:lnTo>
                  <a:lnTo>
                    <a:pt x="132930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33654">
                  <a:moveTo>
                    <a:pt x="155079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55079" y="11074"/>
                  </a:lnTo>
                  <a:close/>
                </a:path>
                <a:path w="620395" h="33654">
                  <a:moveTo>
                    <a:pt x="166141" y="22161"/>
                  </a:moveTo>
                  <a:lnTo>
                    <a:pt x="155079" y="22161"/>
                  </a:lnTo>
                  <a:lnTo>
                    <a:pt x="144005" y="22161"/>
                  </a:lnTo>
                  <a:lnTo>
                    <a:pt x="144005" y="33248"/>
                  </a:lnTo>
                  <a:lnTo>
                    <a:pt x="155079" y="33248"/>
                  </a:lnTo>
                  <a:lnTo>
                    <a:pt x="166141" y="33248"/>
                  </a:lnTo>
                  <a:lnTo>
                    <a:pt x="166141" y="22161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188315" y="22161"/>
                  </a:moveTo>
                  <a:lnTo>
                    <a:pt x="177241" y="22161"/>
                  </a:lnTo>
                  <a:lnTo>
                    <a:pt x="177241" y="33248"/>
                  </a:lnTo>
                  <a:lnTo>
                    <a:pt x="188315" y="33248"/>
                  </a:lnTo>
                  <a:lnTo>
                    <a:pt x="188315" y="22161"/>
                  </a:lnTo>
                  <a:close/>
                </a:path>
                <a:path w="620395" h="33654">
                  <a:moveTo>
                    <a:pt x="221526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26" y="22148"/>
                  </a:lnTo>
                  <a:lnTo>
                    <a:pt x="221526" y="11087"/>
                  </a:lnTo>
                  <a:lnTo>
                    <a:pt x="221526" y="0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54774" y="22161"/>
                  </a:moveTo>
                  <a:lnTo>
                    <a:pt x="243700" y="22161"/>
                  </a:lnTo>
                  <a:lnTo>
                    <a:pt x="243700" y="33248"/>
                  </a:lnTo>
                  <a:lnTo>
                    <a:pt x="254774" y="33248"/>
                  </a:lnTo>
                  <a:lnTo>
                    <a:pt x="254774" y="22161"/>
                  </a:lnTo>
                  <a:close/>
                </a:path>
                <a:path w="620395" h="33654">
                  <a:moveTo>
                    <a:pt x="265849" y="0"/>
                  </a:moveTo>
                  <a:lnTo>
                    <a:pt x="254774" y="0"/>
                  </a:lnTo>
                  <a:lnTo>
                    <a:pt x="243700" y="0"/>
                  </a:lnTo>
                  <a:lnTo>
                    <a:pt x="243700" y="11074"/>
                  </a:lnTo>
                  <a:lnTo>
                    <a:pt x="243700" y="22148"/>
                  </a:lnTo>
                  <a:lnTo>
                    <a:pt x="254774" y="22148"/>
                  </a:lnTo>
                  <a:lnTo>
                    <a:pt x="254774" y="11087"/>
                  </a:lnTo>
                  <a:lnTo>
                    <a:pt x="265849" y="11087"/>
                  </a:lnTo>
                  <a:lnTo>
                    <a:pt x="265849" y="0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87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8010" y="22161"/>
                  </a:lnTo>
                  <a:lnTo>
                    <a:pt x="288010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310159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310159" y="22148"/>
                  </a:lnTo>
                  <a:lnTo>
                    <a:pt x="310159" y="11087"/>
                  </a:lnTo>
                  <a:lnTo>
                    <a:pt x="310159" y="0"/>
                  </a:lnTo>
                  <a:close/>
                </a:path>
                <a:path w="620395" h="33654">
                  <a:moveTo>
                    <a:pt x="332295" y="22161"/>
                  </a:moveTo>
                  <a:lnTo>
                    <a:pt x="321233" y="22161"/>
                  </a:lnTo>
                  <a:lnTo>
                    <a:pt x="321233" y="33248"/>
                  </a:lnTo>
                  <a:lnTo>
                    <a:pt x="332295" y="33248"/>
                  </a:lnTo>
                  <a:lnTo>
                    <a:pt x="332295" y="22161"/>
                  </a:lnTo>
                  <a:close/>
                </a:path>
                <a:path w="620395" h="33654">
                  <a:moveTo>
                    <a:pt x="332295" y="0"/>
                  </a:moveTo>
                  <a:lnTo>
                    <a:pt x="321233" y="0"/>
                  </a:lnTo>
                  <a:lnTo>
                    <a:pt x="321233" y="11087"/>
                  </a:lnTo>
                  <a:lnTo>
                    <a:pt x="332295" y="11087"/>
                  </a:lnTo>
                  <a:lnTo>
                    <a:pt x="332295" y="0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54457" y="22161"/>
                  </a:moveTo>
                  <a:lnTo>
                    <a:pt x="343395" y="22161"/>
                  </a:lnTo>
                  <a:lnTo>
                    <a:pt x="343395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95" y="11074"/>
                  </a:lnTo>
                  <a:lnTo>
                    <a:pt x="343395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54469" y="0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44" y="22148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33654">
                  <a:moveTo>
                    <a:pt x="409841" y="22161"/>
                  </a:moveTo>
                  <a:lnTo>
                    <a:pt x="398780" y="22161"/>
                  </a:lnTo>
                  <a:lnTo>
                    <a:pt x="398780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80" y="0"/>
                  </a:lnTo>
                  <a:lnTo>
                    <a:pt x="398780" y="11074"/>
                  </a:lnTo>
                  <a:lnTo>
                    <a:pt x="398780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28" y="11074"/>
                  </a:moveTo>
                  <a:lnTo>
                    <a:pt x="409854" y="11074"/>
                  </a:lnTo>
                  <a:lnTo>
                    <a:pt x="409854" y="22148"/>
                  </a:lnTo>
                  <a:lnTo>
                    <a:pt x="420928" y="22148"/>
                  </a:lnTo>
                  <a:lnTo>
                    <a:pt x="420928" y="11074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28" y="22161"/>
                  </a:lnTo>
                  <a:lnTo>
                    <a:pt x="409854" y="22161"/>
                  </a:lnTo>
                  <a:lnTo>
                    <a:pt x="409854" y="33248"/>
                  </a:lnTo>
                  <a:lnTo>
                    <a:pt x="420928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20395" h="33654">
                  <a:moveTo>
                    <a:pt x="465239" y="11074"/>
                  </a:moveTo>
                  <a:lnTo>
                    <a:pt x="454164" y="11074"/>
                  </a:lnTo>
                  <a:lnTo>
                    <a:pt x="454164" y="22148"/>
                  </a:lnTo>
                  <a:lnTo>
                    <a:pt x="465239" y="22148"/>
                  </a:lnTo>
                  <a:lnTo>
                    <a:pt x="465239" y="11074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13" y="11074"/>
                  </a:lnTo>
                  <a:lnTo>
                    <a:pt x="476313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98" y="11074"/>
                  </a:lnTo>
                  <a:lnTo>
                    <a:pt x="531698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20395" h="33654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87082" y="11087"/>
                  </a:lnTo>
                  <a:lnTo>
                    <a:pt x="587082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31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81492" y="3680129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594105" y="368566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lnTo>
                    <a:pt x="22136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88620" y="22148"/>
                  </a:move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close/>
                </a:path>
                <a:path w="631825" h="33654">
                  <a:moveTo>
                    <a:pt x="88620" y="0"/>
                  </a:moveTo>
                  <a:lnTo>
                    <a:pt x="77546" y="0"/>
                  </a:lnTo>
                  <a:lnTo>
                    <a:pt x="77546" y="11074"/>
                  </a:lnTo>
                  <a:lnTo>
                    <a:pt x="88620" y="11074"/>
                  </a:lnTo>
                  <a:lnTo>
                    <a:pt x="88620" y="0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32905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05" y="11074"/>
                  </a:lnTo>
                  <a:lnTo>
                    <a:pt x="132905" y="0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15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lnTo>
                    <a:pt x="177215" y="11074"/>
                  </a:lnTo>
                  <a:lnTo>
                    <a:pt x="177215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90" y="22148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90" y="0"/>
                  </a:lnTo>
                  <a:lnTo>
                    <a:pt x="199390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3182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31825" h="33654">
                  <a:moveTo>
                    <a:pt x="265849" y="22148"/>
                  </a:move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31825" h="33654">
                  <a:moveTo>
                    <a:pt x="343369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69" y="11074"/>
                  </a:lnTo>
                  <a:lnTo>
                    <a:pt x="343369" y="0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54" y="11074"/>
                  </a:lnTo>
                  <a:lnTo>
                    <a:pt x="409854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43064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594105" y="370781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36" y="22161"/>
                  </a:lnTo>
                  <a:lnTo>
                    <a:pt x="22136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20" y="22161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77546" y="11074"/>
                  </a:lnTo>
                  <a:lnTo>
                    <a:pt x="77546" y="22161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61"/>
                  </a:lnTo>
                  <a:lnTo>
                    <a:pt x="132930" y="33235"/>
                  </a:lnTo>
                  <a:lnTo>
                    <a:pt x="144005" y="33235"/>
                  </a:lnTo>
                  <a:lnTo>
                    <a:pt x="144005" y="22161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15" y="22161"/>
                  </a:lnTo>
                  <a:lnTo>
                    <a:pt x="177215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90" y="22161"/>
                  </a:ln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61"/>
                  </a:lnTo>
                  <a:lnTo>
                    <a:pt x="188315" y="33235"/>
                  </a:lnTo>
                  <a:lnTo>
                    <a:pt x="199390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32600" y="22161"/>
                  </a:moveTo>
                  <a:lnTo>
                    <a:pt x="221538" y="22161"/>
                  </a:lnTo>
                  <a:lnTo>
                    <a:pt x="221538" y="33235"/>
                  </a:lnTo>
                  <a:lnTo>
                    <a:pt x="232600" y="33235"/>
                  </a:lnTo>
                  <a:lnTo>
                    <a:pt x="232600" y="22161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631825" h="33654">
                  <a:moveTo>
                    <a:pt x="287985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85" y="33235"/>
                  </a:lnTo>
                  <a:lnTo>
                    <a:pt x="287985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54469" y="22161"/>
                  </a:lnTo>
                  <a:lnTo>
                    <a:pt x="365531" y="22161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61"/>
                  </a:lnTo>
                  <a:lnTo>
                    <a:pt x="409854" y="33235"/>
                  </a:lnTo>
                  <a:lnTo>
                    <a:pt x="420916" y="33235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76313" y="22161"/>
                  </a:moveTo>
                  <a:lnTo>
                    <a:pt x="465239" y="22161"/>
                  </a:lnTo>
                  <a:lnTo>
                    <a:pt x="465239" y="33235"/>
                  </a:lnTo>
                  <a:lnTo>
                    <a:pt x="476313" y="33235"/>
                  </a:lnTo>
                  <a:lnTo>
                    <a:pt x="476313" y="22161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11074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09536" y="22161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34" y="22161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594105" y="372997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20" y="22161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20" y="22148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77215" y="22161"/>
                  </a:lnTo>
                  <a:lnTo>
                    <a:pt x="177215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61"/>
                  </a:lnTo>
                  <a:lnTo>
                    <a:pt x="199390" y="22161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00" y="33223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61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46" y="33223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43369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48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69" y="22148"/>
                  </a:lnTo>
                  <a:lnTo>
                    <a:pt x="354469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48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54" y="11074"/>
                  </a:lnTo>
                  <a:lnTo>
                    <a:pt x="409854" y="22148"/>
                  </a:lnTo>
                  <a:lnTo>
                    <a:pt x="409854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22148"/>
                  </a:moveTo>
                  <a:lnTo>
                    <a:pt x="487387" y="22148"/>
                  </a:lnTo>
                  <a:lnTo>
                    <a:pt x="476313" y="22148"/>
                  </a:lnTo>
                  <a:lnTo>
                    <a:pt x="465239" y="22148"/>
                  </a:lnTo>
                  <a:lnTo>
                    <a:pt x="465239" y="33223"/>
                  </a:lnTo>
                  <a:lnTo>
                    <a:pt x="476313" y="33223"/>
                  </a:lnTo>
                  <a:lnTo>
                    <a:pt x="487387" y="33223"/>
                  </a:lnTo>
                  <a:lnTo>
                    <a:pt x="498449" y="33223"/>
                  </a:lnTo>
                  <a:lnTo>
                    <a:pt x="498449" y="22148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72" y="11074"/>
                  </a:moveTo>
                  <a:lnTo>
                    <a:pt x="531698" y="11074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20623" y="33223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61"/>
                  </a:lnTo>
                  <a:lnTo>
                    <a:pt x="542772" y="11074"/>
                  </a:lnTo>
                  <a:close/>
                </a:path>
                <a:path w="63182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76008" y="22161"/>
                  </a:lnTo>
                  <a:lnTo>
                    <a:pt x="587082" y="22161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  <a:path w="63182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3182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33654">
                  <a:moveTo>
                    <a:pt x="631367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67" y="22161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594105" y="375212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22136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lnTo>
                    <a:pt x="22136" y="11074"/>
                  </a:lnTo>
                  <a:close/>
                </a:path>
                <a:path w="631825" h="44450">
                  <a:moveTo>
                    <a:pt x="33235" y="22148"/>
                  </a:move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33235" y="22148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35" y="33235"/>
                  </a:lnTo>
                  <a:lnTo>
                    <a:pt x="22161" y="33235"/>
                  </a:lnTo>
                  <a:lnTo>
                    <a:pt x="22161" y="44310"/>
                  </a:lnTo>
                  <a:lnTo>
                    <a:pt x="33235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20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20" y="44310"/>
                  </a:lnTo>
                  <a:lnTo>
                    <a:pt x="77520" y="33235"/>
                  </a:lnTo>
                  <a:close/>
                </a:path>
                <a:path w="631825" h="44450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44450">
                  <a:moveTo>
                    <a:pt x="88620" y="22148"/>
                  </a:move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44450">
                  <a:moveTo>
                    <a:pt x="132905" y="33235"/>
                  </a:moveTo>
                  <a:lnTo>
                    <a:pt x="121843" y="33235"/>
                  </a:lnTo>
                  <a:lnTo>
                    <a:pt x="121843" y="44310"/>
                  </a:lnTo>
                  <a:lnTo>
                    <a:pt x="132905" y="44310"/>
                  </a:lnTo>
                  <a:lnTo>
                    <a:pt x="132905" y="33235"/>
                  </a:lnTo>
                  <a:close/>
                </a:path>
                <a:path w="631825" h="44450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44450">
                  <a:moveTo>
                    <a:pt x="144005" y="33235"/>
                  </a:moveTo>
                  <a:lnTo>
                    <a:pt x="132930" y="33235"/>
                  </a:lnTo>
                  <a:lnTo>
                    <a:pt x="132930" y="44310"/>
                  </a:lnTo>
                  <a:lnTo>
                    <a:pt x="144005" y="44310"/>
                  </a:lnTo>
                  <a:lnTo>
                    <a:pt x="144005" y="33235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4005" y="22148"/>
                  </a:ln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15" y="22148"/>
                  </a:lnTo>
                  <a:lnTo>
                    <a:pt x="177215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00" y="22148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11074"/>
                  </a:lnTo>
                  <a:close/>
                </a:path>
                <a:path w="631825" h="44450">
                  <a:moveTo>
                    <a:pt x="343369" y="22148"/>
                  </a:move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54" y="22148"/>
                  </a:lnTo>
                  <a:lnTo>
                    <a:pt x="409854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43064" y="11074"/>
                  </a:move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76313" y="11074"/>
                  </a:move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76313" y="11074"/>
                  </a:lnTo>
                  <a:close/>
                </a:path>
                <a:path w="631825" h="44450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49" y="33223"/>
                  </a:lnTo>
                  <a:lnTo>
                    <a:pt x="498449" y="22148"/>
                  </a:lnTo>
                  <a:lnTo>
                    <a:pt x="498449" y="11074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20623" y="22148"/>
                  </a:lnTo>
                  <a:lnTo>
                    <a:pt x="520623" y="33223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44450">
                  <a:moveTo>
                    <a:pt x="575983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close/>
                </a:path>
                <a:path w="631825" h="44450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44450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48"/>
                  </a:lnTo>
                  <a:lnTo>
                    <a:pt x="587082" y="33223"/>
                  </a:lnTo>
                  <a:lnTo>
                    <a:pt x="598157" y="33223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31825" h="44450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4105" y="378536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61"/>
                  </a:lnTo>
                  <a:lnTo>
                    <a:pt x="22136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33235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20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77546" y="11074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2039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61"/>
                  </a:lnTo>
                  <a:lnTo>
                    <a:pt x="132905" y="11074"/>
                  </a:lnTo>
                  <a:close/>
                </a:path>
                <a:path w="620395" h="33654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77215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61"/>
                  </a:lnTo>
                  <a:lnTo>
                    <a:pt x="177215" y="11074"/>
                  </a:lnTo>
                  <a:lnTo>
                    <a:pt x="177215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88315" y="22161"/>
                  </a:lnTo>
                  <a:lnTo>
                    <a:pt x="199390" y="22161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32600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00" y="22161"/>
                  </a:lnTo>
                  <a:lnTo>
                    <a:pt x="232600" y="11074"/>
                  </a:lnTo>
                  <a:lnTo>
                    <a:pt x="232600" y="0"/>
                  </a:lnTo>
                  <a:close/>
                </a:path>
                <a:path w="620395" h="33654">
                  <a:moveTo>
                    <a:pt x="243687" y="22148"/>
                  </a:move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65849" y="22148"/>
                  </a:move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close/>
                </a:path>
                <a:path w="620395" h="33654">
                  <a:moveTo>
                    <a:pt x="287985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85" y="22161"/>
                  </a:lnTo>
                  <a:lnTo>
                    <a:pt x="287985" y="11074"/>
                  </a:lnTo>
                  <a:lnTo>
                    <a:pt x="287985" y="0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22148"/>
                  </a:moveTo>
                  <a:lnTo>
                    <a:pt x="299085" y="22148"/>
                  </a:lnTo>
                  <a:lnTo>
                    <a:pt x="299085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20395" h="33654">
                  <a:moveTo>
                    <a:pt x="321233" y="11074"/>
                  </a:move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21233" y="11074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61"/>
                  </a:lnTo>
                  <a:lnTo>
                    <a:pt x="376618" y="22161"/>
                  </a:lnTo>
                  <a:lnTo>
                    <a:pt x="376618" y="11074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61"/>
                  </a:lnTo>
                  <a:lnTo>
                    <a:pt x="420916" y="22161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49" y="22161"/>
                  </a:lnTo>
                  <a:lnTo>
                    <a:pt x="498449" y="11074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34" y="22161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20395" h="33654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605179" y="3807510"/>
              <a:ext cx="620395" cy="22225"/>
            </a:xfrm>
            <a:custGeom>
              <a:avLst/>
              <a:gdLst/>
              <a:ahLst/>
              <a:cxnLst/>
              <a:rect l="l" t="t" r="r" b="b"/>
              <a:pathLst>
                <a:path w="620395" h="22225">
                  <a:moveTo>
                    <a:pt x="11061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61" y="22148"/>
                  </a:lnTo>
                  <a:lnTo>
                    <a:pt x="11061" y="11074"/>
                  </a:lnTo>
                  <a:close/>
                </a:path>
                <a:path w="620395" h="22225">
                  <a:moveTo>
                    <a:pt x="33223" y="11074"/>
                  </a:moveTo>
                  <a:lnTo>
                    <a:pt x="22161" y="11074"/>
                  </a:lnTo>
                  <a:lnTo>
                    <a:pt x="11087" y="11074"/>
                  </a:lnTo>
                  <a:lnTo>
                    <a:pt x="11087" y="22148"/>
                  </a:lnTo>
                  <a:lnTo>
                    <a:pt x="22161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22225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22225">
                  <a:moveTo>
                    <a:pt x="88607" y="11074"/>
                  </a:moveTo>
                  <a:lnTo>
                    <a:pt x="77546" y="11074"/>
                  </a:lnTo>
                  <a:lnTo>
                    <a:pt x="77546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20395" h="22225">
                  <a:moveTo>
                    <a:pt x="99695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99695" y="11074"/>
                  </a:lnTo>
                  <a:close/>
                </a:path>
                <a:path w="620395" h="22225">
                  <a:moveTo>
                    <a:pt x="121831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31" y="22148"/>
                  </a:lnTo>
                  <a:lnTo>
                    <a:pt x="121831" y="11074"/>
                  </a:lnTo>
                  <a:close/>
                </a:path>
                <a:path w="620395" h="22225">
                  <a:moveTo>
                    <a:pt x="143992" y="11074"/>
                  </a:moveTo>
                  <a:lnTo>
                    <a:pt x="132930" y="11074"/>
                  </a:lnTo>
                  <a:lnTo>
                    <a:pt x="121856" y="11074"/>
                  </a:lnTo>
                  <a:lnTo>
                    <a:pt x="121856" y="22148"/>
                  </a:lnTo>
                  <a:lnTo>
                    <a:pt x="132930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22225">
                  <a:moveTo>
                    <a:pt x="166141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41" y="22148"/>
                  </a:lnTo>
                  <a:lnTo>
                    <a:pt x="166141" y="11074"/>
                  </a:lnTo>
                  <a:close/>
                </a:path>
                <a:path w="620395" h="22225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22225">
                  <a:moveTo>
                    <a:pt x="199377" y="11074"/>
                  </a:moveTo>
                  <a:lnTo>
                    <a:pt x="188315" y="11074"/>
                  </a:lnTo>
                  <a:lnTo>
                    <a:pt x="188315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22225">
                  <a:moveTo>
                    <a:pt x="221526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21526" y="22148"/>
                  </a:lnTo>
                  <a:lnTo>
                    <a:pt x="221526" y="11074"/>
                  </a:lnTo>
                  <a:close/>
                </a:path>
                <a:path w="620395" h="22225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22225">
                  <a:moveTo>
                    <a:pt x="243687" y="11074"/>
                  </a:moveTo>
                  <a:lnTo>
                    <a:pt x="232625" y="11074"/>
                  </a:lnTo>
                  <a:lnTo>
                    <a:pt x="232625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22225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22225">
                  <a:moveTo>
                    <a:pt x="299072" y="0"/>
                  </a:moveTo>
                  <a:lnTo>
                    <a:pt x="288010" y="0"/>
                  </a:lnTo>
                  <a:lnTo>
                    <a:pt x="288010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22225">
                  <a:moveTo>
                    <a:pt x="332295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299085" y="0"/>
                  </a:lnTo>
                  <a:lnTo>
                    <a:pt x="299085" y="11074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295" y="22148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620395" h="22225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22225">
                  <a:moveTo>
                    <a:pt x="354457" y="11074"/>
                  </a:moveTo>
                  <a:lnTo>
                    <a:pt x="343395" y="11074"/>
                  </a:lnTo>
                  <a:lnTo>
                    <a:pt x="343395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22225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22225">
                  <a:moveTo>
                    <a:pt x="409841" y="0"/>
                  </a:moveTo>
                  <a:lnTo>
                    <a:pt x="398780" y="0"/>
                  </a:lnTo>
                  <a:lnTo>
                    <a:pt x="398780" y="11074"/>
                  </a:lnTo>
                  <a:lnTo>
                    <a:pt x="398780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22225">
                  <a:moveTo>
                    <a:pt x="431990" y="0"/>
                  </a:moveTo>
                  <a:lnTo>
                    <a:pt x="420928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28" y="22148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22225">
                  <a:moveTo>
                    <a:pt x="465239" y="0"/>
                  </a:moveTo>
                  <a:lnTo>
                    <a:pt x="454164" y="0"/>
                  </a:lnTo>
                  <a:lnTo>
                    <a:pt x="454164" y="11074"/>
                  </a:lnTo>
                  <a:lnTo>
                    <a:pt x="454164" y="22148"/>
                  </a:lnTo>
                  <a:lnTo>
                    <a:pt x="465239" y="22148"/>
                  </a:lnTo>
                  <a:lnTo>
                    <a:pt x="465239" y="11074"/>
                  </a:lnTo>
                  <a:lnTo>
                    <a:pt x="465239" y="0"/>
                  </a:lnTo>
                  <a:close/>
                </a:path>
                <a:path w="620395" h="22225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22225">
                  <a:moveTo>
                    <a:pt x="542759" y="0"/>
                  </a:move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09549" y="11074"/>
                  </a:lnTo>
                  <a:lnTo>
                    <a:pt x="509549" y="22148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31698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22225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22225">
                  <a:moveTo>
                    <a:pt x="598144" y="11074"/>
                  </a:moveTo>
                  <a:lnTo>
                    <a:pt x="587082" y="11074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64934" y="0"/>
                  </a:lnTo>
                  <a:lnTo>
                    <a:pt x="564934" y="11074"/>
                  </a:lnTo>
                  <a:lnTo>
                    <a:pt x="564934" y="22148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20395" h="22225">
                  <a:moveTo>
                    <a:pt x="620293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594104" y="3835196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0" y="0"/>
                  </a:moveTo>
                  <a:lnTo>
                    <a:pt x="4873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594105" y="382965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36" y="22161"/>
                  </a:lnTo>
                  <a:lnTo>
                    <a:pt x="22136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20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20" y="33235"/>
                  </a:lnTo>
                  <a:lnTo>
                    <a:pt x="77520" y="22161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61"/>
                  </a:lnTo>
                  <a:lnTo>
                    <a:pt x="77546" y="22161"/>
                  </a:lnTo>
                  <a:lnTo>
                    <a:pt x="77546" y="33235"/>
                  </a:lnTo>
                  <a:lnTo>
                    <a:pt x="88620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32930" y="11074"/>
                  </a:lnTo>
                  <a:lnTo>
                    <a:pt x="132930" y="22161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15" y="33235"/>
                  </a:lnTo>
                  <a:lnTo>
                    <a:pt x="177215" y="22161"/>
                  </a:lnTo>
                  <a:lnTo>
                    <a:pt x="177215" y="11074"/>
                  </a:lnTo>
                  <a:close/>
                </a:path>
                <a:path w="631825" h="33654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00" y="33235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87985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85" y="33235"/>
                  </a:lnTo>
                  <a:lnTo>
                    <a:pt x="287985" y="22161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22161"/>
                  </a:moveTo>
                  <a:lnTo>
                    <a:pt x="299085" y="22161"/>
                  </a:lnTo>
                  <a:lnTo>
                    <a:pt x="299085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33654">
                  <a:moveTo>
                    <a:pt x="343369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69" y="33235"/>
                  </a:lnTo>
                  <a:lnTo>
                    <a:pt x="343369" y="22161"/>
                  </a:lnTo>
                  <a:lnTo>
                    <a:pt x="343369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22161"/>
                  </a:moveTo>
                  <a:lnTo>
                    <a:pt x="354469" y="22161"/>
                  </a:lnTo>
                  <a:lnTo>
                    <a:pt x="354469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33654">
                  <a:moveTo>
                    <a:pt x="376618" y="11074"/>
                  </a:moveTo>
                  <a:lnTo>
                    <a:pt x="365544" y="11074"/>
                  </a:ln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61"/>
                  </a:lnTo>
                  <a:lnTo>
                    <a:pt x="376618" y="11074"/>
                  </a:lnTo>
                  <a:close/>
                </a:path>
                <a:path w="63182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33654">
                  <a:moveTo>
                    <a:pt x="432003" y="22161"/>
                  </a:moveTo>
                  <a:lnTo>
                    <a:pt x="420928" y="22161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32003" y="22161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11074"/>
                  </a:moveTo>
                  <a:lnTo>
                    <a:pt x="487387" y="11074"/>
                  </a:lnTo>
                  <a:lnTo>
                    <a:pt x="476313" y="11074"/>
                  </a:lnTo>
                  <a:lnTo>
                    <a:pt x="476313" y="22161"/>
                  </a:lnTo>
                  <a:lnTo>
                    <a:pt x="476313" y="33235"/>
                  </a:lnTo>
                  <a:lnTo>
                    <a:pt x="487387" y="33235"/>
                  </a:lnTo>
                  <a:lnTo>
                    <a:pt x="498449" y="33235"/>
                  </a:lnTo>
                  <a:lnTo>
                    <a:pt x="498449" y="22161"/>
                  </a:lnTo>
                  <a:lnTo>
                    <a:pt x="498449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61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53834" y="22161"/>
                  </a:moveTo>
                  <a:lnTo>
                    <a:pt x="542772" y="22161"/>
                  </a:ln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22161"/>
                  </a:lnTo>
                  <a:lnTo>
                    <a:pt x="520623" y="22161"/>
                  </a:lnTo>
                  <a:lnTo>
                    <a:pt x="520623" y="33235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53834" y="33235"/>
                  </a:lnTo>
                  <a:lnTo>
                    <a:pt x="553834" y="22161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61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598157" y="11074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67" y="22161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594105" y="3851820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36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36" y="44297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44450">
                  <a:moveTo>
                    <a:pt x="44297" y="33223"/>
                  </a:moveTo>
                  <a:lnTo>
                    <a:pt x="33235" y="33223"/>
                  </a:lnTo>
                  <a:lnTo>
                    <a:pt x="33235" y="22148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22161" y="44297"/>
                  </a:lnTo>
                  <a:lnTo>
                    <a:pt x="33235" y="44297"/>
                  </a:lnTo>
                  <a:lnTo>
                    <a:pt x="44297" y="44297"/>
                  </a:lnTo>
                  <a:lnTo>
                    <a:pt x="44297" y="33223"/>
                  </a:lnTo>
                  <a:close/>
                </a:path>
                <a:path w="631825" h="44450">
                  <a:moveTo>
                    <a:pt x="77520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66459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20" y="22148"/>
                  </a:lnTo>
                  <a:lnTo>
                    <a:pt x="88620" y="11074"/>
                  </a:lnTo>
                  <a:lnTo>
                    <a:pt x="77546" y="11074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77546" y="44297"/>
                  </a:lnTo>
                  <a:lnTo>
                    <a:pt x="88620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05" y="22161"/>
                  </a:lnTo>
                  <a:lnTo>
                    <a:pt x="132905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15" y="22148"/>
                  </a:moveTo>
                  <a:lnTo>
                    <a:pt x="166154" y="22148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00" y="33223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87985" y="11074"/>
                  </a:move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85" y="22161"/>
                  </a:lnTo>
                  <a:lnTo>
                    <a:pt x="287985" y="11074"/>
                  </a:lnTo>
                  <a:close/>
                </a:path>
                <a:path w="631825" h="44450">
                  <a:moveTo>
                    <a:pt x="343369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61"/>
                  </a:lnTo>
                  <a:lnTo>
                    <a:pt x="343369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54" y="11074"/>
                  </a:lnTo>
                  <a:lnTo>
                    <a:pt x="409854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61"/>
                  </a:lnTo>
                  <a:lnTo>
                    <a:pt x="443064" y="11074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72" y="11074"/>
                  </a:move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61"/>
                  </a:lnTo>
                  <a:lnTo>
                    <a:pt x="542772" y="11074"/>
                  </a:lnTo>
                  <a:close/>
                </a:path>
                <a:path w="631825" h="44450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31825" h="44450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53847" y="22148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44450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31367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09231" y="33223"/>
                  </a:lnTo>
                  <a:lnTo>
                    <a:pt x="620306" y="33223"/>
                  </a:lnTo>
                  <a:lnTo>
                    <a:pt x="620306" y="22161"/>
                  </a:lnTo>
                  <a:lnTo>
                    <a:pt x="631367" y="22161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605179" y="388504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61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61" y="22148"/>
                  </a:lnTo>
                  <a:lnTo>
                    <a:pt x="11061" y="11074"/>
                  </a:lnTo>
                  <a:close/>
                </a:path>
                <a:path w="620395" h="33654">
                  <a:moveTo>
                    <a:pt x="33223" y="22161"/>
                  </a:moveTo>
                  <a:lnTo>
                    <a:pt x="22161" y="22161"/>
                  </a:lnTo>
                  <a:lnTo>
                    <a:pt x="11087" y="22161"/>
                  </a:lnTo>
                  <a:lnTo>
                    <a:pt x="11087" y="33235"/>
                  </a:lnTo>
                  <a:lnTo>
                    <a:pt x="22161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44310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44310" y="22148"/>
                  </a:lnTo>
                  <a:lnTo>
                    <a:pt x="44310" y="11074"/>
                  </a:lnTo>
                  <a:close/>
                </a:path>
                <a:path w="620395" h="33654">
                  <a:moveTo>
                    <a:pt x="66446" y="11074"/>
                  </a:moveTo>
                  <a:lnTo>
                    <a:pt x="55384" y="11074"/>
                  </a:lnTo>
                  <a:lnTo>
                    <a:pt x="55384" y="22148"/>
                  </a:lnTo>
                  <a:lnTo>
                    <a:pt x="66446" y="22148"/>
                  </a:lnTo>
                  <a:lnTo>
                    <a:pt x="66446" y="11074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46" y="22161"/>
                  </a:lnTo>
                  <a:lnTo>
                    <a:pt x="77546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21831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31" y="33235"/>
                  </a:lnTo>
                  <a:lnTo>
                    <a:pt x="121831" y="22161"/>
                  </a:lnTo>
                  <a:close/>
                </a:path>
                <a:path w="620395" h="33654">
                  <a:moveTo>
                    <a:pt x="132930" y="11074"/>
                  </a:moveTo>
                  <a:lnTo>
                    <a:pt x="121856" y="11074"/>
                  </a:lnTo>
                  <a:lnTo>
                    <a:pt x="121856" y="22148"/>
                  </a:lnTo>
                  <a:lnTo>
                    <a:pt x="132930" y="22148"/>
                  </a:lnTo>
                  <a:lnTo>
                    <a:pt x="132930" y="11074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66141" y="22161"/>
                  </a:moveTo>
                  <a:lnTo>
                    <a:pt x="155079" y="22161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41" y="33235"/>
                  </a:lnTo>
                  <a:lnTo>
                    <a:pt x="166141" y="22161"/>
                  </a:lnTo>
                  <a:close/>
                </a:path>
                <a:path w="620395" h="33654">
                  <a:moveTo>
                    <a:pt x="166141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44005" y="11074"/>
                  </a:lnTo>
                  <a:lnTo>
                    <a:pt x="144005" y="22148"/>
                  </a:lnTo>
                  <a:lnTo>
                    <a:pt x="155079" y="22148"/>
                  </a:lnTo>
                  <a:lnTo>
                    <a:pt x="166141" y="22148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62039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188315" y="11074"/>
                  </a:moveTo>
                  <a:lnTo>
                    <a:pt x="177241" y="11074"/>
                  </a:lnTo>
                  <a:lnTo>
                    <a:pt x="177241" y="22148"/>
                  </a:lnTo>
                  <a:lnTo>
                    <a:pt x="188315" y="22148"/>
                  </a:lnTo>
                  <a:lnTo>
                    <a:pt x="188315" y="11074"/>
                  </a:lnTo>
                  <a:close/>
                </a:path>
                <a:path w="620395" h="33654">
                  <a:moveTo>
                    <a:pt x="199377" y="22161"/>
                  </a:moveTo>
                  <a:lnTo>
                    <a:pt x="188315" y="22161"/>
                  </a:lnTo>
                  <a:lnTo>
                    <a:pt x="188315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21526" y="22161"/>
                  </a:moveTo>
                  <a:lnTo>
                    <a:pt x="210464" y="22161"/>
                  </a:ln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21526" y="33235"/>
                  </a:lnTo>
                  <a:lnTo>
                    <a:pt x="221526" y="22161"/>
                  </a:lnTo>
                  <a:close/>
                </a:path>
                <a:path w="620395" h="33654">
                  <a:moveTo>
                    <a:pt x="232613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25" y="0"/>
                  </a:lnTo>
                  <a:lnTo>
                    <a:pt x="232625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65849" y="22161"/>
                  </a:moveTo>
                  <a:lnTo>
                    <a:pt x="254774" y="22161"/>
                  </a:lnTo>
                  <a:lnTo>
                    <a:pt x="243700" y="22161"/>
                  </a:lnTo>
                  <a:lnTo>
                    <a:pt x="243700" y="33235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close/>
                </a:path>
                <a:path w="620395" h="33654">
                  <a:moveTo>
                    <a:pt x="265849" y="11074"/>
                  </a:moveTo>
                  <a:lnTo>
                    <a:pt x="254774" y="11074"/>
                  </a:lnTo>
                  <a:lnTo>
                    <a:pt x="254774" y="0"/>
                  </a:lnTo>
                  <a:lnTo>
                    <a:pt x="243700" y="0"/>
                  </a:lnTo>
                  <a:lnTo>
                    <a:pt x="243700" y="11074"/>
                  </a:lnTo>
                  <a:lnTo>
                    <a:pt x="243700" y="22148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close/>
                </a:path>
                <a:path w="620395" h="33654">
                  <a:moveTo>
                    <a:pt x="287997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8010" y="22161"/>
                  </a:lnTo>
                  <a:lnTo>
                    <a:pt x="288010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8010" y="11074"/>
                  </a:lnTo>
                  <a:lnTo>
                    <a:pt x="288010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20395" h="33654">
                  <a:moveTo>
                    <a:pt x="332295" y="22161"/>
                  </a:moveTo>
                  <a:lnTo>
                    <a:pt x="321233" y="22161"/>
                  </a:lnTo>
                  <a:lnTo>
                    <a:pt x="310159" y="22161"/>
                  </a:lnTo>
                  <a:lnTo>
                    <a:pt x="299085" y="22161"/>
                  </a:lnTo>
                  <a:lnTo>
                    <a:pt x="299085" y="33235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295" y="33235"/>
                  </a:lnTo>
                  <a:lnTo>
                    <a:pt x="332295" y="22161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95" y="11074"/>
                  </a:lnTo>
                  <a:lnTo>
                    <a:pt x="343395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76618" y="22161"/>
                  </a:moveTo>
                  <a:lnTo>
                    <a:pt x="365544" y="22161"/>
                  </a:lnTo>
                  <a:lnTo>
                    <a:pt x="354469" y="22161"/>
                  </a:lnTo>
                  <a:lnTo>
                    <a:pt x="354469" y="33235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61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80" y="0"/>
                  </a:lnTo>
                  <a:lnTo>
                    <a:pt x="398780" y="11074"/>
                  </a:lnTo>
                  <a:lnTo>
                    <a:pt x="398780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31990" y="22161"/>
                  </a:moveTo>
                  <a:lnTo>
                    <a:pt x="420928" y="22161"/>
                  </a:lnTo>
                  <a:lnTo>
                    <a:pt x="420928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76313" y="22161"/>
                  </a:moveTo>
                  <a:lnTo>
                    <a:pt x="465239" y="22161"/>
                  </a:lnTo>
                  <a:lnTo>
                    <a:pt x="454164" y="22161"/>
                  </a:lnTo>
                  <a:lnTo>
                    <a:pt x="454164" y="33235"/>
                  </a:lnTo>
                  <a:lnTo>
                    <a:pt x="465239" y="33235"/>
                  </a:lnTo>
                  <a:lnTo>
                    <a:pt x="476313" y="33235"/>
                  </a:lnTo>
                  <a:lnTo>
                    <a:pt x="476313" y="22161"/>
                  </a:lnTo>
                  <a:close/>
                </a:path>
                <a:path w="620395" h="33654">
                  <a:moveTo>
                    <a:pt x="476313" y="0"/>
                  </a:moveTo>
                  <a:lnTo>
                    <a:pt x="465239" y="0"/>
                  </a:lnTo>
                  <a:lnTo>
                    <a:pt x="454164" y="0"/>
                  </a:lnTo>
                  <a:lnTo>
                    <a:pt x="454164" y="11074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76313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13" y="11074"/>
                  </a:lnTo>
                  <a:lnTo>
                    <a:pt x="476313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98" y="11074"/>
                  </a:lnTo>
                  <a:lnTo>
                    <a:pt x="520623" y="11074"/>
                  </a:lnTo>
                  <a:lnTo>
                    <a:pt x="509549" y="11074"/>
                  </a:lnTo>
                  <a:lnTo>
                    <a:pt x="509549" y="22148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594105" y="390720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36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22136" y="22148"/>
                  </a:lnTo>
                  <a:lnTo>
                    <a:pt x="22136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33235" y="22148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77546" y="22148"/>
                  </a:lnTo>
                  <a:lnTo>
                    <a:pt x="77546" y="33235"/>
                  </a:lnTo>
                  <a:lnTo>
                    <a:pt x="88620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32930" y="22148"/>
                  </a:lnTo>
                  <a:lnTo>
                    <a:pt x="132930" y="33235"/>
                  </a:lnTo>
                  <a:lnTo>
                    <a:pt x="144005" y="33235"/>
                  </a:lnTo>
                  <a:lnTo>
                    <a:pt x="155067" y="33235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77215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15" y="22148"/>
                  </a:lnTo>
                  <a:lnTo>
                    <a:pt x="177215" y="11074"/>
                  </a:lnTo>
                  <a:close/>
                </a:path>
                <a:path w="620395" h="33654">
                  <a:moveTo>
                    <a:pt x="199390" y="11074"/>
                  </a:move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199390" y="11074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90" y="22148"/>
                  </a:lnTo>
                  <a:lnTo>
                    <a:pt x="199390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close/>
                </a:path>
                <a:path w="620395" h="33654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00" y="22148"/>
                  </a:lnTo>
                  <a:lnTo>
                    <a:pt x="232600" y="11074"/>
                  </a:lnTo>
                  <a:close/>
                </a:path>
                <a:path w="620395" h="33654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2039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85" y="33235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2039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20395" h="33654">
                  <a:moveTo>
                    <a:pt x="365531" y="22148"/>
                  </a:moveTo>
                  <a:lnTo>
                    <a:pt x="354469" y="22148"/>
                  </a:lnTo>
                  <a:lnTo>
                    <a:pt x="354469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20395" h="33654">
                  <a:moveTo>
                    <a:pt x="376618" y="22148"/>
                  </a:moveTo>
                  <a:lnTo>
                    <a:pt x="365544" y="22148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48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43064" y="22148"/>
                  </a:moveTo>
                  <a:lnTo>
                    <a:pt x="432003" y="22148"/>
                  </a:lnTo>
                  <a:lnTo>
                    <a:pt x="432003" y="11074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35"/>
                  </a:lnTo>
                  <a:lnTo>
                    <a:pt x="432003" y="33235"/>
                  </a:lnTo>
                  <a:lnTo>
                    <a:pt x="443064" y="33235"/>
                  </a:lnTo>
                  <a:lnTo>
                    <a:pt x="443064" y="22148"/>
                  </a:lnTo>
                  <a:close/>
                </a:path>
                <a:path w="620395" h="33654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72" y="0"/>
                  </a:move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20395" h="33654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2039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081492" y="3934891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594105" y="3940428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36" y="22161"/>
                  </a:move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36" y="33235"/>
                  </a:lnTo>
                  <a:lnTo>
                    <a:pt x="22136" y="22161"/>
                  </a:lnTo>
                  <a:close/>
                </a:path>
                <a:path w="620395" h="33654">
                  <a:moveTo>
                    <a:pt x="22136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36" y="22148"/>
                  </a:lnTo>
                  <a:lnTo>
                    <a:pt x="22136" y="11074"/>
                  </a:lnTo>
                  <a:lnTo>
                    <a:pt x="22136" y="0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35" y="22161"/>
                  </a:lnTo>
                  <a:lnTo>
                    <a:pt x="33235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33235" y="0"/>
                  </a:lnTo>
                  <a:lnTo>
                    <a:pt x="22161" y="0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77520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20" y="33235"/>
                  </a:lnTo>
                  <a:lnTo>
                    <a:pt x="77520" y="22161"/>
                  </a:lnTo>
                  <a:close/>
                </a:path>
                <a:path w="620395" h="33654">
                  <a:moveTo>
                    <a:pt x="77520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77520" y="11074"/>
                  </a:lnTo>
                  <a:lnTo>
                    <a:pt x="77520" y="0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20" y="22161"/>
                  </a:lnTo>
                  <a:lnTo>
                    <a:pt x="88620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32905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05" y="33235"/>
                  </a:lnTo>
                  <a:lnTo>
                    <a:pt x="132905" y="22161"/>
                  </a:lnTo>
                  <a:close/>
                </a:path>
                <a:path w="62039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20395" h="33654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620395" h="33654">
                  <a:moveTo>
                    <a:pt x="155067" y="22161"/>
                  </a:moveTo>
                  <a:lnTo>
                    <a:pt x="144005" y="22161"/>
                  </a:lnTo>
                  <a:lnTo>
                    <a:pt x="132930" y="22161"/>
                  </a:lnTo>
                  <a:lnTo>
                    <a:pt x="132930" y="33235"/>
                  </a:lnTo>
                  <a:lnTo>
                    <a:pt x="144005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43700" y="22148"/>
                  </a:lnTo>
                  <a:lnTo>
                    <a:pt x="254762" y="22148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33654">
                  <a:moveTo>
                    <a:pt x="287985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85" y="11074"/>
                  </a:lnTo>
                  <a:lnTo>
                    <a:pt x="287985" y="0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299085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2039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64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13" y="0"/>
                  </a:moveTo>
                  <a:lnTo>
                    <a:pt x="465239" y="0"/>
                  </a:ln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76313" y="11074"/>
                  </a:lnTo>
                  <a:lnTo>
                    <a:pt x="476313" y="0"/>
                  </a:lnTo>
                  <a:close/>
                </a:path>
                <a:path w="620395" h="33654">
                  <a:moveTo>
                    <a:pt x="498449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74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20623" y="22148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2039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594105" y="396259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20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close/>
                </a:path>
                <a:path w="631825" h="33654">
                  <a:moveTo>
                    <a:pt x="88620" y="11074"/>
                  </a:moveTo>
                  <a:lnTo>
                    <a:pt x="77546" y="11074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lnTo>
                    <a:pt x="88620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44005" y="22148"/>
                  </a:moveTo>
                  <a:lnTo>
                    <a:pt x="132930" y="22148"/>
                  </a:lnTo>
                  <a:lnTo>
                    <a:pt x="132930" y="33223"/>
                  </a:lnTo>
                  <a:lnTo>
                    <a:pt x="144005" y="33223"/>
                  </a:lnTo>
                  <a:lnTo>
                    <a:pt x="144005" y="22148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4005" y="0"/>
                  </a:lnTo>
                  <a:lnTo>
                    <a:pt x="144005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15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lnTo>
                    <a:pt x="166154" y="22148"/>
                  </a:lnTo>
                  <a:lnTo>
                    <a:pt x="166154" y="11074"/>
                  </a:lnTo>
                  <a:lnTo>
                    <a:pt x="177215" y="11074"/>
                  </a:lnTo>
                  <a:lnTo>
                    <a:pt x="177215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65849" y="22148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48"/>
                  </a:lnTo>
                  <a:lnTo>
                    <a:pt x="299085" y="33223"/>
                  </a:lnTo>
                  <a:lnTo>
                    <a:pt x="310146" y="33223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53834" y="11074"/>
                  </a:move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53834" y="22148"/>
                  </a:lnTo>
                  <a:lnTo>
                    <a:pt x="553834" y="11074"/>
                  </a:lnTo>
                  <a:close/>
                </a:path>
                <a:path w="631825" h="33654">
                  <a:moveTo>
                    <a:pt x="575983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83" y="22148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594105" y="398473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36" y="33235"/>
                  </a:moveTo>
                  <a:lnTo>
                    <a:pt x="11074" y="33235"/>
                  </a:lnTo>
                  <a:lnTo>
                    <a:pt x="11074" y="44310"/>
                  </a:lnTo>
                  <a:lnTo>
                    <a:pt x="22136" y="44310"/>
                  </a:lnTo>
                  <a:lnTo>
                    <a:pt x="22136" y="33235"/>
                  </a:lnTo>
                  <a:close/>
                </a:path>
                <a:path w="631825" h="44450">
                  <a:moveTo>
                    <a:pt x="22136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33235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77520" y="22148"/>
                  </a:moveTo>
                  <a:lnTo>
                    <a:pt x="66459" y="22148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close/>
                </a:path>
                <a:path w="631825" h="44450">
                  <a:moveTo>
                    <a:pt x="88620" y="22148"/>
                  </a:move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32905" y="22148"/>
                  </a:moveTo>
                  <a:lnTo>
                    <a:pt x="121843" y="22148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48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77215" y="11074"/>
                  </a:move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77215" y="22148"/>
                  </a:lnTo>
                  <a:lnTo>
                    <a:pt x="177215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99390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00" y="22148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85" y="33223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31825" h="44450">
                  <a:moveTo>
                    <a:pt x="343369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10159" y="11074"/>
                  </a:lnTo>
                  <a:lnTo>
                    <a:pt x="310159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48"/>
                  </a:lnTo>
                  <a:lnTo>
                    <a:pt x="343369" y="11074"/>
                  </a:lnTo>
                  <a:lnTo>
                    <a:pt x="343369" y="0"/>
                  </a:lnTo>
                  <a:close/>
                </a:path>
                <a:path w="63182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48"/>
                  </a:lnTo>
                  <a:lnTo>
                    <a:pt x="354469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65544" y="22148"/>
                  </a:lnTo>
                  <a:lnTo>
                    <a:pt x="365544" y="33223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09854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44450">
                  <a:moveTo>
                    <a:pt x="443064" y="22148"/>
                  </a:moveTo>
                  <a:lnTo>
                    <a:pt x="432003" y="22148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48"/>
                  </a:lnTo>
                  <a:close/>
                </a:path>
                <a:path w="631825" h="44450">
                  <a:moveTo>
                    <a:pt x="443064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87" y="0"/>
                  </a:move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72" y="0"/>
                  </a:moveTo>
                  <a:lnTo>
                    <a:pt x="531698" y="0"/>
                  </a:ln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42772" y="0"/>
                  </a:lnTo>
                  <a:close/>
                </a:path>
                <a:path w="631825" h="44450">
                  <a:moveTo>
                    <a:pt x="553834" y="22148"/>
                  </a:moveTo>
                  <a:lnTo>
                    <a:pt x="542772" y="22148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53834" y="33223"/>
                  </a:lnTo>
                  <a:lnTo>
                    <a:pt x="553834" y="22148"/>
                  </a:lnTo>
                  <a:close/>
                </a:path>
                <a:path w="631825" h="44450">
                  <a:moveTo>
                    <a:pt x="575983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83" y="33223"/>
                  </a:lnTo>
                  <a:lnTo>
                    <a:pt x="575983" y="22148"/>
                  </a:lnTo>
                  <a:lnTo>
                    <a:pt x="575983" y="11074"/>
                  </a:lnTo>
                  <a:close/>
                </a:path>
                <a:path w="631825" h="44450">
                  <a:moveTo>
                    <a:pt x="587082" y="0"/>
                  </a:move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87082" y="11074"/>
                  </a:lnTo>
                  <a:lnTo>
                    <a:pt x="587082" y="0"/>
                  </a:lnTo>
                  <a:close/>
                </a:path>
                <a:path w="63182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87082" y="22148"/>
                  </a:lnTo>
                  <a:lnTo>
                    <a:pt x="587082" y="33223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67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594105" y="401797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36" y="22148"/>
                  </a:moveTo>
                  <a:lnTo>
                    <a:pt x="11074" y="22148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36" y="33223"/>
                  </a:lnTo>
                  <a:lnTo>
                    <a:pt x="22136" y="22148"/>
                  </a:lnTo>
                  <a:close/>
                </a:path>
                <a:path w="631825" h="33654">
                  <a:moveTo>
                    <a:pt x="22136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36" y="11074"/>
                  </a:lnTo>
                  <a:lnTo>
                    <a:pt x="22136" y="0"/>
                  </a:lnTo>
                  <a:close/>
                </a:path>
                <a:path w="631825" h="33654">
                  <a:moveTo>
                    <a:pt x="44297" y="22148"/>
                  </a:moveTo>
                  <a:lnTo>
                    <a:pt x="33235" y="22148"/>
                  </a:lnTo>
                  <a:lnTo>
                    <a:pt x="33235" y="11074"/>
                  </a:lnTo>
                  <a:lnTo>
                    <a:pt x="22161" y="11074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631825" h="33654">
                  <a:moveTo>
                    <a:pt x="77520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20" y="22148"/>
                  </a:lnTo>
                  <a:lnTo>
                    <a:pt x="77520" y="11074"/>
                  </a:lnTo>
                  <a:close/>
                </a:path>
                <a:path w="631825" h="33654">
                  <a:moveTo>
                    <a:pt x="88620" y="0"/>
                  </a:moveTo>
                  <a:lnTo>
                    <a:pt x="77546" y="0"/>
                  </a:lnTo>
                  <a:lnTo>
                    <a:pt x="77546" y="11074"/>
                  </a:lnTo>
                  <a:lnTo>
                    <a:pt x="77546" y="22148"/>
                  </a:lnTo>
                  <a:lnTo>
                    <a:pt x="77546" y="33223"/>
                  </a:lnTo>
                  <a:lnTo>
                    <a:pt x="88620" y="33223"/>
                  </a:lnTo>
                  <a:lnTo>
                    <a:pt x="88620" y="22148"/>
                  </a:lnTo>
                  <a:lnTo>
                    <a:pt x="88620" y="11074"/>
                  </a:lnTo>
                  <a:lnTo>
                    <a:pt x="88620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4005" y="0"/>
                  </a:lnTo>
                  <a:lnTo>
                    <a:pt x="132930" y="0"/>
                  </a:lnTo>
                  <a:lnTo>
                    <a:pt x="132930" y="11074"/>
                  </a:lnTo>
                  <a:lnTo>
                    <a:pt x="132930" y="22148"/>
                  </a:lnTo>
                  <a:lnTo>
                    <a:pt x="144005" y="22148"/>
                  </a:lnTo>
                  <a:lnTo>
                    <a:pt x="144005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77215" y="22148"/>
                  </a:move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close/>
                </a:path>
                <a:path w="631825" h="33654">
                  <a:moveTo>
                    <a:pt x="177215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15" y="11074"/>
                  </a:lnTo>
                  <a:lnTo>
                    <a:pt x="177215" y="0"/>
                  </a:lnTo>
                  <a:close/>
                </a:path>
                <a:path w="63182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22148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32600" y="0"/>
                  </a:moveTo>
                  <a:lnTo>
                    <a:pt x="221538" y="0"/>
                  </a:lnTo>
                  <a:lnTo>
                    <a:pt x="221538" y="11074"/>
                  </a:lnTo>
                  <a:lnTo>
                    <a:pt x="232600" y="11074"/>
                  </a:lnTo>
                  <a:lnTo>
                    <a:pt x="232600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87985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85" y="22148"/>
                  </a:lnTo>
                  <a:lnTo>
                    <a:pt x="287985" y="11074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43369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74"/>
                  </a:lnTo>
                  <a:close/>
                </a:path>
                <a:path w="631825" h="33654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31825" h="33654">
                  <a:moveTo>
                    <a:pt x="376618" y="0"/>
                  </a:move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0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43064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98449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76313" y="11074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65239" y="22148"/>
                  </a:lnTo>
                  <a:lnTo>
                    <a:pt x="476313" y="22148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74"/>
                  </a:lnTo>
                  <a:lnTo>
                    <a:pt x="498449" y="0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31698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98" y="11074"/>
                  </a:lnTo>
                  <a:lnTo>
                    <a:pt x="531698" y="0"/>
                  </a:lnTo>
                  <a:close/>
                </a:path>
                <a:path w="63182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33654">
                  <a:moveTo>
                    <a:pt x="598157" y="11074"/>
                  </a:moveTo>
                  <a:lnTo>
                    <a:pt x="587082" y="11074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598157" y="11074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67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67" y="22148"/>
                  </a:lnTo>
                  <a:lnTo>
                    <a:pt x="631367" y="11074"/>
                  </a:lnTo>
                  <a:lnTo>
                    <a:pt x="6313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594105" y="4040123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36" y="33235"/>
                  </a:moveTo>
                  <a:lnTo>
                    <a:pt x="11074" y="33235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36" y="44323"/>
                  </a:lnTo>
                  <a:lnTo>
                    <a:pt x="22136" y="33235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35" y="33235"/>
                  </a:lnTo>
                  <a:lnTo>
                    <a:pt x="22161" y="33235"/>
                  </a:lnTo>
                  <a:lnTo>
                    <a:pt x="22161" y="44323"/>
                  </a:lnTo>
                  <a:lnTo>
                    <a:pt x="33235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close/>
                </a:path>
                <a:path w="620395" h="44450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20" y="22161"/>
                  </a:lnTo>
                  <a:lnTo>
                    <a:pt x="77520" y="11074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20" y="11074"/>
                  </a:lnTo>
                  <a:lnTo>
                    <a:pt x="77546" y="11074"/>
                  </a:lnTo>
                  <a:lnTo>
                    <a:pt x="77546" y="22161"/>
                  </a:lnTo>
                  <a:lnTo>
                    <a:pt x="88620" y="22161"/>
                  </a:lnTo>
                  <a:lnTo>
                    <a:pt x="88620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32905" y="22148"/>
                  </a:moveTo>
                  <a:lnTo>
                    <a:pt x="121843" y="22148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05" y="33223"/>
                  </a:lnTo>
                  <a:lnTo>
                    <a:pt x="132905" y="22148"/>
                  </a:lnTo>
                  <a:close/>
                </a:path>
                <a:path w="620395" h="44450">
                  <a:moveTo>
                    <a:pt x="144005" y="11074"/>
                  </a:moveTo>
                  <a:lnTo>
                    <a:pt x="132930" y="11074"/>
                  </a:lnTo>
                  <a:lnTo>
                    <a:pt x="132930" y="22161"/>
                  </a:lnTo>
                  <a:lnTo>
                    <a:pt x="144005" y="22161"/>
                  </a:lnTo>
                  <a:lnTo>
                    <a:pt x="144005" y="11074"/>
                  </a:lnTo>
                  <a:close/>
                </a:path>
                <a:path w="62039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20395" h="44450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20395" h="44450">
                  <a:moveTo>
                    <a:pt x="210451" y="11074"/>
                  </a:moveTo>
                  <a:lnTo>
                    <a:pt x="199390" y="11074"/>
                  </a:lnTo>
                  <a:lnTo>
                    <a:pt x="199390" y="22148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199390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00" y="33223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20395" h="44450">
                  <a:moveTo>
                    <a:pt x="254762" y="11074"/>
                  </a:moveTo>
                  <a:lnTo>
                    <a:pt x="243700" y="11074"/>
                  </a:ln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20395" h="44450">
                  <a:moveTo>
                    <a:pt x="265849" y="22148"/>
                  </a:moveTo>
                  <a:lnTo>
                    <a:pt x="254774" y="22148"/>
                  </a:lnTo>
                  <a:lnTo>
                    <a:pt x="254774" y="33223"/>
                  </a:lnTo>
                  <a:lnTo>
                    <a:pt x="265849" y="33223"/>
                  </a:lnTo>
                  <a:lnTo>
                    <a:pt x="265849" y="22148"/>
                  </a:lnTo>
                  <a:close/>
                </a:path>
                <a:path w="620395" h="44450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620395" h="44450">
                  <a:moveTo>
                    <a:pt x="287985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85" y="22161"/>
                  </a:lnTo>
                  <a:lnTo>
                    <a:pt x="287985" y="11074"/>
                  </a:lnTo>
                  <a:lnTo>
                    <a:pt x="287985" y="0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10146" y="11074"/>
                  </a:moveTo>
                  <a:lnTo>
                    <a:pt x="299085" y="11074"/>
                  </a:lnTo>
                  <a:lnTo>
                    <a:pt x="299085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20395" h="44450">
                  <a:moveTo>
                    <a:pt x="343369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0"/>
                  </a:lnTo>
                  <a:lnTo>
                    <a:pt x="310159" y="0"/>
                  </a:lnTo>
                  <a:lnTo>
                    <a:pt x="310159" y="11074"/>
                  </a:lnTo>
                  <a:lnTo>
                    <a:pt x="310159" y="22161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32308" y="33223"/>
                  </a:lnTo>
                  <a:lnTo>
                    <a:pt x="343369" y="33223"/>
                  </a:lnTo>
                  <a:lnTo>
                    <a:pt x="343369" y="22161"/>
                  </a:lnTo>
                  <a:lnTo>
                    <a:pt x="343369" y="11074"/>
                  </a:lnTo>
                  <a:close/>
                </a:path>
                <a:path w="620395" h="44450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61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20395" h="44450">
                  <a:moveTo>
                    <a:pt x="420916" y="22148"/>
                  </a:moveTo>
                  <a:lnTo>
                    <a:pt x="409854" y="22148"/>
                  </a:lnTo>
                  <a:lnTo>
                    <a:pt x="409854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20395" h="44450">
                  <a:moveTo>
                    <a:pt x="443064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20928" y="22148"/>
                  </a:lnTo>
                  <a:lnTo>
                    <a:pt x="420928" y="33223"/>
                  </a:lnTo>
                  <a:lnTo>
                    <a:pt x="432003" y="33223"/>
                  </a:lnTo>
                  <a:lnTo>
                    <a:pt x="443064" y="33223"/>
                  </a:lnTo>
                  <a:lnTo>
                    <a:pt x="443064" y="22148"/>
                  </a:lnTo>
                  <a:lnTo>
                    <a:pt x="432003" y="22148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2039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44450">
                  <a:moveTo>
                    <a:pt x="487387" y="0"/>
                  </a:move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87387" y="0"/>
                  </a:lnTo>
                  <a:close/>
                </a:path>
                <a:path w="62039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53834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31698" y="22148"/>
                  </a:lnTo>
                  <a:lnTo>
                    <a:pt x="531698" y="33223"/>
                  </a:lnTo>
                  <a:lnTo>
                    <a:pt x="542772" y="33223"/>
                  </a:lnTo>
                  <a:lnTo>
                    <a:pt x="542772" y="22161"/>
                  </a:lnTo>
                  <a:lnTo>
                    <a:pt x="553834" y="22161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20395" h="44450">
                  <a:moveTo>
                    <a:pt x="575983" y="0"/>
                  </a:move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lnTo>
                    <a:pt x="575983" y="0"/>
                  </a:lnTo>
                  <a:close/>
                </a:path>
                <a:path w="620395" h="44450">
                  <a:moveTo>
                    <a:pt x="598157" y="0"/>
                  </a:move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76008" y="33223"/>
                  </a:lnTo>
                  <a:lnTo>
                    <a:pt x="587082" y="33223"/>
                  </a:lnTo>
                  <a:lnTo>
                    <a:pt x="587082" y="22161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20395" h="44450">
                  <a:moveTo>
                    <a:pt x="609219" y="22148"/>
                  </a:move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09219" y="22148"/>
                  </a:lnTo>
                  <a:close/>
                </a:path>
                <a:path w="62039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594105" y="4073359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22148"/>
                  </a:moveTo>
                  <a:lnTo>
                    <a:pt x="33235" y="22148"/>
                  </a:lnTo>
                  <a:lnTo>
                    <a:pt x="22161" y="22148"/>
                  </a:lnTo>
                  <a:lnTo>
                    <a:pt x="22161" y="33223"/>
                  </a:lnTo>
                  <a:lnTo>
                    <a:pt x="33235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20395" h="33654">
                  <a:moveTo>
                    <a:pt x="77520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20" y="33223"/>
                  </a:lnTo>
                  <a:lnTo>
                    <a:pt x="77520" y="22148"/>
                  </a:lnTo>
                  <a:lnTo>
                    <a:pt x="77520" y="11087"/>
                  </a:lnTo>
                  <a:lnTo>
                    <a:pt x="77520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20" y="0"/>
                  </a:lnTo>
                  <a:lnTo>
                    <a:pt x="88620" y="11074"/>
                  </a:lnTo>
                  <a:lnTo>
                    <a:pt x="88620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close/>
                </a:path>
                <a:path w="620395" h="33654">
                  <a:moveTo>
                    <a:pt x="132905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05" y="22148"/>
                  </a:lnTo>
                  <a:lnTo>
                    <a:pt x="132905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4005" y="22148"/>
                  </a:lnTo>
                  <a:lnTo>
                    <a:pt x="14400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4005" y="0"/>
                  </a:lnTo>
                  <a:lnTo>
                    <a:pt x="144005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77215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15" y="33223"/>
                  </a:lnTo>
                  <a:lnTo>
                    <a:pt x="177215" y="22148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90" y="22148"/>
                  </a:lnTo>
                  <a:lnTo>
                    <a:pt x="199390" y="11087"/>
                  </a:lnTo>
                  <a:lnTo>
                    <a:pt x="199390" y="0"/>
                  </a:lnTo>
                  <a:lnTo>
                    <a:pt x="188315" y="0"/>
                  </a:lnTo>
                  <a:lnTo>
                    <a:pt x="188315" y="11074"/>
                  </a:lnTo>
                  <a:lnTo>
                    <a:pt x="188315" y="22148"/>
                  </a:lnTo>
                  <a:lnTo>
                    <a:pt x="188315" y="33223"/>
                  </a:lnTo>
                  <a:lnTo>
                    <a:pt x="199390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32600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00" y="33223"/>
                  </a:lnTo>
                  <a:lnTo>
                    <a:pt x="232600" y="22148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700" y="22148"/>
                  </a:lnTo>
                  <a:lnTo>
                    <a:pt x="243700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87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33" y="0"/>
                  </a:moveTo>
                  <a:lnTo>
                    <a:pt x="310159" y="0"/>
                  </a:lnTo>
                  <a:lnTo>
                    <a:pt x="310159" y="11087"/>
                  </a:lnTo>
                  <a:lnTo>
                    <a:pt x="321233" y="11087"/>
                  </a:lnTo>
                  <a:lnTo>
                    <a:pt x="321233" y="0"/>
                  </a:lnTo>
                  <a:close/>
                </a:path>
                <a:path w="620395" h="33654">
                  <a:moveTo>
                    <a:pt x="343369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69" y="22148"/>
                  </a:lnTo>
                  <a:lnTo>
                    <a:pt x="343369" y="11087"/>
                  </a:lnTo>
                  <a:lnTo>
                    <a:pt x="343369" y="0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54469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87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54" y="0"/>
                  </a:lnTo>
                  <a:lnTo>
                    <a:pt x="409854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43064" y="0"/>
                  </a:moveTo>
                  <a:lnTo>
                    <a:pt x="432003" y="0"/>
                  </a:lnTo>
                  <a:lnTo>
                    <a:pt x="420928" y="0"/>
                  </a:lnTo>
                  <a:lnTo>
                    <a:pt x="420928" y="11087"/>
                  </a:lnTo>
                  <a:lnTo>
                    <a:pt x="432003" y="11087"/>
                  </a:lnTo>
                  <a:lnTo>
                    <a:pt x="432003" y="22148"/>
                  </a:lnTo>
                  <a:lnTo>
                    <a:pt x="443064" y="22148"/>
                  </a:lnTo>
                  <a:lnTo>
                    <a:pt x="443064" y="11087"/>
                  </a:lnTo>
                  <a:lnTo>
                    <a:pt x="443064" y="0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13" y="0"/>
                  </a:moveTo>
                  <a:lnTo>
                    <a:pt x="465239" y="0"/>
                  </a:lnTo>
                  <a:lnTo>
                    <a:pt x="465239" y="11087"/>
                  </a:lnTo>
                  <a:lnTo>
                    <a:pt x="476313" y="11087"/>
                  </a:lnTo>
                  <a:lnTo>
                    <a:pt x="476313" y="0"/>
                  </a:lnTo>
                  <a:close/>
                </a:path>
                <a:path w="620395" h="33654">
                  <a:moveTo>
                    <a:pt x="498449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49" y="22148"/>
                  </a:lnTo>
                  <a:lnTo>
                    <a:pt x="498449" y="11087"/>
                  </a:lnTo>
                  <a:lnTo>
                    <a:pt x="498449" y="0"/>
                  </a:lnTo>
                  <a:close/>
                </a:path>
                <a:path w="62039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20395" h="33654">
                  <a:moveTo>
                    <a:pt x="542772" y="0"/>
                  </a:moveTo>
                  <a:lnTo>
                    <a:pt x="531698" y="0"/>
                  </a:lnTo>
                  <a:lnTo>
                    <a:pt x="520623" y="0"/>
                  </a:lnTo>
                  <a:lnTo>
                    <a:pt x="520623" y="11087"/>
                  </a:lnTo>
                  <a:lnTo>
                    <a:pt x="531698" y="11087"/>
                  </a:lnTo>
                  <a:lnTo>
                    <a:pt x="531698" y="22148"/>
                  </a:lnTo>
                  <a:lnTo>
                    <a:pt x="542772" y="22148"/>
                  </a:lnTo>
                  <a:lnTo>
                    <a:pt x="542772" y="11087"/>
                  </a:lnTo>
                  <a:lnTo>
                    <a:pt x="542772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53847" y="11087"/>
                  </a:lnTo>
                  <a:lnTo>
                    <a:pt x="564921" y="11087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76008" y="0"/>
                  </a:lnTo>
                  <a:lnTo>
                    <a:pt x="576008" y="11074"/>
                  </a:lnTo>
                  <a:lnTo>
                    <a:pt x="576008" y="22148"/>
                  </a:lnTo>
                  <a:lnTo>
                    <a:pt x="587082" y="22148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close/>
                </a:path>
                <a:path w="620395" h="33654">
                  <a:moveTo>
                    <a:pt x="620306" y="11074"/>
                  </a:moveTo>
                  <a:lnTo>
                    <a:pt x="609231" y="11074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837805" y="4095508"/>
              <a:ext cx="387985" cy="11430"/>
            </a:xfrm>
            <a:custGeom>
              <a:avLst/>
              <a:gdLst/>
              <a:ahLst/>
              <a:cxnLst/>
              <a:rect l="l" t="t" r="r" b="b"/>
              <a:pathLst>
                <a:path w="387984" h="11429">
                  <a:moveTo>
                    <a:pt x="11061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61" y="11074"/>
                  </a:lnTo>
                  <a:lnTo>
                    <a:pt x="11061" y="0"/>
                  </a:lnTo>
                  <a:close/>
                </a:path>
                <a:path w="387984" h="11429">
                  <a:moveTo>
                    <a:pt x="44284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84" y="11074"/>
                  </a:lnTo>
                  <a:lnTo>
                    <a:pt x="44284" y="0"/>
                  </a:lnTo>
                  <a:close/>
                </a:path>
                <a:path w="387984" h="11429">
                  <a:moveTo>
                    <a:pt x="55372" y="0"/>
                  </a:moveTo>
                  <a:lnTo>
                    <a:pt x="44297" y="0"/>
                  </a:lnTo>
                  <a:lnTo>
                    <a:pt x="44297" y="11074"/>
                  </a:lnTo>
                  <a:lnTo>
                    <a:pt x="55372" y="11074"/>
                  </a:lnTo>
                  <a:lnTo>
                    <a:pt x="55372" y="0"/>
                  </a:lnTo>
                  <a:close/>
                </a:path>
                <a:path w="387984" h="11429">
                  <a:moveTo>
                    <a:pt x="66446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46" y="11074"/>
                  </a:lnTo>
                  <a:lnTo>
                    <a:pt x="66446" y="0"/>
                  </a:lnTo>
                  <a:close/>
                </a:path>
                <a:path w="387984" h="11429">
                  <a:moveTo>
                    <a:pt x="99669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69" y="11074"/>
                  </a:lnTo>
                  <a:lnTo>
                    <a:pt x="99669" y="0"/>
                  </a:lnTo>
                  <a:close/>
                </a:path>
                <a:path w="387984" h="11429">
                  <a:moveTo>
                    <a:pt x="110756" y="0"/>
                  </a:moveTo>
                  <a:lnTo>
                    <a:pt x="99682" y="0"/>
                  </a:lnTo>
                  <a:lnTo>
                    <a:pt x="99682" y="11074"/>
                  </a:lnTo>
                  <a:lnTo>
                    <a:pt x="110756" y="11074"/>
                  </a:lnTo>
                  <a:lnTo>
                    <a:pt x="110756" y="0"/>
                  </a:lnTo>
                  <a:close/>
                </a:path>
                <a:path w="387984" h="11429">
                  <a:moveTo>
                    <a:pt x="121831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31" y="11074"/>
                  </a:lnTo>
                  <a:lnTo>
                    <a:pt x="121831" y="0"/>
                  </a:lnTo>
                  <a:close/>
                </a:path>
                <a:path w="387984" h="11429">
                  <a:moveTo>
                    <a:pt x="166141" y="0"/>
                  </a:moveTo>
                  <a:lnTo>
                    <a:pt x="155067" y="0"/>
                  </a:lnTo>
                  <a:lnTo>
                    <a:pt x="155067" y="11074"/>
                  </a:lnTo>
                  <a:lnTo>
                    <a:pt x="166141" y="11074"/>
                  </a:lnTo>
                  <a:lnTo>
                    <a:pt x="166141" y="0"/>
                  </a:lnTo>
                  <a:close/>
                </a:path>
                <a:path w="387984" h="11429">
                  <a:moveTo>
                    <a:pt x="199364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64" y="11074"/>
                  </a:lnTo>
                  <a:lnTo>
                    <a:pt x="199364" y="0"/>
                  </a:lnTo>
                  <a:close/>
                </a:path>
                <a:path w="387984" h="11429">
                  <a:moveTo>
                    <a:pt x="221526" y="0"/>
                  </a:moveTo>
                  <a:lnTo>
                    <a:pt x="210451" y="0"/>
                  </a:lnTo>
                  <a:lnTo>
                    <a:pt x="210451" y="11074"/>
                  </a:lnTo>
                  <a:lnTo>
                    <a:pt x="221526" y="11074"/>
                  </a:lnTo>
                  <a:lnTo>
                    <a:pt x="221526" y="0"/>
                  </a:lnTo>
                  <a:close/>
                </a:path>
                <a:path w="387984" h="11429">
                  <a:moveTo>
                    <a:pt x="254749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49" y="11074"/>
                  </a:lnTo>
                  <a:lnTo>
                    <a:pt x="254749" y="0"/>
                  </a:lnTo>
                  <a:close/>
                </a:path>
                <a:path w="387984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387984" h="11429">
                  <a:moveTo>
                    <a:pt x="310134" y="0"/>
                  </a:move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34" y="11074"/>
                  </a:lnTo>
                  <a:lnTo>
                    <a:pt x="310134" y="0"/>
                  </a:lnTo>
                  <a:close/>
                </a:path>
                <a:path w="387984" h="11429">
                  <a:moveTo>
                    <a:pt x="332282" y="0"/>
                  </a:moveTo>
                  <a:lnTo>
                    <a:pt x="321221" y="0"/>
                  </a:lnTo>
                  <a:lnTo>
                    <a:pt x="310146" y="0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32282" y="11074"/>
                  </a:lnTo>
                  <a:lnTo>
                    <a:pt x="332282" y="0"/>
                  </a:lnTo>
                  <a:close/>
                </a:path>
                <a:path w="387984" h="11429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387984" h="11429">
                  <a:moveTo>
                    <a:pt x="387667" y="0"/>
                  </a:moveTo>
                  <a:lnTo>
                    <a:pt x="376605" y="0"/>
                  </a:ln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87667" y="11074"/>
                  </a:lnTo>
                  <a:lnTo>
                    <a:pt x="387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594104" y="4112120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02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594105" y="4106582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36" y="33235"/>
                  </a:move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22136" y="44323"/>
                  </a:lnTo>
                  <a:lnTo>
                    <a:pt x="22136" y="33235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35" y="33235"/>
                  </a:lnTo>
                  <a:lnTo>
                    <a:pt x="22161" y="33235"/>
                  </a:lnTo>
                  <a:lnTo>
                    <a:pt x="22161" y="44323"/>
                  </a:lnTo>
                  <a:lnTo>
                    <a:pt x="33235" y="44323"/>
                  </a:lnTo>
                  <a:lnTo>
                    <a:pt x="44297" y="44323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35" y="11074"/>
                  </a:lnTo>
                  <a:lnTo>
                    <a:pt x="22161" y="11074"/>
                  </a:lnTo>
                  <a:lnTo>
                    <a:pt x="22161" y="22161"/>
                  </a:lnTo>
                  <a:lnTo>
                    <a:pt x="33235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23"/>
                  </a:lnTo>
                  <a:lnTo>
                    <a:pt x="55384" y="44323"/>
                  </a:lnTo>
                  <a:lnTo>
                    <a:pt x="55384" y="33235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20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20" y="33235"/>
                  </a:lnTo>
                  <a:lnTo>
                    <a:pt x="77520" y="22161"/>
                  </a:lnTo>
                  <a:lnTo>
                    <a:pt x="77520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20" y="11074"/>
                  </a:lnTo>
                  <a:lnTo>
                    <a:pt x="88620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4005" y="11074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67" y="33235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90" y="22161"/>
                  </a:lnTo>
                  <a:lnTo>
                    <a:pt x="199390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32600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00" y="22161"/>
                  </a:lnTo>
                  <a:lnTo>
                    <a:pt x="232600" y="11074"/>
                  </a:lnTo>
                  <a:close/>
                </a:path>
                <a:path w="631825" h="44450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700" y="22161"/>
                  </a:lnTo>
                  <a:lnTo>
                    <a:pt x="243700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54762" y="0"/>
                  </a:moveTo>
                  <a:lnTo>
                    <a:pt x="243700" y="0"/>
                  </a:lnTo>
                  <a:lnTo>
                    <a:pt x="243700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54774" y="11074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87985" y="22161"/>
                  </a:moveTo>
                  <a:lnTo>
                    <a:pt x="276923" y="22161"/>
                  </a:lnTo>
                  <a:lnTo>
                    <a:pt x="276923" y="33235"/>
                  </a:lnTo>
                  <a:lnTo>
                    <a:pt x="287985" y="33235"/>
                  </a:lnTo>
                  <a:lnTo>
                    <a:pt x="287985" y="22161"/>
                  </a:lnTo>
                  <a:close/>
                </a:path>
                <a:path w="631825" h="44450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85" y="22161"/>
                  </a:lnTo>
                  <a:lnTo>
                    <a:pt x="299085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10146" y="0"/>
                  </a:moveTo>
                  <a:lnTo>
                    <a:pt x="299085" y="0"/>
                  </a:lnTo>
                  <a:lnTo>
                    <a:pt x="299085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31825" h="44450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31825" h="44450">
                  <a:moveTo>
                    <a:pt x="343369" y="11074"/>
                  </a:moveTo>
                  <a:lnTo>
                    <a:pt x="332308" y="11074"/>
                  </a:lnTo>
                  <a:lnTo>
                    <a:pt x="332308" y="22161"/>
                  </a:lnTo>
                  <a:lnTo>
                    <a:pt x="343369" y="22161"/>
                  </a:lnTo>
                  <a:lnTo>
                    <a:pt x="343369" y="11074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69" y="11074"/>
                  </a:lnTo>
                  <a:lnTo>
                    <a:pt x="354469" y="22161"/>
                  </a:lnTo>
                  <a:lnTo>
                    <a:pt x="365531" y="22161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18" y="22161"/>
                  </a:moveTo>
                  <a:lnTo>
                    <a:pt x="365544" y="22161"/>
                  </a:lnTo>
                  <a:lnTo>
                    <a:pt x="365544" y="33235"/>
                  </a:lnTo>
                  <a:lnTo>
                    <a:pt x="376618" y="33235"/>
                  </a:lnTo>
                  <a:lnTo>
                    <a:pt x="376618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54" y="22161"/>
                  </a:lnTo>
                  <a:lnTo>
                    <a:pt x="409854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2003" y="11074"/>
                  </a:moveTo>
                  <a:lnTo>
                    <a:pt x="420928" y="11074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74"/>
                  </a:lnTo>
                  <a:close/>
                </a:path>
                <a:path w="631825" h="44450">
                  <a:moveTo>
                    <a:pt x="443064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87" y="11074"/>
                  </a:moveTo>
                  <a:lnTo>
                    <a:pt x="476313" y="11074"/>
                  </a:lnTo>
                  <a:lnTo>
                    <a:pt x="476313" y="0"/>
                  </a:lnTo>
                  <a:lnTo>
                    <a:pt x="465239" y="0"/>
                  </a:lnTo>
                  <a:lnTo>
                    <a:pt x="465239" y="11074"/>
                  </a:lnTo>
                  <a:lnTo>
                    <a:pt x="465239" y="22161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11074"/>
                  </a:lnTo>
                  <a:close/>
                </a:path>
                <a:path w="631825" h="44450">
                  <a:moveTo>
                    <a:pt x="498449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49" y="33235"/>
                  </a:lnTo>
                  <a:lnTo>
                    <a:pt x="498449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53834" y="22161"/>
                  </a:moveTo>
                  <a:lnTo>
                    <a:pt x="542772" y="22161"/>
                  </a:lnTo>
                  <a:lnTo>
                    <a:pt x="542772" y="11074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20623" y="11074"/>
                  </a:lnTo>
                  <a:lnTo>
                    <a:pt x="520623" y="22161"/>
                  </a:lnTo>
                  <a:lnTo>
                    <a:pt x="520623" y="33235"/>
                  </a:lnTo>
                  <a:lnTo>
                    <a:pt x="531698" y="33235"/>
                  </a:lnTo>
                  <a:lnTo>
                    <a:pt x="542772" y="33235"/>
                  </a:lnTo>
                  <a:lnTo>
                    <a:pt x="553834" y="33235"/>
                  </a:lnTo>
                  <a:lnTo>
                    <a:pt x="553834" y="22161"/>
                  </a:lnTo>
                  <a:close/>
                </a:path>
                <a:path w="631825" h="44450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31825" h="44450">
                  <a:moveTo>
                    <a:pt x="575983" y="11074"/>
                  </a:moveTo>
                  <a:lnTo>
                    <a:pt x="564921" y="11074"/>
                  </a:lnTo>
                  <a:lnTo>
                    <a:pt x="564921" y="22161"/>
                  </a:lnTo>
                  <a:lnTo>
                    <a:pt x="575983" y="22161"/>
                  </a:lnTo>
                  <a:lnTo>
                    <a:pt x="575983" y="11074"/>
                  </a:lnTo>
                  <a:close/>
                </a:path>
                <a:path w="631825" h="44450">
                  <a:moveTo>
                    <a:pt x="609219" y="0"/>
                  </a:move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  <a:path w="631825" h="44450">
                  <a:moveTo>
                    <a:pt x="631367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67" y="33235"/>
                  </a:lnTo>
                  <a:lnTo>
                    <a:pt x="631367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638415" y="4139818"/>
              <a:ext cx="532130" cy="11430"/>
            </a:xfrm>
            <a:custGeom>
              <a:avLst/>
              <a:gdLst/>
              <a:ahLst/>
              <a:cxnLst/>
              <a:rect l="l" t="t" r="r" b="b"/>
              <a:pathLst>
                <a:path w="532129" h="11429">
                  <a:moveTo>
                    <a:pt x="33210" y="0"/>
                  </a:move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10" y="11087"/>
                  </a:lnTo>
                  <a:lnTo>
                    <a:pt x="33210" y="0"/>
                  </a:lnTo>
                  <a:close/>
                </a:path>
                <a:path w="532129" h="11429">
                  <a:moveTo>
                    <a:pt x="55372" y="0"/>
                  </a:moveTo>
                  <a:lnTo>
                    <a:pt x="44310" y="0"/>
                  </a:lnTo>
                  <a:lnTo>
                    <a:pt x="44310" y="11087"/>
                  </a:lnTo>
                  <a:lnTo>
                    <a:pt x="55372" y="11087"/>
                  </a:lnTo>
                  <a:lnTo>
                    <a:pt x="55372" y="0"/>
                  </a:lnTo>
                  <a:close/>
                </a:path>
                <a:path w="532129" h="11429">
                  <a:moveTo>
                    <a:pt x="110756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56" y="11087"/>
                  </a:lnTo>
                  <a:lnTo>
                    <a:pt x="110756" y="0"/>
                  </a:lnTo>
                  <a:close/>
                </a:path>
                <a:path w="532129" h="11429">
                  <a:moveTo>
                    <a:pt x="143992" y="0"/>
                  </a:moveTo>
                  <a:lnTo>
                    <a:pt x="132918" y="0"/>
                  </a:lnTo>
                  <a:lnTo>
                    <a:pt x="132918" y="11087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532129" h="11429">
                  <a:moveTo>
                    <a:pt x="166141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87"/>
                  </a:lnTo>
                  <a:lnTo>
                    <a:pt x="155079" y="11087"/>
                  </a:lnTo>
                  <a:lnTo>
                    <a:pt x="166141" y="11087"/>
                  </a:lnTo>
                  <a:lnTo>
                    <a:pt x="166141" y="0"/>
                  </a:lnTo>
                  <a:close/>
                </a:path>
                <a:path w="532129" h="11429">
                  <a:moveTo>
                    <a:pt x="199377" y="0"/>
                  </a:moveTo>
                  <a:lnTo>
                    <a:pt x="188302" y="0"/>
                  </a:lnTo>
                  <a:lnTo>
                    <a:pt x="188302" y="11087"/>
                  </a:lnTo>
                  <a:lnTo>
                    <a:pt x="199377" y="11087"/>
                  </a:lnTo>
                  <a:lnTo>
                    <a:pt x="199377" y="0"/>
                  </a:lnTo>
                  <a:close/>
                </a:path>
                <a:path w="532129" h="11429">
                  <a:moveTo>
                    <a:pt x="210451" y="0"/>
                  </a:moveTo>
                  <a:lnTo>
                    <a:pt x="199390" y="0"/>
                  </a:lnTo>
                  <a:lnTo>
                    <a:pt x="199390" y="11087"/>
                  </a:lnTo>
                  <a:lnTo>
                    <a:pt x="210451" y="11087"/>
                  </a:lnTo>
                  <a:lnTo>
                    <a:pt x="210451" y="0"/>
                  </a:lnTo>
                  <a:close/>
                </a:path>
                <a:path w="532129" h="11429">
                  <a:moveTo>
                    <a:pt x="232613" y="0"/>
                  </a:moveTo>
                  <a:lnTo>
                    <a:pt x="221538" y="0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0"/>
                  </a:lnTo>
                  <a:close/>
                </a:path>
                <a:path w="532129" h="11429">
                  <a:moveTo>
                    <a:pt x="265836" y="0"/>
                  </a:moveTo>
                  <a:lnTo>
                    <a:pt x="254774" y="0"/>
                  </a:lnTo>
                  <a:lnTo>
                    <a:pt x="254774" y="11087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532129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87"/>
                  </a:lnTo>
                  <a:lnTo>
                    <a:pt x="276923" y="11087"/>
                  </a:lnTo>
                  <a:lnTo>
                    <a:pt x="276923" y="0"/>
                  </a:lnTo>
                  <a:close/>
                </a:path>
                <a:path w="532129" h="11429">
                  <a:moveTo>
                    <a:pt x="299059" y="0"/>
                  </a:moveTo>
                  <a:lnTo>
                    <a:pt x="287997" y="0"/>
                  </a:lnTo>
                  <a:lnTo>
                    <a:pt x="287997" y="11087"/>
                  </a:lnTo>
                  <a:lnTo>
                    <a:pt x="299059" y="11087"/>
                  </a:lnTo>
                  <a:lnTo>
                    <a:pt x="299059" y="0"/>
                  </a:lnTo>
                  <a:close/>
                </a:path>
                <a:path w="532129" h="11429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532129" h="11429">
                  <a:moveTo>
                    <a:pt x="398754" y="0"/>
                  </a:moveTo>
                  <a:lnTo>
                    <a:pt x="387692" y="0"/>
                  </a:lnTo>
                  <a:lnTo>
                    <a:pt x="387692" y="11087"/>
                  </a:lnTo>
                  <a:lnTo>
                    <a:pt x="398754" y="11087"/>
                  </a:lnTo>
                  <a:lnTo>
                    <a:pt x="398754" y="0"/>
                  </a:lnTo>
                  <a:close/>
                </a:path>
                <a:path w="532129" h="11429">
                  <a:moveTo>
                    <a:pt x="409841" y="0"/>
                  </a:move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0"/>
                  </a:lnTo>
                  <a:close/>
                </a:path>
                <a:path w="532129" h="11429">
                  <a:moveTo>
                    <a:pt x="432003" y="0"/>
                  </a:moveTo>
                  <a:lnTo>
                    <a:pt x="420928" y="0"/>
                  </a:lnTo>
                  <a:lnTo>
                    <a:pt x="420928" y="11087"/>
                  </a:lnTo>
                  <a:lnTo>
                    <a:pt x="432003" y="11087"/>
                  </a:lnTo>
                  <a:lnTo>
                    <a:pt x="432003" y="0"/>
                  </a:lnTo>
                  <a:close/>
                </a:path>
                <a:path w="532129" h="11429">
                  <a:moveTo>
                    <a:pt x="476300" y="0"/>
                  </a:move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532129" h="11429">
                  <a:moveTo>
                    <a:pt x="487387" y="0"/>
                  </a:moveTo>
                  <a:lnTo>
                    <a:pt x="476313" y="0"/>
                  </a:lnTo>
                  <a:lnTo>
                    <a:pt x="476313" y="11087"/>
                  </a:lnTo>
                  <a:lnTo>
                    <a:pt x="487387" y="11087"/>
                  </a:lnTo>
                  <a:lnTo>
                    <a:pt x="487387" y="0"/>
                  </a:lnTo>
                  <a:close/>
                </a:path>
                <a:path w="532129" h="11429">
                  <a:moveTo>
                    <a:pt x="509524" y="0"/>
                  </a:moveTo>
                  <a:lnTo>
                    <a:pt x="498462" y="0"/>
                  </a:lnTo>
                  <a:lnTo>
                    <a:pt x="498462" y="11087"/>
                  </a:lnTo>
                  <a:lnTo>
                    <a:pt x="509524" y="11087"/>
                  </a:lnTo>
                  <a:lnTo>
                    <a:pt x="509524" y="0"/>
                  </a:lnTo>
                  <a:close/>
                </a:path>
                <a:path w="532129" h="11429">
                  <a:moveTo>
                    <a:pt x="531672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31672" y="11087"/>
                  </a:lnTo>
                  <a:lnTo>
                    <a:pt x="5316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>
            <a:spLocks noGrp="1"/>
          </p:cNvSpPr>
          <p:nvPr>
            <p:ph type="sldNum" sz="quarter" idx="4294967295"/>
          </p:nvPr>
        </p:nvSpPr>
        <p:spPr>
          <a:xfrm>
            <a:off x="9540875" y="7521575"/>
            <a:ext cx="5175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63</a:t>
            </a:fld>
            <a:endParaRPr spc="-25" dirty="0"/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2B28B41C-C876-C2DD-0059-636C87F6656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33" t="5495"/>
          <a:stretch/>
        </p:blipFill>
        <p:spPr>
          <a:xfrm>
            <a:off x="-17623" y="990600"/>
            <a:ext cx="5799162" cy="3866542"/>
          </a:xfrm>
          <a:prstGeom prst="rect">
            <a:avLst/>
          </a:prstGeom>
        </p:spPr>
      </p:pic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3C917AB-C7B9-FE7B-D16D-27B65C99FF3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21899160"/>
              </p:ext>
            </p:extLst>
          </p:nvPr>
        </p:nvGraphicFramePr>
        <p:xfrm>
          <a:off x="685799" y="4960935"/>
          <a:ext cx="7315201" cy="278024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10" imgW="8039100" imgH="3365500" progId="Excel.Sheet.12">
                  <p:embed/>
                </p:oleObj>
              </mc:Choice>
              <mc:Fallback>
                <p:oleObj name="Worksheet" r:id="rId10" imgW="8039100" imgH="33655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3C917AB-C7B9-FE7B-D16D-27B65C99F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685799" y="4960935"/>
                        <a:ext cx="7315201" cy="278024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D52878F2-B3EC-3EC6-F898-0A0E5F4B9EE7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25378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27664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28807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32236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82929" y="34522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65834" y="356849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10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5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5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10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65834" y="368279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10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5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5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10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2929" y="379519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17500" y="880743"/>
            <a:ext cx="3190875" cy="35058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9494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ALFRESCO</a:t>
            </a:r>
            <a:r>
              <a:rPr sz="1200" b="1" spc="22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22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MIRRORED</a:t>
            </a:r>
            <a:r>
              <a:rPr sz="1200" b="1" spc="2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TOP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AS200-2E-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524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Alfresco Table Set features a glistening chrome base and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reflective beveled mirror top in a table that adds sparkle to any </a:t>
            </a:r>
            <a:r>
              <a:rPr sz="750" spc="-10" dirty="0">
                <a:latin typeface="Raleway"/>
                <a:cs typeface="Raleway"/>
              </a:rPr>
              <a:t>room.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Mid-Century Modern styling gets a glam update in this stunning set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Room accessories. Light and airy but yet substantial, these </a:t>
            </a:r>
            <a:r>
              <a:rPr sz="750" spc="-10" dirty="0">
                <a:latin typeface="Raleway"/>
                <a:cs typeface="Raleway"/>
              </a:rPr>
              <a:t>tables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are naturally a reflection of their surroundings with the stunning </a:t>
            </a:r>
            <a:r>
              <a:rPr sz="750" spc="-10" dirty="0">
                <a:latin typeface="Raleway"/>
                <a:cs typeface="Raleway"/>
              </a:rPr>
              <a:t>tops.</a:t>
            </a:r>
            <a:endParaRPr sz="750" dirty="0">
              <a:latin typeface="Raleway"/>
              <a:cs typeface="Raleway"/>
            </a:endParaRPr>
          </a:p>
          <a:p>
            <a:pPr marL="12700" marR="2381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This set comes with a Coffee Table and two End Tables to set up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area immediately with instant </a:t>
            </a:r>
            <a:r>
              <a:rPr sz="750" spc="-10" dirty="0">
                <a:latin typeface="Raleway"/>
                <a:cs typeface="Raleway"/>
              </a:rPr>
              <a:t>sparkle!</a:t>
            </a:r>
            <a:endParaRPr sz="750" dirty="0">
              <a:latin typeface="Raleway"/>
              <a:cs typeface="Raleway"/>
            </a:endParaRPr>
          </a:p>
          <a:p>
            <a:pPr marL="393700" marR="1352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5 mm boxed mirror with Chrome plated iron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packaging ensures damage 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 marR="1117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Mid-Century Modern canted pedestal base is updated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 plating and mirrored top for a new take on </a:t>
            </a:r>
            <a:r>
              <a:rPr sz="750" spc="-10" dirty="0">
                <a:latin typeface="Raleway"/>
                <a:cs typeface="Raleway"/>
              </a:rPr>
              <a:t>classic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styling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 Table can be used as a Side Table in the Living Room or </a:t>
            </a:r>
            <a:r>
              <a:rPr sz="750" spc="-25" dirty="0">
                <a:latin typeface="Raleway"/>
                <a:cs typeface="Raleway"/>
              </a:rPr>
              <a:t>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Nightstand in the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spc="-10" dirty="0">
                <a:latin typeface="Raleway"/>
                <a:cs typeface="Raleway"/>
              </a:rPr>
              <a:t>Dimensions</a:t>
            </a:r>
            <a:endParaRPr sz="750" dirty="0">
              <a:latin typeface="Raleway"/>
              <a:cs typeface="Raleway"/>
            </a:endParaRPr>
          </a:p>
          <a:p>
            <a:pPr marL="774700" marR="73914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Table: 27.75"W x 24.25"D x </a:t>
            </a:r>
            <a:r>
              <a:rPr sz="750" spc="-20" dirty="0">
                <a:latin typeface="Raleway"/>
                <a:cs typeface="Raleway"/>
              </a:rPr>
              <a:t>18"H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 Table: 22.5"W x 22.75"D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 </a:t>
            </a:r>
            <a:r>
              <a:rPr sz="750" spc="-10" dirty="0">
                <a:latin typeface="Raleway"/>
                <a:cs typeface="Raleway"/>
              </a:rPr>
              <a:t>22.5"H</a:t>
            </a:r>
            <a:endParaRPr sz="750" dirty="0">
              <a:latin typeface="Raleway"/>
              <a:cs typeface="Raleway"/>
            </a:endParaRPr>
          </a:p>
          <a:p>
            <a:pPr marL="393700" marR="18161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Coffee Table and 2 End Tables. Each item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$347.00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313899" y="4406587"/>
            <a:ext cx="727710" cy="727710"/>
            <a:chOff x="44024" y="4385240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47625" y="43888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4360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4596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49506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24129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2412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24129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6641" y="45127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5186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5422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5776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60129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6367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6721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70753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73113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41" y="475474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35407" y="35407"/>
                  </a:move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71475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14045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18693" y="47205"/>
                  </a:lnTo>
                  <a:lnTo>
                    <a:pt x="330492" y="47205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36714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36714" y="35407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47625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79014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8255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84916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8845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9199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14045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01954" y="23596"/>
                  </a:moveTo>
                  <a:lnTo>
                    <a:pt x="590156" y="23596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9435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9004" y="47218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979009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14045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500260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22"/>
                  </a:lnTo>
                  <a:lnTo>
                    <a:pt x="259651" y="23622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22"/>
                  </a:lnTo>
                  <a:lnTo>
                    <a:pt x="318681" y="23622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22"/>
                  </a:ln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22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22"/>
                  </a:lnTo>
                  <a:lnTo>
                    <a:pt x="601954" y="23622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22"/>
                  </a:lnTo>
                  <a:lnTo>
                    <a:pt x="625563" y="23622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843" y="502621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81066" y="914400"/>
            <a:ext cx="5715000" cy="4446930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4766754" y="7521740"/>
            <a:ext cx="52514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183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1C2B36A-9B70-1D16-9F17-D744390890A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14117077"/>
              </p:ext>
            </p:extLst>
          </p:nvPr>
        </p:nvGraphicFramePr>
        <p:xfrm>
          <a:off x="675510" y="5587810"/>
          <a:ext cx="7935090" cy="142069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562100" progId="Excel.Sheet.12">
                  <p:embed/>
                </p:oleObj>
              </mc:Choice>
              <mc:Fallback>
                <p:oleObj name="Worksheet" r:id="rId4" imgW="8724900" imgH="15621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1C2B36A-9B70-1D16-9F17-D744390890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75510" y="5587810"/>
                        <a:ext cx="7935090" cy="142069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BCAE66F4-E873-C5C9-592D-AB8295261B8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361294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157" y="981091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4" y="985312"/>
            <a:ext cx="3474085" cy="107208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1018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BEAR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CREEK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90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OCCASIONAL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Perfect for your farmhouse-inspired home, Bear Creek tables offer </a:t>
            </a:r>
            <a:r>
              <a:rPr sz="750" spc="-20" dirty="0">
                <a:latin typeface="Raleway"/>
                <a:cs typeface="Raleway"/>
              </a:rPr>
              <a:t>just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right mix of casual and rustic-inspired designs to blend with </a:t>
            </a:r>
            <a:r>
              <a:rPr sz="750" spc="-10" dirty="0">
                <a:latin typeface="Raleway"/>
                <a:cs typeface="Raleway"/>
              </a:rPr>
              <a:t>today's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decorating environments. The two-tone combination of white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honey smoke finish works well with any casual upholstery setting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distressing that makes the tables look like vintage heirlooms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any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569146"/>
            <a:ext cx="2804795" cy="1054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604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mindi veneers and 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details include distressed finish that gives tables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vintage heirloom feel, two-tone finish for a farmhouse look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tapered legs that give tables a modern </a:t>
            </a:r>
            <a:r>
              <a:rPr sz="750" spc="-20" dirty="0">
                <a:latin typeface="Raleway"/>
                <a:cs typeface="Raleway"/>
              </a:rPr>
              <a:t>look</a:t>
            </a:r>
            <a:endParaRPr sz="750">
              <a:latin typeface="Raleway"/>
              <a:cs typeface="Raleway"/>
            </a:endParaRPr>
          </a:p>
          <a:p>
            <a:pPr marL="12700" marR="162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 working drawers on Cocktail Table and Sofa Table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one working drawer on End </a:t>
            </a:r>
            <a:r>
              <a:rPr sz="750" spc="-10" dirty="0">
                <a:latin typeface="Raleway"/>
                <a:cs typeface="Raleway"/>
              </a:rPr>
              <a:t>Table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Ebony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finished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White-smoke finish with rub-through and honey-smoke </a:t>
            </a:r>
            <a:r>
              <a:rPr sz="750" spc="-10" dirty="0">
                <a:latin typeface="Raleway"/>
                <a:cs typeface="Raleway"/>
              </a:rPr>
              <a:t>accent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6232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7375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04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090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4233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98515" y="4356036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7393822" y="4149155"/>
            <a:ext cx="727710" cy="727710"/>
            <a:chOff x="5907614" y="4713852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471745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76467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78826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81187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841385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847284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7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7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0197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0197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0197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0197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0197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7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0197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7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0197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7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0197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0197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01979" h="35560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87089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90630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92991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0232" y="496531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59016" y="23609"/>
                  </a:move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14045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14045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43" y="11811"/>
                  </a:moveTo>
                  <a:lnTo>
                    <a:pt x="590143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500072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70232" y="502433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close/>
                </a:path>
                <a:path w="614045" h="47625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41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53441" y="11811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35407"/>
                  </a:move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188849" y="35407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54076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0597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08335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11876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1423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17777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2013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23679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27220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307621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59055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590550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590550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59055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59055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590550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590550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590550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590550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59055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59055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590550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590550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59055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590550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590550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59055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590550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59055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590550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590550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590550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590550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590550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59055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590550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33121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22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15" y="23622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51" y="23622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35482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4762817" y="7521740"/>
            <a:ext cx="53340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186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275ABBD-1868-5113-5E83-3531377AADC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41794561"/>
              </p:ext>
            </p:extLst>
          </p:nvPr>
        </p:nvGraphicFramePr>
        <p:xfrm>
          <a:off x="118576" y="5555304"/>
          <a:ext cx="8334375" cy="171054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275ABBD-1868-5113-5E83-3531377AAD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8576" y="5555304"/>
                        <a:ext cx="8334375" cy="171054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F7C933D-7E9E-6611-7DC4-D7A283AC6A0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352940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9241" y="238173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9241" y="261033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9241" y="3067532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9241" y="32961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9241" y="34104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9241" y="36390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9241" y="375333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42842" y="1150635"/>
            <a:ext cx="3147060" cy="35629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CALGARY</a:t>
            </a:r>
            <a:r>
              <a:rPr sz="1200" b="1" spc="254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26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54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CG1002E3PC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889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Mid-Century Modern styling comes to the living room with the </a:t>
            </a:r>
            <a:r>
              <a:rPr sz="750" spc="-10" dirty="0">
                <a:latin typeface="Raleway"/>
                <a:cs typeface="Raleway"/>
              </a:rPr>
              <a:t>Calgary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3-Piece Table Set. Canted legs and a natural acacia finish are </a:t>
            </a:r>
            <a:r>
              <a:rPr sz="750" spc="-10" dirty="0">
                <a:latin typeface="Raleway"/>
                <a:cs typeface="Raleway"/>
              </a:rPr>
              <a:t>accented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 durable, easy care Sintered Stone inlay that looks great,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offering enhanced performance features including moisture, </a:t>
            </a:r>
            <a:r>
              <a:rPr sz="750" spc="-10" dirty="0">
                <a:latin typeface="Raleway"/>
                <a:cs typeface="Raleway"/>
              </a:rPr>
              <a:t>scratch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heat resistance. Storage options abound with open storage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with cutout pulls that offer a clean, modern look. An </a:t>
            </a:r>
            <a:r>
              <a:rPr sz="750" spc="-10" dirty="0">
                <a:latin typeface="Raleway"/>
                <a:cs typeface="Raleway"/>
              </a:rPr>
              <a:t>instant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room set, Calgary offers great looks</a:t>
            </a:r>
            <a:r>
              <a:rPr sz="750" spc="-5" dirty="0">
                <a:latin typeface="Raleway"/>
                <a:cs typeface="Raleway"/>
              </a:rPr>
              <a:t> </a:t>
            </a:r>
            <a:r>
              <a:rPr sz="750" i="1" dirty="0">
                <a:latin typeface="Raleway"/>
                <a:cs typeface="Raleway"/>
              </a:rPr>
              <a:t>and </a:t>
            </a:r>
            <a:r>
              <a:rPr sz="750" dirty="0">
                <a:latin typeface="Raleway"/>
                <a:cs typeface="Raleway"/>
              </a:rPr>
              <a:t>great performance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set you will instantly </a:t>
            </a:r>
            <a:r>
              <a:rPr sz="750" spc="-10" dirty="0">
                <a:latin typeface="Raleway"/>
                <a:cs typeface="Raleway"/>
              </a:rPr>
              <a:t>love.</a:t>
            </a:r>
            <a:endParaRPr sz="750" dirty="0">
              <a:latin typeface="Raleway"/>
              <a:cs typeface="Raleway"/>
            </a:endParaRPr>
          </a:p>
          <a:p>
            <a:pPr marL="393700" marR="7429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5 mm Sintered Stone tops, poplar solids, </a:t>
            </a:r>
            <a:r>
              <a:rPr sz="750" spc="-10" dirty="0">
                <a:latin typeface="Raleway"/>
                <a:cs typeface="Raleway"/>
              </a:rPr>
              <a:t>acacia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veneers and engineered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139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Sintered Stone is manufactured from natural stone, is </a:t>
            </a:r>
            <a:r>
              <a:rPr sz="750" spc="-20" dirty="0">
                <a:latin typeface="Raleway"/>
                <a:cs typeface="Raleway"/>
              </a:rPr>
              <a:t>non-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porous, never needs to be to be sealed and is </a:t>
            </a:r>
            <a:r>
              <a:rPr sz="750" spc="-10" dirty="0">
                <a:latin typeface="Raleway"/>
                <a:cs typeface="Raleway"/>
              </a:rPr>
              <a:t>extremely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durable and beautiful with enhanced </a:t>
            </a:r>
            <a:r>
              <a:rPr sz="750" spc="-10" dirty="0">
                <a:latin typeface="Raleway"/>
                <a:cs typeface="Raleway"/>
              </a:rPr>
              <a:t>performance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including moisture, scratch and heat </a:t>
            </a:r>
            <a:r>
              <a:rPr sz="750" spc="-10" dirty="0">
                <a:latin typeface="Raleway"/>
                <a:cs typeface="Raleway"/>
              </a:rPr>
              <a:t>resistance.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Mid-Century Modern styling with canted legs and a </a:t>
            </a:r>
            <a:r>
              <a:rPr sz="750" spc="-10" dirty="0">
                <a:latin typeface="Raleway"/>
                <a:cs typeface="Raleway"/>
              </a:rPr>
              <a:t>bottom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shelf on the End and Sofa Table for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packaging ensures damage 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 marR="1981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Drawers with slot openings offer a clean modern look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ample storage for </a:t>
            </a:r>
            <a:r>
              <a:rPr sz="750" spc="-10" dirty="0">
                <a:latin typeface="Raleway"/>
                <a:cs typeface="Raleway"/>
              </a:rPr>
              <a:t>organizing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Natural finish with with contrasting gray Sintered Stone </a:t>
            </a:r>
            <a:r>
              <a:rPr sz="750" spc="-10" dirty="0">
                <a:latin typeface="Raleway"/>
                <a:cs typeface="Raleway"/>
              </a:rPr>
              <a:t>accent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includes Cocktail Table &amp; 2 End Tables. Each table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$497.00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44006" y="4775770"/>
            <a:ext cx="727710" cy="727710"/>
            <a:chOff x="44024" y="44424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446041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49656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452182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85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29488" y="25285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67372" y="25285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85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55971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0782" y="4578673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58497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05269" y="25273"/>
                  </a:move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61025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064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064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064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064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06425" h="50800">
                  <a:moveTo>
                    <a:pt x="138963" y="37884"/>
                  </a:moveTo>
                  <a:lnTo>
                    <a:pt x="126326" y="37884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01066" y="37884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84"/>
                  </a:lnTo>
                  <a:close/>
                </a:path>
                <a:path w="6064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06425" h="50800">
                  <a:moveTo>
                    <a:pt x="328434" y="37884"/>
                  </a:moveTo>
                  <a:lnTo>
                    <a:pt x="315798" y="37884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84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84"/>
                  </a:lnTo>
                  <a:close/>
                </a:path>
                <a:path w="6064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064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064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064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84"/>
                  </a:lnTo>
                  <a:lnTo>
                    <a:pt x="378955" y="37884"/>
                  </a:lnTo>
                  <a:lnTo>
                    <a:pt x="378955" y="50520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064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50800">
                  <a:moveTo>
                    <a:pt x="505269" y="12623"/>
                  </a:move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84"/>
                  </a:lnTo>
                  <a:lnTo>
                    <a:pt x="467372" y="37884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84"/>
                  </a:lnTo>
                  <a:lnTo>
                    <a:pt x="442112" y="37884"/>
                  </a:lnTo>
                  <a:lnTo>
                    <a:pt x="442112" y="2526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88" y="50520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67372" y="50520"/>
                  </a:lnTo>
                  <a:lnTo>
                    <a:pt x="480009" y="5052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06425" h="50800">
                  <a:moveTo>
                    <a:pt x="517893" y="37884"/>
                  </a:moveTo>
                  <a:lnTo>
                    <a:pt x="505269" y="37884"/>
                  </a:lnTo>
                  <a:lnTo>
                    <a:pt x="505269" y="50520"/>
                  </a:lnTo>
                  <a:lnTo>
                    <a:pt x="517893" y="50520"/>
                  </a:lnTo>
                  <a:lnTo>
                    <a:pt x="517893" y="37884"/>
                  </a:lnTo>
                  <a:close/>
                </a:path>
                <a:path w="6064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50520"/>
                  </a:lnTo>
                  <a:lnTo>
                    <a:pt x="555802" y="50520"/>
                  </a:lnTo>
                  <a:lnTo>
                    <a:pt x="555802" y="37896"/>
                  </a:lnTo>
                  <a:lnTo>
                    <a:pt x="568426" y="37896"/>
                  </a:lnTo>
                  <a:lnTo>
                    <a:pt x="568426" y="50520"/>
                  </a:lnTo>
                  <a:lnTo>
                    <a:pt x="581050" y="50520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06425" h="50800">
                  <a:moveTo>
                    <a:pt x="606323" y="12623"/>
                  </a:move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06323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6481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922"/>
                  </a:lnTo>
                  <a:lnTo>
                    <a:pt x="88417" y="37922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922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26326" y="50546"/>
                  </a:lnTo>
                  <a:lnTo>
                    <a:pt x="138963" y="50546"/>
                  </a:lnTo>
                  <a:lnTo>
                    <a:pt x="138963" y="37922"/>
                  </a:lnTo>
                  <a:lnTo>
                    <a:pt x="151587" y="37922"/>
                  </a:lnTo>
                  <a:lnTo>
                    <a:pt x="151587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922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922"/>
                  </a:lnTo>
                  <a:lnTo>
                    <a:pt x="214744" y="37922"/>
                  </a:lnTo>
                  <a:lnTo>
                    <a:pt x="214744" y="50546"/>
                  </a:lnTo>
                  <a:lnTo>
                    <a:pt x="227380" y="50546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65277" y="50546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74" y="50546"/>
                  </a:lnTo>
                  <a:lnTo>
                    <a:pt x="303174" y="37922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31" y="37896"/>
                  </a:lnTo>
                  <a:lnTo>
                    <a:pt x="353695" y="37896"/>
                  </a:lnTo>
                  <a:lnTo>
                    <a:pt x="353695" y="50546"/>
                  </a:lnTo>
                  <a:lnTo>
                    <a:pt x="366318" y="50546"/>
                  </a:lnTo>
                  <a:lnTo>
                    <a:pt x="378955" y="50546"/>
                  </a:lnTo>
                  <a:lnTo>
                    <a:pt x="378955" y="37922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04215" y="50546"/>
                  </a:lnTo>
                  <a:lnTo>
                    <a:pt x="416839" y="50546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37896"/>
                  </a:moveTo>
                  <a:lnTo>
                    <a:pt x="416852" y="37896"/>
                  </a:lnTo>
                  <a:lnTo>
                    <a:pt x="416852" y="50546"/>
                  </a:lnTo>
                  <a:lnTo>
                    <a:pt x="429488" y="50546"/>
                  </a:lnTo>
                  <a:lnTo>
                    <a:pt x="429488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46"/>
                  </a:lnTo>
                  <a:lnTo>
                    <a:pt x="492645" y="50546"/>
                  </a:lnTo>
                  <a:lnTo>
                    <a:pt x="492645" y="37922"/>
                  </a:lnTo>
                  <a:lnTo>
                    <a:pt x="505269" y="37922"/>
                  </a:lnTo>
                  <a:lnTo>
                    <a:pt x="505269" y="50546"/>
                  </a:lnTo>
                  <a:lnTo>
                    <a:pt x="517893" y="50546"/>
                  </a:lnTo>
                  <a:lnTo>
                    <a:pt x="517893" y="37922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22"/>
                  </a:lnTo>
                  <a:lnTo>
                    <a:pt x="543166" y="37922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55790" y="37896"/>
                  </a:lnTo>
                  <a:lnTo>
                    <a:pt x="555790" y="50546"/>
                  </a:lnTo>
                  <a:lnTo>
                    <a:pt x="568426" y="50546"/>
                  </a:lnTo>
                  <a:lnTo>
                    <a:pt x="581050" y="50546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37896"/>
                  </a:moveTo>
                  <a:lnTo>
                    <a:pt x="606323" y="37896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86" y="37922"/>
                  </a:lnTo>
                  <a:lnTo>
                    <a:pt x="606323" y="37922"/>
                  </a:lnTo>
                  <a:lnTo>
                    <a:pt x="606323" y="50546"/>
                  </a:lnTo>
                  <a:lnTo>
                    <a:pt x="618947" y="50546"/>
                  </a:lnTo>
                  <a:lnTo>
                    <a:pt x="618947" y="3789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68603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65277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92645" y="37896"/>
                  </a:move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7239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04215" y="37896"/>
                  </a:moveTo>
                  <a:lnTo>
                    <a:pt x="391591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37896"/>
                  </a:move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30542" y="37896"/>
                  </a:move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896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761826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064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14744" y="3789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14744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11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89484" y="5054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close/>
                </a:path>
                <a:path w="6064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52641" y="37896"/>
                  </a:lnTo>
                  <a:lnTo>
                    <a:pt x="252641" y="5054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77901" y="37896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064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50800">
                  <a:moveTo>
                    <a:pt x="606323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7997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23"/>
                  </a:lnTo>
                  <a:close/>
                </a:path>
                <a:path w="619125" h="381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23"/>
                  </a:lnTo>
                  <a:close/>
                </a:path>
                <a:path w="619125" h="38100">
                  <a:moveTo>
                    <a:pt x="164223" y="12623"/>
                  </a:move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23"/>
                  </a:lnTo>
                  <a:close/>
                </a:path>
                <a:path w="6191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23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49"/>
                  </a:lnTo>
                  <a:lnTo>
                    <a:pt x="315798" y="12649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49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66331" y="12623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8249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67372" y="37896"/>
                  </a:moveTo>
                  <a:lnTo>
                    <a:pt x="454748" y="37896"/>
                  </a:lnTo>
                  <a:lnTo>
                    <a:pt x="44211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67372" y="37896"/>
                  </a:lnTo>
                  <a:close/>
                </a:path>
                <a:path w="619125" h="50800">
                  <a:moveTo>
                    <a:pt x="517893" y="37896"/>
                  </a:moveTo>
                  <a:lnTo>
                    <a:pt x="50526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492633" y="50533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37896"/>
                  </a:moveTo>
                  <a:lnTo>
                    <a:pt x="530542" y="37896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68426" y="50533"/>
                  </a:lnTo>
                  <a:lnTo>
                    <a:pt x="581050" y="50533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37896"/>
                  </a:moveTo>
                  <a:lnTo>
                    <a:pt x="606323" y="37896"/>
                  </a:lnTo>
                  <a:lnTo>
                    <a:pt x="606323" y="50533"/>
                  </a:lnTo>
                  <a:lnTo>
                    <a:pt x="618947" y="50533"/>
                  </a:lnTo>
                  <a:lnTo>
                    <a:pt x="618947" y="378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86288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31" y="37896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29" y="50533"/>
                  </a:lnTo>
                  <a:lnTo>
                    <a:pt x="568426" y="5053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90077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14744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46"/>
                  </a:lnTo>
                  <a:lnTo>
                    <a:pt x="265277" y="5054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5054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66318" y="50546"/>
                  </a:lnTo>
                  <a:lnTo>
                    <a:pt x="378955" y="50546"/>
                  </a:lnTo>
                  <a:lnTo>
                    <a:pt x="391591" y="50546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67372" y="12623"/>
                  </a:move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93867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806" y="37884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49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49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68426" y="12649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97655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06425" h="508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064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064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404215" y="0"/>
                  </a:moveTo>
                  <a:lnTo>
                    <a:pt x="404215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064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064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492645" y="25273"/>
                  </a:moveTo>
                  <a:lnTo>
                    <a:pt x="480009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close/>
                </a:path>
                <a:path w="6064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501445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503971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922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922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922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922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227380" y="50546"/>
                  </a:lnTo>
                  <a:lnTo>
                    <a:pt x="227380" y="37922"/>
                  </a:lnTo>
                  <a:lnTo>
                    <a:pt x="303174" y="37922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922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507761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27380" y="12649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65277" y="12649"/>
                  </a:lnTo>
                  <a:lnTo>
                    <a:pt x="277901" y="1264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73"/>
                  </a:lnTo>
                  <a:lnTo>
                    <a:pt x="328434" y="12649"/>
                  </a:lnTo>
                  <a:lnTo>
                    <a:pt x="341058" y="12649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49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49"/>
                  </a:lnTo>
                  <a:lnTo>
                    <a:pt x="378955" y="12649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68426" y="12649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73242" y="914984"/>
            <a:ext cx="5715000" cy="4446930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4763782" y="7521740"/>
            <a:ext cx="53086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189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BC211F0-9B49-E33B-6FA0-FA3F3A503B5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29060381"/>
              </p:ext>
            </p:extLst>
          </p:nvPr>
        </p:nvGraphicFramePr>
        <p:xfrm>
          <a:off x="1981200" y="5565630"/>
          <a:ext cx="7467600" cy="18696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184400" progId="Excel.Sheet.12">
                  <p:embed/>
                </p:oleObj>
              </mc:Choice>
              <mc:Fallback>
                <p:oleObj name="Worksheet" r:id="rId4" imgW="87249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BC211F0-9B49-E33B-6FA0-FA3F3A503B5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981200" y="5565630"/>
                        <a:ext cx="7467600" cy="18696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3C416047-16DE-F9F0-40B8-C3E214BDC54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22167" y="644939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005140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238" y="1064933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126740" cy="118750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61035">
              <a:lnSpc>
                <a:spcPts val="1350"/>
              </a:lnSpc>
              <a:spcBef>
                <a:spcPts val="220"/>
              </a:spcBef>
            </a:pPr>
            <a:r>
              <a:rPr sz="1200" b="1" spc="105" dirty="0">
                <a:latin typeface="Arial"/>
                <a:cs typeface="Arial"/>
              </a:rPr>
              <a:t>DAVID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Refined rustic style comes to your living room with David </a:t>
            </a:r>
            <a:r>
              <a:rPr sz="750" spc="-10" dirty="0">
                <a:latin typeface="Raleway"/>
                <a:cs typeface="Raleway"/>
              </a:rPr>
              <a:t>occasional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from Steve SIlver Company. The contemporary styled </a:t>
            </a:r>
            <a:r>
              <a:rPr sz="750" spc="-10" dirty="0">
                <a:latin typeface="Raleway"/>
                <a:cs typeface="Raleway"/>
              </a:rPr>
              <a:t>matte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colored base features an interesting geometric shaped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combines with the Silvershield® driftwood colored top to create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collection comfortable in today's neutral environments. </a:t>
            </a:r>
            <a:r>
              <a:rPr sz="750" spc="-10" dirty="0">
                <a:latin typeface="Raleway"/>
                <a:cs typeface="Raleway"/>
              </a:rPr>
              <a:t>Choose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cocktail or end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54115" y="2616771"/>
            <a:ext cx="2769235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Silvershield</a:t>
            </a:r>
            <a:r>
              <a:rPr sz="600" baseline="48611" dirty="0">
                <a:latin typeface="Raleway"/>
                <a:cs typeface="Raleway"/>
              </a:rPr>
              <a:t>®</a:t>
            </a:r>
            <a:r>
              <a:rPr sz="600" spc="127" baseline="48611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3D</a:t>
            </a:r>
            <a:r>
              <a:rPr sz="750" spc="5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PVC laminate top that</a:t>
            </a:r>
            <a:r>
              <a:rPr sz="750" spc="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resists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scratches, heat and moisture with geometric metal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Grey driftwood color top with pewter colored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driftwood finish fits great in neutral </a:t>
            </a:r>
            <a:r>
              <a:rPr sz="750" spc="-10" dirty="0">
                <a:latin typeface="Raleway"/>
                <a:cs typeface="Raleway"/>
              </a:rPr>
              <a:t>decorating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environments</a:t>
            </a:r>
            <a:endParaRPr sz="750">
              <a:latin typeface="Raleway"/>
              <a:cs typeface="Raleway"/>
            </a:endParaRPr>
          </a:p>
          <a:p>
            <a:pPr marL="381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and end table </a:t>
            </a:r>
            <a:r>
              <a:rPr sz="750" spc="-10" dirty="0">
                <a:latin typeface="Raleway"/>
                <a:cs typeface="Raleway"/>
              </a:rPr>
              <a:t>available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67084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9944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1374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24234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6203" y="3638741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$247.00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3976617"/>
            <a:ext cx="727710" cy="727710"/>
            <a:chOff x="5907614" y="397661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398021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02743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05103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07464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0231" y="410415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11005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13365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16906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20447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22808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35407"/>
                  </a:moveTo>
                  <a:lnTo>
                    <a:pt x="448513" y="35407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35407"/>
                  </a:move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26349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295071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35420"/>
                  </a:moveTo>
                  <a:lnTo>
                    <a:pt x="354088" y="35420"/>
                  </a:ln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65874" y="47218"/>
                  </a:lnTo>
                  <a:lnTo>
                    <a:pt x="365874" y="3542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35420"/>
                  </a:move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01307" y="35420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35420"/>
                  </a:moveTo>
                  <a:lnTo>
                    <a:pt x="448513" y="35420"/>
                  </a:lnTo>
                  <a:lnTo>
                    <a:pt x="448513" y="47218"/>
                  </a:lnTo>
                  <a:lnTo>
                    <a:pt x="460298" y="47218"/>
                  </a:lnTo>
                  <a:lnTo>
                    <a:pt x="460298" y="3542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35420"/>
                  </a:moveTo>
                  <a:lnTo>
                    <a:pt x="460324" y="35420"/>
                  </a:lnTo>
                  <a:lnTo>
                    <a:pt x="460324" y="47218"/>
                  </a:lnTo>
                  <a:lnTo>
                    <a:pt x="472109" y="47218"/>
                  </a:lnTo>
                  <a:lnTo>
                    <a:pt x="472109" y="3542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35420"/>
                  </a:moveTo>
                  <a:lnTo>
                    <a:pt x="472122" y="35420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35420"/>
                  </a:moveTo>
                  <a:lnTo>
                    <a:pt x="495731" y="35420"/>
                  </a:lnTo>
                  <a:lnTo>
                    <a:pt x="483933" y="35420"/>
                  </a:lnTo>
                  <a:lnTo>
                    <a:pt x="483933" y="47218"/>
                  </a:lnTo>
                  <a:lnTo>
                    <a:pt x="495731" y="47218"/>
                  </a:lnTo>
                  <a:lnTo>
                    <a:pt x="507530" y="47218"/>
                  </a:lnTo>
                  <a:lnTo>
                    <a:pt x="507530" y="3542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9891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596"/>
                  </a:move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33431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35791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38152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4169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4523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47625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48777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85"/>
                  </a:move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11798" y="11785"/>
                  </a:lnTo>
                  <a:close/>
                </a:path>
                <a:path w="614045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85"/>
                  </a:lnTo>
                  <a:lnTo>
                    <a:pt x="23583" y="11785"/>
                  </a:lnTo>
                  <a:lnTo>
                    <a:pt x="23583" y="0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85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85"/>
                  </a:lnTo>
                  <a:lnTo>
                    <a:pt x="35407" y="23583"/>
                  </a:lnTo>
                  <a:lnTo>
                    <a:pt x="47205" y="23583"/>
                  </a:lnTo>
                  <a:lnTo>
                    <a:pt x="47205" y="11785"/>
                  </a:lnTo>
                  <a:lnTo>
                    <a:pt x="58991" y="11785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94411" y="11785"/>
                  </a:moveTo>
                  <a:lnTo>
                    <a:pt x="82613" y="11785"/>
                  </a:lnTo>
                  <a:lnTo>
                    <a:pt x="70815" y="11785"/>
                  </a:lnTo>
                  <a:lnTo>
                    <a:pt x="70815" y="23583"/>
                  </a:lnTo>
                  <a:lnTo>
                    <a:pt x="82613" y="23583"/>
                  </a:lnTo>
                  <a:lnTo>
                    <a:pt x="94411" y="23583"/>
                  </a:lnTo>
                  <a:lnTo>
                    <a:pt x="94411" y="11785"/>
                  </a:lnTo>
                  <a:close/>
                </a:path>
                <a:path w="614045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85"/>
                  </a:lnTo>
                  <a:lnTo>
                    <a:pt x="94424" y="23583"/>
                  </a:lnTo>
                  <a:lnTo>
                    <a:pt x="106222" y="23583"/>
                  </a:lnTo>
                  <a:lnTo>
                    <a:pt x="106222" y="11785"/>
                  </a:lnTo>
                  <a:lnTo>
                    <a:pt x="106222" y="0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85"/>
                  </a:lnTo>
                  <a:lnTo>
                    <a:pt x="129819" y="11785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53416" y="11785"/>
                  </a:moveTo>
                  <a:lnTo>
                    <a:pt x="141630" y="11785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85"/>
                  </a:lnTo>
                  <a:lnTo>
                    <a:pt x="165239" y="11785"/>
                  </a:lnTo>
                  <a:lnTo>
                    <a:pt x="177025" y="11785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785"/>
                  </a:moveTo>
                  <a:lnTo>
                    <a:pt x="177038" y="11785"/>
                  </a:lnTo>
                  <a:lnTo>
                    <a:pt x="177038" y="23583"/>
                  </a:lnTo>
                  <a:lnTo>
                    <a:pt x="188836" y="23583"/>
                  </a:lnTo>
                  <a:lnTo>
                    <a:pt x="188836" y="11785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12432" y="23583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36054" y="11785"/>
                  </a:move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36054" y="11785"/>
                  </a:lnTo>
                  <a:close/>
                </a:path>
                <a:path w="614045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71449" y="11785"/>
                  </a:moveTo>
                  <a:lnTo>
                    <a:pt x="259664" y="11785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85"/>
                  </a:lnTo>
                  <a:lnTo>
                    <a:pt x="247865" y="23583"/>
                  </a:lnTo>
                  <a:lnTo>
                    <a:pt x="259664" y="23583"/>
                  </a:lnTo>
                  <a:lnTo>
                    <a:pt x="271449" y="23583"/>
                  </a:lnTo>
                  <a:lnTo>
                    <a:pt x="271449" y="11785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283260" y="11785"/>
                  </a:moveTo>
                  <a:lnTo>
                    <a:pt x="271475" y="11785"/>
                  </a:lnTo>
                  <a:lnTo>
                    <a:pt x="271475" y="23583"/>
                  </a:lnTo>
                  <a:lnTo>
                    <a:pt x="283260" y="23583"/>
                  </a:lnTo>
                  <a:lnTo>
                    <a:pt x="283260" y="11785"/>
                  </a:lnTo>
                  <a:close/>
                </a:path>
                <a:path w="614045" h="35560">
                  <a:moveTo>
                    <a:pt x="295071" y="11785"/>
                  </a:move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295071" y="11785"/>
                  </a:lnTo>
                  <a:close/>
                </a:path>
                <a:path w="614045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785"/>
                  </a:moveTo>
                  <a:lnTo>
                    <a:pt x="306882" y="11785"/>
                  </a:lnTo>
                  <a:lnTo>
                    <a:pt x="306882" y="23583"/>
                  </a:lnTo>
                  <a:lnTo>
                    <a:pt x="318668" y="23583"/>
                  </a:lnTo>
                  <a:lnTo>
                    <a:pt x="318668" y="11785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14045" h="35560">
                  <a:moveTo>
                    <a:pt x="342277" y="11785"/>
                  </a:moveTo>
                  <a:lnTo>
                    <a:pt x="330492" y="11785"/>
                  </a:lnTo>
                  <a:lnTo>
                    <a:pt x="330492" y="23583"/>
                  </a:lnTo>
                  <a:lnTo>
                    <a:pt x="342277" y="23583"/>
                  </a:lnTo>
                  <a:lnTo>
                    <a:pt x="342277" y="11785"/>
                  </a:lnTo>
                  <a:close/>
                </a:path>
                <a:path w="614045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14045" h="35560">
                  <a:moveTo>
                    <a:pt x="365874" y="11785"/>
                  </a:moveTo>
                  <a:lnTo>
                    <a:pt x="354088" y="11785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85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65874" y="23583"/>
                  </a:lnTo>
                  <a:lnTo>
                    <a:pt x="365874" y="11785"/>
                  </a:lnTo>
                  <a:close/>
                </a:path>
                <a:path w="614045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85"/>
                  </a:lnTo>
                  <a:lnTo>
                    <a:pt x="377685" y="11785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785"/>
                  </a:moveTo>
                  <a:lnTo>
                    <a:pt x="377698" y="11785"/>
                  </a:lnTo>
                  <a:lnTo>
                    <a:pt x="377698" y="23583"/>
                  </a:lnTo>
                  <a:lnTo>
                    <a:pt x="389496" y="23583"/>
                  </a:lnTo>
                  <a:lnTo>
                    <a:pt x="389496" y="11785"/>
                  </a:lnTo>
                  <a:close/>
                </a:path>
                <a:path w="614045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14045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85"/>
                  </a:lnTo>
                  <a:lnTo>
                    <a:pt x="424916" y="23583"/>
                  </a:lnTo>
                  <a:lnTo>
                    <a:pt x="436702" y="23583"/>
                  </a:lnTo>
                  <a:lnTo>
                    <a:pt x="436702" y="11785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23596"/>
                  </a:move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48513" y="11785"/>
                  </a:lnTo>
                  <a:lnTo>
                    <a:pt x="460298" y="11785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35560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14045" h="35560">
                  <a:moveTo>
                    <a:pt x="495731" y="11785"/>
                  </a:move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495731" y="11785"/>
                  </a:lnTo>
                  <a:close/>
                </a:path>
                <a:path w="614045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85"/>
                  </a:lnTo>
                  <a:lnTo>
                    <a:pt x="507530" y="23583"/>
                  </a:lnTo>
                  <a:lnTo>
                    <a:pt x="519315" y="23583"/>
                  </a:lnTo>
                  <a:lnTo>
                    <a:pt x="519315" y="11785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31126" y="11785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31139" y="23583"/>
                  </a:lnTo>
                  <a:lnTo>
                    <a:pt x="542937" y="23583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785"/>
                  </a:move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close/>
                </a:path>
                <a:path w="614045" h="35560">
                  <a:moveTo>
                    <a:pt x="590143" y="11785"/>
                  </a:moveTo>
                  <a:lnTo>
                    <a:pt x="578345" y="11785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23583"/>
                  </a:lnTo>
                  <a:lnTo>
                    <a:pt x="578345" y="23583"/>
                  </a:lnTo>
                  <a:lnTo>
                    <a:pt x="590143" y="23583"/>
                  </a:lnTo>
                  <a:lnTo>
                    <a:pt x="590143" y="11785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85"/>
                  </a:lnTo>
                  <a:lnTo>
                    <a:pt x="601967" y="23583"/>
                  </a:lnTo>
                  <a:lnTo>
                    <a:pt x="613765" y="23583"/>
                  </a:lnTo>
                  <a:lnTo>
                    <a:pt x="613765" y="11785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51137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54677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57038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60579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641202"/>
              <a:ext cx="626110" cy="12065"/>
            </a:xfrm>
            <a:custGeom>
              <a:avLst/>
              <a:gdLst/>
              <a:ahLst/>
              <a:cxnLst/>
              <a:rect l="l" t="t" r="r" b="b"/>
              <a:pathLst>
                <a:path w="626109" h="12064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12064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12064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12064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12064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12064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12064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12064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12064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12064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12064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12064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12064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12064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12064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12064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12064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12064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12064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12064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12064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12064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67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AA81C71-0823-009B-054F-52F4FE2C503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84398504"/>
              </p:ext>
            </p:extLst>
          </p:nvPr>
        </p:nvGraphicFramePr>
        <p:xfrm>
          <a:off x="121766" y="5682950"/>
          <a:ext cx="7486650" cy="119873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AA81C71-0823-009B-054F-52F4FE2C503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21766" y="5682950"/>
                        <a:ext cx="7486650" cy="119873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6613313-08AE-087E-7B29-EBD992063DA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037654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28600" y="1114938"/>
            <a:ext cx="3183890" cy="186717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58750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EVELYN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14" dirty="0">
                <a:latin typeface="Arial"/>
                <a:cs typeface="Arial"/>
              </a:rPr>
              <a:t>2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Mirrors add vibrancy, light, and the illusion of space to décor styles,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Steve Silver Co. Evelyn Cocktail Table will do the same in your </a:t>
            </a:r>
            <a:r>
              <a:rPr sz="750" spc="-10" dirty="0">
                <a:latin typeface="Raleway"/>
                <a:cs typeface="Raleway"/>
              </a:rPr>
              <a:t>living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room. Both the top and apron feature beveled mirrors designed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dazzle, while below, the iron frame combines a copper chrome </a:t>
            </a:r>
            <a:r>
              <a:rPr sz="750" spc="-10" dirty="0">
                <a:latin typeface="Raleway"/>
                <a:cs typeface="Raleway"/>
              </a:rPr>
              <a:t>finish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bold, geometric angles. The result is a fashionable focal point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</a:t>
            </a:r>
            <a:r>
              <a:rPr sz="750" spc="-10" dirty="0">
                <a:latin typeface="Raleway"/>
                <a:cs typeface="Raleway"/>
              </a:rPr>
              <a:t>edge.</a:t>
            </a:r>
            <a:endParaRPr sz="750" dirty="0">
              <a:latin typeface="Raleway"/>
              <a:cs typeface="Raleway"/>
            </a:endParaRPr>
          </a:p>
          <a:p>
            <a:pPr marL="393700" marR="9398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mirror tops and sides with iron base in </a:t>
            </a:r>
            <a:r>
              <a:rPr sz="750" spc="-10" dirty="0">
                <a:latin typeface="Raleway"/>
                <a:cs typeface="Raleway"/>
              </a:rPr>
              <a:t>copper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2654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Contemporary styling features include mosaic metal </a:t>
            </a:r>
            <a:r>
              <a:rPr sz="750" spc="-20" dirty="0">
                <a:latin typeface="Raleway"/>
                <a:cs typeface="Raleway"/>
              </a:rPr>
              <a:t>side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panels and mirrored top with mirrored apron </a:t>
            </a:r>
            <a:r>
              <a:rPr sz="750" spc="-20" dirty="0">
                <a:latin typeface="Raleway"/>
                <a:cs typeface="Raleway"/>
              </a:rPr>
              <a:t>rail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Large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scale cocktail table fills any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6729" y="28831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28600" y="3259582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$283.00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37699" y="3617398"/>
            <a:ext cx="727710" cy="727710"/>
            <a:chOff x="44024" y="359371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47625" y="35973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4843" y="36445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4843" y="366812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370353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24129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6641" y="37212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372714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37507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35407"/>
                  </a:moveTo>
                  <a:lnTo>
                    <a:pt x="448513" y="35407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37861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382156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38569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38805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90" y="47218"/>
                  </a:lnTo>
                  <a:lnTo>
                    <a:pt x="342290" y="35420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39160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23596"/>
                  </a:move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39396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397501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18021" y="35420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010431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01980" h="47625">
                  <a:moveTo>
                    <a:pt x="23596" y="23596"/>
                  </a:move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0198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0198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01980" h="47625">
                  <a:moveTo>
                    <a:pt x="70815" y="23596"/>
                  </a:move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close/>
                </a:path>
                <a:path w="60198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0198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0198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01980" h="47625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0198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0198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0198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0198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0198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0198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0198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0198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8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80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01980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0198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0198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0198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0198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8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8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0198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0198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8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8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8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0198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8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8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0198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0198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0198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0198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0198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8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0198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54" y="23596"/>
                  </a:moveTo>
                  <a:lnTo>
                    <a:pt x="590156" y="23596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04583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06944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596"/>
                  </a:move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47625">
                  <a:moveTo>
                    <a:pt x="601954" y="23596"/>
                  </a:moveTo>
                  <a:lnTo>
                    <a:pt x="590156" y="23596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1048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12846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1638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35560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18748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77698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close/>
                </a:path>
                <a:path w="62611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25563" y="23596"/>
                  </a:move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22288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14045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19100" y="4258297"/>
              <a:ext cx="401320" cy="12065"/>
            </a:xfrm>
            <a:custGeom>
              <a:avLst/>
              <a:gdLst/>
              <a:ahLst/>
              <a:cxnLst/>
              <a:rect l="l" t="t" r="r" b="b"/>
              <a:pathLst>
                <a:path w="401320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401320" h="12064">
                  <a:moveTo>
                    <a:pt x="35394" y="0"/>
                  </a:moveTo>
                  <a:lnTo>
                    <a:pt x="23609" y="0"/>
                  </a:lnTo>
                  <a:lnTo>
                    <a:pt x="23609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401320" h="12064">
                  <a:moveTo>
                    <a:pt x="82600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00" y="11798"/>
                  </a:lnTo>
                  <a:lnTo>
                    <a:pt x="82600" y="0"/>
                  </a:lnTo>
                  <a:close/>
                </a:path>
                <a:path w="401320" h="12064">
                  <a:moveTo>
                    <a:pt x="141630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06235" y="0"/>
                  </a:lnTo>
                  <a:lnTo>
                    <a:pt x="106235" y="11798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40132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401320" h="12064">
                  <a:moveTo>
                    <a:pt x="188849" y="0"/>
                  </a:moveTo>
                  <a:lnTo>
                    <a:pt x="177050" y="0"/>
                  </a:lnTo>
                  <a:lnTo>
                    <a:pt x="165252" y="0"/>
                  </a:lnTo>
                  <a:lnTo>
                    <a:pt x="165252" y="11798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401320" h="12064">
                  <a:moveTo>
                    <a:pt x="212458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58" y="11798"/>
                  </a:lnTo>
                  <a:lnTo>
                    <a:pt x="212458" y="0"/>
                  </a:lnTo>
                  <a:close/>
                </a:path>
                <a:path w="401320" h="12064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401320" h="12064">
                  <a:moveTo>
                    <a:pt x="259664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401320" h="12064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401320" h="12064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401320" h="12064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401320" h="12064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401320" h="12064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636747" y="976559"/>
            <a:ext cx="5715000" cy="4446270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4766525" y="7521740"/>
            <a:ext cx="5257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195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69193E32-CF32-2B37-9053-D9EDE18986E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19222339"/>
              </p:ext>
            </p:extLst>
          </p:nvPr>
        </p:nvGraphicFramePr>
        <p:xfrm>
          <a:off x="1581150" y="5681312"/>
          <a:ext cx="8265622" cy="1323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69193E32-CF32-2B37-9053-D9EDE18986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1150" y="5681312"/>
                        <a:ext cx="8265622" cy="132346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C35CA1E5-5F23-15C1-4303-6EFB14872B6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66834" y="6403621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08380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7150" y="944588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221730" y="22925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221730" y="25211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221730" y="26354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221730" y="28640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221730" y="29783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221730" y="30926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21730" y="32069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21730" y="33212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21730" y="34355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943600" y="1066800"/>
            <a:ext cx="3201035" cy="2991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0" dirty="0">
                <a:latin typeface="Arial"/>
                <a:cs typeface="Arial"/>
              </a:rPr>
              <a:t>FROSTINE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FS700-2E-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Smoky glass tops, a patterned mirror shelf and a chrome base </a:t>
            </a:r>
            <a:r>
              <a:rPr sz="750" spc="-10" dirty="0">
                <a:latin typeface="Raleway"/>
                <a:cs typeface="Raleway"/>
              </a:rPr>
              <a:t>combine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 add sparkle and glam to a room in this romantic set of Living </a:t>
            </a:r>
            <a:r>
              <a:rPr sz="750" spc="-20" dirty="0">
                <a:latin typeface="Raleway"/>
                <a:cs typeface="Raleway"/>
              </a:rPr>
              <a:t>Room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tables. Frostine features a round shape that softens a room and makes </a:t>
            </a:r>
            <a:r>
              <a:rPr sz="750" spc="-25" dirty="0">
                <a:latin typeface="Raleway"/>
                <a:cs typeface="Raleway"/>
              </a:rPr>
              <a:t>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easier to navigate by eliminating pesky corners. Use with a Sectional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Sofa and Loveseat sets to add a glamorous touch to your home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1822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chrome plating, 5mm tempered gray glass, </a:t>
            </a:r>
            <a:r>
              <a:rPr sz="750" spc="-25" dirty="0">
                <a:latin typeface="Raleway"/>
                <a:cs typeface="Raleway"/>
              </a:rPr>
              <a:t>5mm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pattern </a:t>
            </a:r>
            <a:r>
              <a:rPr sz="750" spc="-10" dirty="0">
                <a:latin typeface="Raleway"/>
                <a:cs typeface="Raleway"/>
              </a:rPr>
              <a:t>mirror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Tempered </a:t>
            </a:r>
            <a:r>
              <a:rPr sz="750" spc="-10" dirty="0">
                <a:latin typeface="Raleway"/>
                <a:cs typeface="Raleway"/>
              </a:rPr>
              <a:t>glass</a:t>
            </a:r>
            <a:endParaRPr sz="750" dirty="0">
              <a:latin typeface="Raleway"/>
              <a:cs typeface="Raleway"/>
            </a:endParaRPr>
          </a:p>
          <a:p>
            <a:pPr marL="393700" marR="1066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 Table can be used as a Side Table in a Living Room or </a:t>
            </a:r>
            <a:r>
              <a:rPr sz="750" spc="-25" dirty="0">
                <a:latin typeface="Raleway"/>
                <a:cs typeface="Raleway"/>
              </a:rPr>
              <a:t>as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 in a </a:t>
            </a:r>
            <a:r>
              <a:rPr sz="750" spc="-10" dirty="0">
                <a:latin typeface="Raleway"/>
                <a:cs typeface="Raleway"/>
              </a:rPr>
              <a:t>Bedroom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Chrome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endParaRPr sz="750" dirty="0">
              <a:latin typeface="Raleway"/>
              <a:cs typeface="Raleway"/>
            </a:endParaRPr>
          </a:p>
          <a:p>
            <a:pPr marL="393700" marR="85534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prevent damage to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Cocktail Table Size: 31.25" x 31.25" x </a:t>
            </a:r>
            <a:r>
              <a:rPr sz="750" spc="-25" dirty="0">
                <a:latin typeface="Raleway"/>
                <a:cs typeface="Raleway"/>
              </a:rPr>
              <a:t>18"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 Table Size: 21.5" x 21.5" x </a:t>
            </a:r>
            <a:r>
              <a:rPr sz="750" spc="-25" dirty="0">
                <a:latin typeface="Raleway"/>
                <a:cs typeface="Raleway"/>
              </a:rPr>
              <a:t>24"</a:t>
            </a:r>
            <a:endParaRPr sz="750" dirty="0">
              <a:latin typeface="Raleway"/>
              <a:cs typeface="Raleway"/>
            </a:endParaRPr>
          </a:p>
          <a:p>
            <a:pPr marL="393700" marR="95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includes Cocktail Table and 2 End Tables. Each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$317.00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952699" y="4046976"/>
            <a:ext cx="727710" cy="727710"/>
            <a:chOff x="5907614" y="3870890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5911215" y="38744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9250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353695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9502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909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909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84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909"/>
                  </a:lnTo>
                  <a:lnTo>
                    <a:pt x="240004" y="3790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41058" y="37909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98816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4372" y="400712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01344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381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505269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381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03870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07659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381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28422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38100">
                  <a:moveTo>
                    <a:pt x="467385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close/>
                </a:path>
                <a:path w="6191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38100">
                  <a:moveTo>
                    <a:pt x="568426" y="12623"/>
                  </a:move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68426" y="12623"/>
                  </a:lnTo>
                  <a:close/>
                </a:path>
                <a:path w="619125" h="38100">
                  <a:moveTo>
                    <a:pt x="606310" y="25260"/>
                  </a:move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10185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95" y="50533"/>
                  </a:lnTo>
                  <a:lnTo>
                    <a:pt x="353695" y="37909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9264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13975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18947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17765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06425" h="50800">
                  <a:moveTo>
                    <a:pt x="138963" y="25260"/>
                  </a:moveTo>
                  <a:lnTo>
                    <a:pt x="138963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064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064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064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064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064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064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21553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25273"/>
                  </a:move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12636" y="25273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922"/>
                  </a:lnTo>
                  <a:lnTo>
                    <a:pt x="37896" y="37922"/>
                  </a:lnTo>
                  <a:lnTo>
                    <a:pt x="50533" y="37922"/>
                  </a:lnTo>
                  <a:lnTo>
                    <a:pt x="63169" y="37922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63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65264" y="37922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29488" y="37922"/>
                  </a:lnTo>
                  <a:lnTo>
                    <a:pt x="429488" y="2527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95" y="37922"/>
                  </a:lnTo>
                  <a:lnTo>
                    <a:pt x="366331" y="37922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24080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75793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80009" y="12649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74372" y="427870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50533" y="12623"/>
                  </a:moveTo>
                  <a:lnTo>
                    <a:pt x="37896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06425" h="381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064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41058" y="0"/>
                  </a:move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06425" h="38100">
                  <a:moveTo>
                    <a:pt x="366318" y="0"/>
                  </a:moveTo>
                  <a:lnTo>
                    <a:pt x="353682" y="0"/>
                  </a:lnTo>
                  <a:lnTo>
                    <a:pt x="353682" y="12623"/>
                  </a:lnTo>
                  <a:lnTo>
                    <a:pt x="353682" y="25260"/>
                  </a:lnTo>
                  <a:lnTo>
                    <a:pt x="366318" y="25260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606425" h="38100">
                  <a:moveTo>
                    <a:pt x="480009" y="0"/>
                  </a:moveTo>
                  <a:lnTo>
                    <a:pt x="467372" y="0"/>
                  </a:lnTo>
                  <a:lnTo>
                    <a:pt x="454736" y="0"/>
                  </a:lnTo>
                  <a:lnTo>
                    <a:pt x="454736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23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38100">
                  <a:moveTo>
                    <a:pt x="543166" y="0"/>
                  </a:move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30529" y="2526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303966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50533" y="12623"/>
                  </a:moveTo>
                  <a:lnTo>
                    <a:pt x="50533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25400">
                  <a:moveTo>
                    <a:pt x="75806" y="12623"/>
                  </a:moveTo>
                  <a:lnTo>
                    <a:pt x="63169" y="12623"/>
                  </a:lnTo>
                  <a:lnTo>
                    <a:pt x="63169" y="25260"/>
                  </a:lnTo>
                  <a:lnTo>
                    <a:pt x="75806" y="25260"/>
                  </a:lnTo>
                  <a:lnTo>
                    <a:pt x="75806" y="12623"/>
                  </a:lnTo>
                  <a:close/>
                </a:path>
                <a:path w="619125" h="254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254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254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254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25400">
                  <a:moveTo>
                    <a:pt x="265277" y="12623"/>
                  </a:move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254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254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254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254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254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335545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96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329226"/>
              <a:ext cx="581660" cy="50800"/>
            </a:xfrm>
            <a:custGeom>
              <a:avLst/>
              <a:gdLst/>
              <a:ahLst/>
              <a:cxnLst/>
              <a:rect l="l" t="t" r="r" b="b"/>
              <a:pathLst>
                <a:path w="581659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581659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581659" h="50800">
                  <a:moveTo>
                    <a:pt x="113690" y="25260"/>
                  </a:move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581659" h="50800">
                  <a:moveTo>
                    <a:pt x="176847" y="37896"/>
                  </a:moveTo>
                  <a:lnTo>
                    <a:pt x="176847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581659" h="50800">
                  <a:moveTo>
                    <a:pt x="176847" y="12636"/>
                  </a:move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581659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581659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581659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581659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581659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581659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581659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581659" h="50800">
                  <a:moveTo>
                    <a:pt x="581063" y="0"/>
                  </a:move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436712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77901" y="37896"/>
                  </a:move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65264" y="37909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37896"/>
                  </a:move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896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440502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53695" y="5054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1735" y="444291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90537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53695" y="12649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49"/>
                  </a:lnTo>
                  <a:lnTo>
                    <a:pt x="378955" y="12649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67385" y="12623"/>
                  </a:move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49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17906" y="12649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49"/>
                  </a:lnTo>
                  <a:lnTo>
                    <a:pt x="581063" y="12649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61735" y="44808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66318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1735" y="450608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12611"/>
                  </a:moveTo>
                  <a:lnTo>
                    <a:pt x="75793" y="12611"/>
                  </a:lnTo>
                  <a:lnTo>
                    <a:pt x="75793" y="25247"/>
                  </a:lnTo>
                  <a:lnTo>
                    <a:pt x="63169" y="25247"/>
                  </a:lnTo>
                  <a:lnTo>
                    <a:pt x="12636" y="25247"/>
                  </a:lnTo>
                  <a:lnTo>
                    <a:pt x="12636" y="12611"/>
                  </a:lnTo>
                  <a:lnTo>
                    <a:pt x="0" y="12611"/>
                  </a:lnTo>
                  <a:lnTo>
                    <a:pt x="0" y="25247"/>
                  </a:lnTo>
                  <a:lnTo>
                    <a:pt x="0" y="37884"/>
                  </a:lnTo>
                  <a:lnTo>
                    <a:pt x="88430" y="37884"/>
                  </a:lnTo>
                  <a:lnTo>
                    <a:pt x="88430" y="25247"/>
                  </a:lnTo>
                  <a:lnTo>
                    <a:pt x="88430" y="12611"/>
                  </a:lnTo>
                  <a:close/>
                </a:path>
                <a:path w="619125" h="38100">
                  <a:moveTo>
                    <a:pt x="113690" y="25247"/>
                  </a:moveTo>
                  <a:lnTo>
                    <a:pt x="101053" y="25247"/>
                  </a:lnTo>
                  <a:lnTo>
                    <a:pt x="101053" y="37884"/>
                  </a:lnTo>
                  <a:lnTo>
                    <a:pt x="113690" y="37884"/>
                  </a:lnTo>
                  <a:lnTo>
                    <a:pt x="113690" y="25247"/>
                  </a:lnTo>
                  <a:close/>
                </a:path>
                <a:path w="619125" h="38100">
                  <a:moveTo>
                    <a:pt x="138963" y="25247"/>
                  </a:moveTo>
                  <a:lnTo>
                    <a:pt x="126326" y="25247"/>
                  </a:lnTo>
                  <a:lnTo>
                    <a:pt x="126326" y="37884"/>
                  </a:lnTo>
                  <a:lnTo>
                    <a:pt x="138963" y="37884"/>
                  </a:lnTo>
                  <a:lnTo>
                    <a:pt x="138963" y="25247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11"/>
                  </a:lnTo>
                  <a:lnTo>
                    <a:pt x="315798" y="12611"/>
                  </a:lnTo>
                  <a:lnTo>
                    <a:pt x="303174" y="12611"/>
                  </a:lnTo>
                  <a:lnTo>
                    <a:pt x="290537" y="12611"/>
                  </a:lnTo>
                  <a:lnTo>
                    <a:pt x="277901" y="12611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11"/>
                  </a:lnTo>
                  <a:lnTo>
                    <a:pt x="252641" y="12611"/>
                  </a:lnTo>
                  <a:lnTo>
                    <a:pt x="252641" y="25247"/>
                  </a:lnTo>
                  <a:lnTo>
                    <a:pt x="240004" y="25247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47"/>
                  </a:lnTo>
                  <a:lnTo>
                    <a:pt x="202107" y="37884"/>
                  </a:lnTo>
                  <a:lnTo>
                    <a:pt x="214744" y="37884"/>
                  </a:lnTo>
                  <a:lnTo>
                    <a:pt x="214744" y="25247"/>
                  </a:lnTo>
                  <a:lnTo>
                    <a:pt x="227368" y="25247"/>
                  </a:lnTo>
                  <a:lnTo>
                    <a:pt x="227368" y="37884"/>
                  </a:lnTo>
                  <a:lnTo>
                    <a:pt x="240004" y="37884"/>
                  </a:lnTo>
                  <a:lnTo>
                    <a:pt x="252641" y="37884"/>
                  </a:lnTo>
                  <a:lnTo>
                    <a:pt x="265277" y="37884"/>
                  </a:lnTo>
                  <a:lnTo>
                    <a:pt x="265277" y="25247"/>
                  </a:lnTo>
                  <a:lnTo>
                    <a:pt x="277901" y="25247"/>
                  </a:lnTo>
                  <a:lnTo>
                    <a:pt x="290537" y="25247"/>
                  </a:lnTo>
                  <a:lnTo>
                    <a:pt x="303161" y="25247"/>
                  </a:lnTo>
                  <a:lnTo>
                    <a:pt x="303161" y="37884"/>
                  </a:lnTo>
                  <a:lnTo>
                    <a:pt x="315798" y="37884"/>
                  </a:lnTo>
                  <a:lnTo>
                    <a:pt x="315798" y="25247"/>
                  </a:lnTo>
                  <a:lnTo>
                    <a:pt x="328434" y="25247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11"/>
                  </a:lnTo>
                  <a:lnTo>
                    <a:pt x="429488" y="12611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11"/>
                  </a:lnTo>
                  <a:lnTo>
                    <a:pt x="391591" y="12611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11"/>
                  </a:lnTo>
                  <a:lnTo>
                    <a:pt x="366318" y="25247"/>
                  </a:lnTo>
                  <a:lnTo>
                    <a:pt x="378955" y="25247"/>
                  </a:lnTo>
                  <a:lnTo>
                    <a:pt x="378955" y="37884"/>
                  </a:lnTo>
                  <a:lnTo>
                    <a:pt x="391579" y="37884"/>
                  </a:lnTo>
                  <a:lnTo>
                    <a:pt x="404215" y="37884"/>
                  </a:lnTo>
                  <a:lnTo>
                    <a:pt x="404215" y="25247"/>
                  </a:lnTo>
                  <a:lnTo>
                    <a:pt x="416852" y="25247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47"/>
                  </a:lnTo>
                  <a:lnTo>
                    <a:pt x="429475" y="37884"/>
                  </a:lnTo>
                  <a:lnTo>
                    <a:pt x="442112" y="37884"/>
                  </a:lnTo>
                  <a:lnTo>
                    <a:pt x="442112" y="25247"/>
                  </a:lnTo>
                  <a:lnTo>
                    <a:pt x="454748" y="25247"/>
                  </a:lnTo>
                  <a:lnTo>
                    <a:pt x="454748" y="37884"/>
                  </a:lnTo>
                  <a:lnTo>
                    <a:pt x="467372" y="37884"/>
                  </a:lnTo>
                  <a:lnTo>
                    <a:pt x="505269" y="37884"/>
                  </a:lnTo>
                  <a:lnTo>
                    <a:pt x="505269" y="25247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11"/>
                  </a:lnTo>
                  <a:lnTo>
                    <a:pt x="517906" y="25247"/>
                  </a:lnTo>
                  <a:lnTo>
                    <a:pt x="530542" y="25247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11"/>
                  </a:lnTo>
                  <a:lnTo>
                    <a:pt x="581063" y="12611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11"/>
                  </a:lnTo>
                  <a:lnTo>
                    <a:pt x="543166" y="25247"/>
                  </a:lnTo>
                  <a:lnTo>
                    <a:pt x="555802" y="25247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47"/>
                  </a:lnTo>
                  <a:lnTo>
                    <a:pt x="568426" y="37884"/>
                  </a:lnTo>
                  <a:lnTo>
                    <a:pt x="581063" y="37884"/>
                  </a:lnTo>
                  <a:lnTo>
                    <a:pt x="581063" y="25247"/>
                  </a:lnTo>
                  <a:lnTo>
                    <a:pt x="593674" y="25247"/>
                  </a:lnTo>
                  <a:lnTo>
                    <a:pt x="593674" y="37884"/>
                  </a:lnTo>
                  <a:lnTo>
                    <a:pt x="606310" y="37884"/>
                  </a:lnTo>
                  <a:lnTo>
                    <a:pt x="618947" y="37884"/>
                  </a:lnTo>
                  <a:lnTo>
                    <a:pt x="618947" y="25247"/>
                  </a:lnTo>
                  <a:lnTo>
                    <a:pt x="606310" y="25247"/>
                  </a:lnTo>
                  <a:lnTo>
                    <a:pt x="593699" y="25247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4763782" y="7521740"/>
            <a:ext cx="53086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198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B5042BFB-7164-2432-96EC-48CD1E3D9A3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83402789"/>
              </p:ext>
            </p:extLst>
          </p:nvPr>
        </p:nvGraphicFramePr>
        <p:xfrm>
          <a:off x="35011" y="5612397"/>
          <a:ext cx="8724900" cy="1397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B5042BFB-7164-2432-96EC-48CD1E3D9A3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5011" y="5612397"/>
                        <a:ext cx="8724900" cy="1397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C61688E-9EB7-FF77-8309-053BC95F848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533556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1440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813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099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385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898515" y="1080157"/>
            <a:ext cx="3202940" cy="217239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1686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HIGHLAND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PARK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- </a:t>
            </a:r>
            <a:r>
              <a:rPr sz="1200" b="1" spc="100" dirty="0">
                <a:latin typeface="Arial"/>
                <a:cs typeface="Arial"/>
              </a:rPr>
              <a:t>WHITE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60" dirty="0">
                <a:latin typeface="Arial"/>
                <a:cs typeface="Arial"/>
              </a:rPr>
              <a:t>PIECE </a:t>
            </a:r>
            <a:r>
              <a:rPr sz="1200" b="1" spc="90" dirty="0">
                <a:latin typeface="Arial"/>
                <a:cs typeface="Arial"/>
              </a:rPr>
              <a:t>KING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(KING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873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Get the finest in romantic, vintage styling with Highland Park by </a:t>
            </a:r>
            <a:r>
              <a:rPr sz="750" spc="-10" dirty="0">
                <a:latin typeface="Raleway"/>
                <a:cs typeface="Raleway"/>
              </a:rPr>
              <a:t>Steve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Company. This bedroom collection features a multi-</a:t>
            </a:r>
            <a:r>
              <a:rPr sz="750" spc="-10" dirty="0">
                <a:latin typeface="Raleway"/>
                <a:cs typeface="Raleway"/>
              </a:rPr>
              <a:t>step,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 Cathedral White finish that evokes the feeling of time-</a:t>
            </a:r>
            <a:r>
              <a:rPr sz="750" spc="-20" dirty="0">
                <a:latin typeface="Raleway"/>
                <a:cs typeface="Raleway"/>
              </a:rPr>
              <a:t>worn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antiques with all the amenities today designs offer (like USB chargers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nightstand). Refresh your bedroom with the nostalgia of </a:t>
            </a:r>
            <a:r>
              <a:rPr sz="750" spc="-10" dirty="0">
                <a:latin typeface="Raleway"/>
                <a:cs typeface="Raleway"/>
              </a:rPr>
              <a:t>Highland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Park.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1631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hardwood solids and veneers in a multi-</a:t>
            </a:r>
            <a:r>
              <a:rPr sz="750" spc="-20" dirty="0">
                <a:latin typeface="Raleway"/>
                <a:cs typeface="Raleway"/>
              </a:rPr>
              <a:t>step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cathedral white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3308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vintage finish, framed door </a:t>
            </a:r>
            <a:r>
              <a:rPr sz="750" spc="-10" dirty="0">
                <a:latin typeface="Raleway"/>
                <a:cs typeface="Raleway"/>
              </a:rPr>
              <a:t>fronts,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 features 2 USB connections for easy recharging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electrical for easy </a:t>
            </a:r>
            <a:r>
              <a:rPr sz="750" spc="-10" dirty="0">
                <a:latin typeface="Raleway"/>
                <a:cs typeface="Raleway"/>
              </a:rPr>
              <a:t>access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Storage pieces include dresser, chest, and </a:t>
            </a:r>
            <a:r>
              <a:rPr sz="750" spc="-10" dirty="0">
                <a:latin typeface="Raleway"/>
                <a:cs typeface="Raleway"/>
              </a:rPr>
              <a:t>vanity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176645" y="31671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3543553"/>
            <a:ext cx="99377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$1,249.00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901370"/>
            <a:ext cx="727710" cy="727710"/>
            <a:chOff x="5907614" y="3901370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90497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2960" y="394670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78"/>
                  </a:move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73826" y="3967581"/>
              <a:ext cx="177800" cy="10795"/>
            </a:xfrm>
            <a:custGeom>
              <a:avLst/>
              <a:gdLst/>
              <a:ahLst/>
              <a:cxnLst/>
              <a:rect l="l" t="t" r="r" b="b"/>
              <a:pathLst>
                <a:path w="177800" h="10795">
                  <a:moveTo>
                    <a:pt x="31305" y="0"/>
                  </a:moveTo>
                  <a:lnTo>
                    <a:pt x="20866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177800" h="10795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177800" h="10795">
                  <a:moveTo>
                    <a:pt x="125222" y="0"/>
                  </a:moveTo>
                  <a:lnTo>
                    <a:pt x="125222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177800" h="10795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151219" y="3972801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2960" y="3967581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20954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20954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4" h="20954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20954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20954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4" h="20954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4" h="20954">
                  <a:moveTo>
                    <a:pt x="323481" y="10426"/>
                  </a:moveTo>
                  <a:lnTo>
                    <a:pt x="323481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4" h="20954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20954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20954">
                  <a:moveTo>
                    <a:pt x="490435" y="0"/>
                  </a:moveTo>
                  <a:lnTo>
                    <a:pt x="490435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443383" y="3983227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10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2960" y="3988447"/>
              <a:ext cx="636905" cy="10795"/>
            </a:xfrm>
            <a:custGeom>
              <a:avLst/>
              <a:gdLst/>
              <a:ahLst/>
              <a:cxnLst/>
              <a:rect l="l" t="t" r="r" b="b"/>
              <a:pathLst>
                <a:path w="636904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10795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4" h="10795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10795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10795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10795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4" h="10795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10795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4" h="10795">
                  <a:moveTo>
                    <a:pt x="271297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10795">
                  <a:moveTo>
                    <a:pt x="344347" y="0"/>
                  </a:move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10795">
                  <a:moveTo>
                    <a:pt x="417385" y="0"/>
                  </a:moveTo>
                  <a:lnTo>
                    <a:pt x="417385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10795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10795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10795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10795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10795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10795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10795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2959" y="4004106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2960" y="399888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20954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20954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20954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20954">
                  <a:moveTo>
                    <a:pt x="532168" y="0"/>
                  </a:moveTo>
                  <a:lnTo>
                    <a:pt x="532168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3386" y="401453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2960" y="4019752"/>
              <a:ext cx="584835" cy="31750"/>
            </a:xfrm>
            <a:custGeom>
              <a:avLst/>
              <a:gdLst/>
              <a:ahLst/>
              <a:cxnLst/>
              <a:rect l="l" t="t" r="r" b="b"/>
              <a:pathLst>
                <a:path w="58483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584834" h="31750">
                  <a:moveTo>
                    <a:pt x="41732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41732" y="10439"/>
                  </a:lnTo>
                  <a:close/>
                </a:path>
                <a:path w="584834" h="31750">
                  <a:moveTo>
                    <a:pt x="146088" y="0"/>
                  </a:move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584834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584834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58483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58483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584834" h="3175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584834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58483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58483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58483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584834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584834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584834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584834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3386" y="404061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20878" y="10439"/>
                  </a:moveTo>
                  <a:lnTo>
                    <a:pt x="10439" y="10439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78"/>
                  </a:lnTo>
                  <a:lnTo>
                    <a:pt x="20878" y="10439"/>
                  </a:lnTo>
                  <a:close/>
                </a:path>
                <a:path w="626109" h="31750">
                  <a:moveTo>
                    <a:pt x="146088" y="20866"/>
                  </a:moveTo>
                  <a:lnTo>
                    <a:pt x="146088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26109" h="31750">
                  <a:moveTo>
                    <a:pt x="187833" y="10439"/>
                  </a:moveTo>
                  <a:lnTo>
                    <a:pt x="177393" y="10439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close/>
                </a:path>
                <a:path w="626109" h="31750">
                  <a:moveTo>
                    <a:pt x="302615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31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71310" y="31305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close/>
                </a:path>
                <a:path w="626109" h="31750">
                  <a:moveTo>
                    <a:pt x="375653" y="10439"/>
                  </a:moveTo>
                  <a:lnTo>
                    <a:pt x="365226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7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26109" h="31750">
                  <a:moveTo>
                    <a:pt x="427837" y="20866"/>
                  </a:moveTo>
                  <a:lnTo>
                    <a:pt x="417398" y="20866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66"/>
                  </a:lnTo>
                  <a:close/>
                </a:path>
                <a:path w="626109" h="31750">
                  <a:moveTo>
                    <a:pt x="490435" y="10439"/>
                  </a:moveTo>
                  <a:lnTo>
                    <a:pt x="480009" y="10439"/>
                  </a:lnTo>
                  <a:lnTo>
                    <a:pt x="469569" y="10439"/>
                  </a:lnTo>
                  <a:lnTo>
                    <a:pt x="459143" y="10439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09" h="31750">
                  <a:moveTo>
                    <a:pt x="511314" y="10439"/>
                  </a:moveTo>
                  <a:lnTo>
                    <a:pt x="500875" y="10439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close/>
                </a:path>
                <a:path w="626109" h="31750">
                  <a:moveTo>
                    <a:pt x="542620" y="10439"/>
                  </a:move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594766" y="0"/>
                  </a:lnTo>
                  <a:lnTo>
                    <a:pt x="594766" y="10439"/>
                  </a:lnTo>
                  <a:lnTo>
                    <a:pt x="584352" y="10439"/>
                  </a:lnTo>
                  <a:lnTo>
                    <a:pt x="573925" y="10439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63486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2960" y="406148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83477" y="10439"/>
                  </a:moveTo>
                  <a:lnTo>
                    <a:pt x="83477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4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4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36904" h="31750">
                  <a:moveTo>
                    <a:pt x="313042" y="10439"/>
                  </a:moveTo>
                  <a:lnTo>
                    <a:pt x="313042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54787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396519" y="20878"/>
                  </a:move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31750">
                  <a:moveTo>
                    <a:pt x="553046" y="20878"/>
                  </a:moveTo>
                  <a:lnTo>
                    <a:pt x="542607" y="2087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36524" y="20878"/>
                  </a:move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05193" y="31318"/>
                  </a:lnTo>
                  <a:lnTo>
                    <a:pt x="615632" y="3131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2960" y="408236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41910">
                  <a:moveTo>
                    <a:pt x="83477" y="10426"/>
                  </a:moveTo>
                  <a:lnTo>
                    <a:pt x="83477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62611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4" h="41910">
                  <a:moveTo>
                    <a:pt x="104343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41910">
                  <a:moveTo>
                    <a:pt x="114782" y="31305"/>
                  </a:moveTo>
                  <a:lnTo>
                    <a:pt x="104343" y="31305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close/>
                </a:path>
                <a:path w="636904" h="41910">
                  <a:moveTo>
                    <a:pt x="177393" y="31305"/>
                  </a:moveTo>
                  <a:lnTo>
                    <a:pt x="166954" y="31305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close/>
                </a:path>
                <a:path w="636904" h="41910">
                  <a:moveTo>
                    <a:pt x="208699" y="10426"/>
                  </a:moveTo>
                  <a:lnTo>
                    <a:pt x="208699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4" h="41910">
                  <a:moveTo>
                    <a:pt x="219125" y="31305"/>
                  </a:moveTo>
                  <a:lnTo>
                    <a:pt x="208699" y="31305"/>
                  </a:lnTo>
                  <a:lnTo>
                    <a:pt x="198259" y="31305"/>
                  </a:lnTo>
                  <a:lnTo>
                    <a:pt x="187820" y="31305"/>
                  </a:lnTo>
                  <a:lnTo>
                    <a:pt x="187820" y="41744"/>
                  </a:lnTo>
                  <a:lnTo>
                    <a:pt x="198259" y="41744"/>
                  </a:lnTo>
                  <a:lnTo>
                    <a:pt x="208686" y="41744"/>
                  </a:lnTo>
                  <a:lnTo>
                    <a:pt x="219125" y="41744"/>
                  </a:lnTo>
                  <a:lnTo>
                    <a:pt x="219125" y="31305"/>
                  </a:lnTo>
                  <a:close/>
                </a:path>
                <a:path w="636904" h="4191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41744"/>
                  </a:lnTo>
                  <a:lnTo>
                    <a:pt x="240004" y="41744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4" h="41910">
                  <a:moveTo>
                    <a:pt x="260870" y="31305"/>
                  </a:moveTo>
                  <a:lnTo>
                    <a:pt x="250431" y="31305"/>
                  </a:lnTo>
                  <a:lnTo>
                    <a:pt x="250431" y="41744"/>
                  </a:lnTo>
                  <a:lnTo>
                    <a:pt x="260870" y="41744"/>
                  </a:lnTo>
                  <a:lnTo>
                    <a:pt x="260870" y="31305"/>
                  </a:lnTo>
                  <a:close/>
                </a:path>
                <a:path w="636904" h="41910">
                  <a:moveTo>
                    <a:pt x="292176" y="31305"/>
                  </a:moveTo>
                  <a:lnTo>
                    <a:pt x="281736" y="31305"/>
                  </a:lnTo>
                  <a:lnTo>
                    <a:pt x="271297" y="31305"/>
                  </a:lnTo>
                  <a:lnTo>
                    <a:pt x="271297" y="41744"/>
                  </a:lnTo>
                  <a:lnTo>
                    <a:pt x="281736" y="41744"/>
                  </a:lnTo>
                  <a:lnTo>
                    <a:pt x="292176" y="41744"/>
                  </a:lnTo>
                  <a:lnTo>
                    <a:pt x="292176" y="31305"/>
                  </a:lnTo>
                  <a:close/>
                </a:path>
                <a:path w="636904" h="41910">
                  <a:moveTo>
                    <a:pt x="333908" y="31305"/>
                  </a:moveTo>
                  <a:lnTo>
                    <a:pt x="323469" y="31305"/>
                  </a:lnTo>
                  <a:lnTo>
                    <a:pt x="323469" y="41744"/>
                  </a:lnTo>
                  <a:lnTo>
                    <a:pt x="333908" y="41744"/>
                  </a:lnTo>
                  <a:lnTo>
                    <a:pt x="333908" y="31305"/>
                  </a:lnTo>
                  <a:close/>
                </a:path>
                <a:path w="636904" h="41910">
                  <a:moveTo>
                    <a:pt x="333908" y="10426"/>
                  </a:moveTo>
                  <a:lnTo>
                    <a:pt x="333908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4" h="4191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44347" y="31305"/>
                  </a:lnTo>
                  <a:lnTo>
                    <a:pt x="344347" y="41744"/>
                  </a:lnTo>
                  <a:lnTo>
                    <a:pt x="354787" y="41744"/>
                  </a:lnTo>
                  <a:lnTo>
                    <a:pt x="354787" y="31305"/>
                  </a:lnTo>
                  <a:lnTo>
                    <a:pt x="365213" y="31305"/>
                  </a:lnTo>
                  <a:lnTo>
                    <a:pt x="365213" y="41744"/>
                  </a:lnTo>
                  <a:lnTo>
                    <a:pt x="375653" y="41744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4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86080" y="41744"/>
                  </a:lnTo>
                  <a:lnTo>
                    <a:pt x="396519" y="41744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4" h="4191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4" h="41910">
                  <a:moveTo>
                    <a:pt x="459130" y="20866"/>
                  </a:move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close/>
                </a:path>
                <a:path w="636904" h="4191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4" h="41910">
                  <a:moveTo>
                    <a:pt x="542607" y="10426"/>
                  </a:move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36904" h="41910">
                  <a:moveTo>
                    <a:pt x="553046" y="20866"/>
                  </a:move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close/>
                </a:path>
                <a:path w="636904" h="41910">
                  <a:moveTo>
                    <a:pt x="615632" y="10426"/>
                  </a:moveTo>
                  <a:lnTo>
                    <a:pt x="605218" y="10426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615632" y="20866"/>
                  </a:lnTo>
                  <a:lnTo>
                    <a:pt x="615632" y="10426"/>
                  </a:lnTo>
                  <a:close/>
                </a:path>
                <a:path w="636904" h="41910">
                  <a:moveTo>
                    <a:pt x="626071" y="20866"/>
                  </a:moveTo>
                  <a:lnTo>
                    <a:pt x="615632" y="20866"/>
                  </a:lnTo>
                  <a:lnTo>
                    <a:pt x="615632" y="31305"/>
                  </a:lnTo>
                  <a:lnTo>
                    <a:pt x="626071" y="31305"/>
                  </a:lnTo>
                  <a:lnTo>
                    <a:pt x="626071" y="20866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2960" y="4113669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31305" y="10426"/>
                  </a:move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26"/>
                  </a:lnTo>
                  <a:close/>
                </a:path>
                <a:path w="636904" h="20954">
                  <a:moveTo>
                    <a:pt x="62611" y="10426"/>
                  </a:moveTo>
                  <a:lnTo>
                    <a:pt x="52171" y="10426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10426"/>
                  </a:lnTo>
                  <a:close/>
                </a:path>
                <a:path w="636904" h="20954">
                  <a:moveTo>
                    <a:pt x="93916" y="10426"/>
                  </a:moveTo>
                  <a:lnTo>
                    <a:pt x="83477" y="10426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26"/>
                  </a:lnTo>
                  <a:close/>
                </a:path>
                <a:path w="636904" h="20954">
                  <a:moveTo>
                    <a:pt x="427824" y="0"/>
                  </a:moveTo>
                  <a:lnTo>
                    <a:pt x="427824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20954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20954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151219" y="4129315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4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328600" y="4124096"/>
              <a:ext cx="83820" cy="10795"/>
            </a:xfrm>
            <a:custGeom>
              <a:avLst/>
              <a:gdLst/>
              <a:ahLst/>
              <a:cxnLst/>
              <a:rect l="l" t="t" r="r" b="b"/>
              <a:pathLst>
                <a:path w="83820" h="10795">
                  <a:moveTo>
                    <a:pt x="10439" y="0"/>
                  </a:moveTo>
                  <a:lnTo>
                    <a:pt x="0" y="0"/>
                  </a:lnTo>
                  <a:lnTo>
                    <a:pt x="0" y="10452"/>
                  </a:lnTo>
                  <a:lnTo>
                    <a:pt x="10439" y="10452"/>
                  </a:lnTo>
                  <a:lnTo>
                    <a:pt x="10439" y="0"/>
                  </a:lnTo>
                  <a:close/>
                </a:path>
                <a:path w="83820" h="10795">
                  <a:moveTo>
                    <a:pt x="62623" y="0"/>
                  </a:moveTo>
                  <a:lnTo>
                    <a:pt x="62623" y="0"/>
                  </a:lnTo>
                  <a:lnTo>
                    <a:pt x="20878" y="0"/>
                  </a:lnTo>
                  <a:lnTo>
                    <a:pt x="20878" y="10452"/>
                  </a:lnTo>
                  <a:lnTo>
                    <a:pt x="62623" y="10452"/>
                  </a:lnTo>
                  <a:lnTo>
                    <a:pt x="62623" y="0"/>
                  </a:lnTo>
                  <a:close/>
                </a:path>
                <a:path w="83820" h="10795">
                  <a:moveTo>
                    <a:pt x="83489" y="0"/>
                  </a:moveTo>
                  <a:lnTo>
                    <a:pt x="73050" y="0"/>
                  </a:lnTo>
                  <a:lnTo>
                    <a:pt x="73050" y="10452"/>
                  </a:lnTo>
                  <a:lnTo>
                    <a:pt x="83489" y="10452"/>
                  </a:lnTo>
                  <a:lnTo>
                    <a:pt x="834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43383" y="4129315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10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3386" y="4134535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31305" y="10439"/>
                  </a:moveTo>
                  <a:lnTo>
                    <a:pt x="20878" y="10439"/>
                  </a:ln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26109" h="20954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626109" h="20954">
                  <a:moveTo>
                    <a:pt x="73050" y="0"/>
                  </a:moveTo>
                  <a:lnTo>
                    <a:pt x="62611" y="0"/>
                  </a:ln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73050" y="10439"/>
                  </a:lnTo>
                  <a:lnTo>
                    <a:pt x="73050" y="0"/>
                  </a:lnTo>
                  <a:close/>
                </a:path>
                <a:path w="626109" h="20954">
                  <a:moveTo>
                    <a:pt x="125222" y="0"/>
                  </a:moveTo>
                  <a:lnTo>
                    <a:pt x="114795" y="0"/>
                  </a:lnTo>
                  <a:lnTo>
                    <a:pt x="104355" y="0"/>
                  </a:lnTo>
                  <a:lnTo>
                    <a:pt x="104355" y="10439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26109" h="20954">
                  <a:moveTo>
                    <a:pt x="198272" y="0"/>
                  </a:moveTo>
                  <a:lnTo>
                    <a:pt x="198272" y="0"/>
                  </a:lnTo>
                  <a:lnTo>
                    <a:pt x="156527" y="0"/>
                  </a:lnTo>
                  <a:lnTo>
                    <a:pt x="156527" y="10439"/>
                  </a:lnTo>
                  <a:lnTo>
                    <a:pt x="198272" y="10439"/>
                  </a:lnTo>
                  <a:lnTo>
                    <a:pt x="198272" y="0"/>
                  </a:lnTo>
                  <a:close/>
                </a:path>
                <a:path w="626109" h="20954">
                  <a:moveTo>
                    <a:pt x="219138" y="0"/>
                  </a:move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626109" h="20954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26109" h="20954">
                  <a:moveTo>
                    <a:pt x="281749" y="0"/>
                  </a:moveTo>
                  <a:lnTo>
                    <a:pt x="271310" y="0"/>
                  </a:lnTo>
                  <a:lnTo>
                    <a:pt x="271310" y="10439"/>
                  </a:lnTo>
                  <a:lnTo>
                    <a:pt x="281749" y="10439"/>
                  </a:lnTo>
                  <a:lnTo>
                    <a:pt x="281749" y="0"/>
                  </a:lnTo>
                  <a:close/>
                </a:path>
                <a:path w="626109" h="20954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09" h="20954">
                  <a:moveTo>
                    <a:pt x="344360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626109" h="20954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65226" y="10439"/>
                  </a:lnTo>
                  <a:lnTo>
                    <a:pt x="365226" y="0"/>
                  </a:lnTo>
                  <a:close/>
                </a:path>
                <a:path w="626109" h="20954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09" h="20954">
                  <a:moveTo>
                    <a:pt x="448703" y="0"/>
                  </a:move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26109" h="20954">
                  <a:moveTo>
                    <a:pt x="480009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80009" y="10439"/>
                  </a:lnTo>
                  <a:lnTo>
                    <a:pt x="480009" y="0"/>
                  </a:lnTo>
                  <a:close/>
                </a:path>
                <a:path w="626109" h="20954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26109" h="20954">
                  <a:moveTo>
                    <a:pt x="542620" y="0"/>
                  </a:move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09" h="20954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09" h="20954">
                  <a:moveTo>
                    <a:pt x="626097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594766" y="0"/>
                  </a:lnTo>
                  <a:lnTo>
                    <a:pt x="594766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05131" y="4150194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84253" y="4144974"/>
              <a:ext cx="594995" cy="31750"/>
            </a:xfrm>
            <a:custGeom>
              <a:avLst/>
              <a:gdLst/>
              <a:ahLst/>
              <a:cxnLst/>
              <a:rect l="l" t="t" r="r" b="b"/>
              <a:pathLst>
                <a:path w="59499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594995" h="31750">
                  <a:moveTo>
                    <a:pt x="41744" y="10426"/>
                  </a:moveTo>
                  <a:lnTo>
                    <a:pt x="31305" y="1042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41744" y="10426"/>
                  </a:lnTo>
                  <a:close/>
                </a:path>
                <a:path w="594995" h="31750">
                  <a:moveTo>
                    <a:pt x="125222" y="20866"/>
                  </a:moveTo>
                  <a:lnTo>
                    <a:pt x="114795" y="20866"/>
                  </a:lnTo>
                  <a:lnTo>
                    <a:pt x="114795" y="10426"/>
                  </a:lnTo>
                  <a:lnTo>
                    <a:pt x="104355" y="10426"/>
                  </a:lnTo>
                  <a:lnTo>
                    <a:pt x="93929" y="1042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73050" y="20866"/>
                  </a:lnTo>
                  <a:lnTo>
                    <a:pt x="62623" y="20866"/>
                  </a:lnTo>
                  <a:lnTo>
                    <a:pt x="52184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93929" y="31305"/>
                  </a:lnTo>
                  <a:lnTo>
                    <a:pt x="93929" y="2086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594995" h="31750">
                  <a:moveTo>
                    <a:pt x="187833" y="10426"/>
                  </a:moveTo>
                  <a:lnTo>
                    <a:pt x="177406" y="10426"/>
                  </a:lnTo>
                  <a:lnTo>
                    <a:pt x="166966" y="10426"/>
                  </a:lnTo>
                  <a:lnTo>
                    <a:pt x="166966" y="20866"/>
                  </a:lnTo>
                  <a:lnTo>
                    <a:pt x="166966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594995" h="31750">
                  <a:moveTo>
                    <a:pt x="281749" y="0"/>
                  </a:moveTo>
                  <a:lnTo>
                    <a:pt x="271310" y="0"/>
                  </a:lnTo>
                  <a:lnTo>
                    <a:pt x="260870" y="0"/>
                  </a:lnTo>
                  <a:lnTo>
                    <a:pt x="260870" y="10426"/>
                  </a:lnTo>
                  <a:lnTo>
                    <a:pt x="250444" y="10426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26"/>
                  </a:lnTo>
                  <a:lnTo>
                    <a:pt x="229577" y="10426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19138" y="10426"/>
                  </a:lnTo>
                  <a:lnTo>
                    <a:pt x="208711" y="10426"/>
                  </a:lnTo>
                  <a:lnTo>
                    <a:pt x="198272" y="10426"/>
                  </a:lnTo>
                  <a:lnTo>
                    <a:pt x="198272" y="20866"/>
                  </a:lnTo>
                  <a:lnTo>
                    <a:pt x="208699" y="20866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44" y="20866"/>
                  </a:lnTo>
                  <a:lnTo>
                    <a:pt x="250444" y="31305"/>
                  </a:lnTo>
                  <a:lnTo>
                    <a:pt x="260883" y="31305"/>
                  </a:lnTo>
                  <a:lnTo>
                    <a:pt x="260883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81749" y="0"/>
                  </a:lnTo>
                  <a:close/>
                </a:path>
                <a:path w="594995" h="31750">
                  <a:moveTo>
                    <a:pt x="406971" y="20866"/>
                  </a:moveTo>
                  <a:lnTo>
                    <a:pt x="396532" y="20866"/>
                  </a:lnTo>
                  <a:lnTo>
                    <a:pt x="396532" y="31305"/>
                  </a:lnTo>
                  <a:lnTo>
                    <a:pt x="406971" y="31305"/>
                  </a:lnTo>
                  <a:lnTo>
                    <a:pt x="406971" y="20866"/>
                  </a:lnTo>
                  <a:close/>
                </a:path>
                <a:path w="594995" h="31750">
                  <a:moveTo>
                    <a:pt x="448703" y="0"/>
                  </a:moveTo>
                  <a:lnTo>
                    <a:pt x="438277" y="0"/>
                  </a:lnTo>
                  <a:lnTo>
                    <a:pt x="427837" y="0"/>
                  </a:lnTo>
                  <a:lnTo>
                    <a:pt x="427837" y="10426"/>
                  </a:lnTo>
                  <a:lnTo>
                    <a:pt x="417398" y="10426"/>
                  </a:lnTo>
                  <a:lnTo>
                    <a:pt x="417398" y="0"/>
                  </a:lnTo>
                  <a:lnTo>
                    <a:pt x="406971" y="0"/>
                  </a:lnTo>
                  <a:lnTo>
                    <a:pt x="396532" y="0"/>
                  </a:lnTo>
                  <a:lnTo>
                    <a:pt x="396532" y="10426"/>
                  </a:lnTo>
                  <a:lnTo>
                    <a:pt x="386092" y="10426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26"/>
                  </a:lnTo>
                  <a:lnTo>
                    <a:pt x="365226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26"/>
                  </a:lnTo>
                  <a:lnTo>
                    <a:pt x="313055" y="10426"/>
                  </a:lnTo>
                  <a:lnTo>
                    <a:pt x="313055" y="0"/>
                  </a:lnTo>
                  <a:lnTo>
                    <a:pt x="302615" y="0"/>
                  </a:lnTo>
                  <a:lnTo>
                    <a:pt x="302615" y="10439"/>
                  </a:lnTo>
                  <a:lnTo>
                    <a:pt x="313055" y="10439"/>
                  </a:lnTo>
                  <a:lnTo>
                    <a:pt x="313055" y="20866"/>
                  </a:lnTo>
                  <a:lnTo>
                    <a:pt x="302615" y="20866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23494" y="31305"/>
                  </a:lnTo>
                  <a:lnTo>
                    <a:pt x="323494" y="20866"/>
                  </a:lnTo>
                  <a:lnTo>
                    <a:pt x="323494" y="10439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65226" y="2086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66"/>
                  </a:lnTo>
                  <a:lnTo>
                    <a:pt x="427837" y="10439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594995" h="31750">
                  <a:moveTo>
                    <a:pt x="480009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31305"/>
                  </a:lnTo>
                  <a:lnTo>
                    <a:pt x="480009" y="31305"/>
                  </a:lnTo>
                  <a:lnTo>
                    <a:pt x="480009" y="20866"/>
                  </a:lnTo>
                  <a:lnTo>
                    <a:pt x="480009" y="10439"/>
                  </a:lnTo>
                  <a:lnTo>
                    <a:pt x="480009" y="0"/>
                  </a:lnTo>
                  <a:close/>
                </a:path>
                <a:path w="594995" h="31750">
                  <a:moveTo>
                    <a:pt x="521754" y="0"/>
                  </a:moveTo>
                  <a:lnTo>
                    <a:pt x="511314" y="0"/>
                  </a:lnTo>
                  <a:lnTo>
                    <a:pt x="511314" y="10426"/>
                  </a:lnTo>
                  <a:lnTo>
                    <a:pt x="500875" y="10426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54" y="10439"/>
                  </a:lnTo>
                  <a:lnTo>
                    <a:pt x="521754" y="0"/>
                  </a:lnTo>
                  <a:close/>
                </a:path>
                <a:path w="594995" h="31750">
                  <a:moveTo>
                    <a:pt x="532180" y="20866"/>
                  </a:moveTo>
                  <a:lnTo>
                    <a:pt x="521741" y="20866"/>
                  </a:lnTo>
                  <a:lnTo>
                    <a:pt x="521741" y="31305"/>
                  </a:lnTo>
                  <a:lnTo>
                    <a:pt x="532180" y="31305"/>
                  </a:lnTo>
                  <a:lnTo>
                    <a:pt x="532180" y="20866"/>
                  </a:lnTo>
                  <a:close/>
                </a:path>
                <a:path w="594995" h="31750">
                  <a:moveTo>
                    <a:pt x="594779" y="0"/>
                  </a:moveTo>
                  <a:lnTo>
                    <a:pt x="584339" y="0"/>
                  </a:lnTo>
                  <a:lnTo>
                    <a:pt x="573900" y="0"/>
                  </a:lnTo>
                  <a:lnTo>
                    <a:pt x="573900" y="10426"/>
                  </a:lnTo>
                  <a:lnTo>
                    <a:pt x="563486" y="10426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26"/>
                  </a:lnTo>
                  <a:lnTo>
                    <a:pt x="542620" y="10426"/>
                  </a:lnTo>
                  <a:lnTo>
                    <a:pt x="532180" y="1042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53059" y="20866"/>
                  </a:lnTo>
                  <a:lnTo>
                    <a:pt x="553059" y="10439"/>
                  </a:lnTo>
                  <a:lnTo>
                    <a:pt x="563486" y="10439"/>
                  </a:lnTo>
                  <a:lnTo>
                    <a:pt x="563486" y="20866"/>
                  </a:lnTo>
                  <a:lnTo>
                    <a:pt x="573925" y="20866"/>
                  </a:lnTo>
                  <a:lnTo>
                    <a:pt x="573925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2960" y="416584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93916" y="10426"/>
                  </a:moveTo>
                  <a:lnTo>
                    <a:pt x="93916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36904" h="20954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4" h="20954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4" h="20954">
                  <a:moveTo>
                    <a:pt x="240004" y="10426"/>
                  </a:moveTo>
                  <a:lnTo>
                    <a:pt x="229565" y="1042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4" h="20954">
                  <a:moveTo>
                    <a:pt x="271297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20954">
                  <a:moveTo>
                    <a:pt x="323481" y="10426"/>
                  </a:move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4" h="20954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20954">
                  <a:moveTo>
                    <a:pt x="365213" y="10426"/>
                  </a:move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4" h="20954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20954">
                  <a:moveTo>
                    <a:pt x="438264" y="10426"/>
                  </a:move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4" h="20954">
                  <a:moveTo>
                    <a:pt x="479996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4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20954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464261" y="418148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2960" y="418670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41732" y="0"/>
                  </a:move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41732" y="0"/>
                  </a:lnTo>
                  <a:close/>
                </a:path>
                <a:path w="636904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50431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48691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2960" y="420757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41732" y="20878"/>
                  </a:moveTo>
                  <a:lnTo>
                    <a:pt x="31292" y="2087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31750">
                  <a:moveTo>
                    <a:pt x="490435" y="0"/>
                  </a:move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151219" y="4233671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2960" y="422845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93916" y="10426"/>
                  </a:moveTo>
                  <a:lnTo>
                    <a:pt x="9391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93916" y="10426"/>
                  </a:lnTo>
                  <a:close/>
                </a:path>
                <a:path w="626109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26109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26109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26109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26109" h="3175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26109" h="31750">
                  <a:moveTo>
                    <a:pt x="250431" y="20866"/>
                  </a:move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26109" h="31750">
                  <a:moveTo>
                    <a:pt x="271297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26109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26109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09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09" h="31750">
                  <a:moveTo>
                    <a:pt x="532168" y="10426"/>
                  </a:moveTo>
                  <a:lnTo>
                    <a:pt x="521728" y="1042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26071" y="10426"/>
                  </a:moveTo>
                  <a:lnTo>
                    <a:pt x="615632" y="10426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26071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2960" y="424931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73037" y="31305"/>
                  </a:moveTo>
                  <a:lnTo>
                    <a:pt x="62611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31292" y="41744"/>
                  </a:lnTo>
                  <a:lnTo>
                    <a:pt x="73037" y="41744"/>
                  </a:lnTo>
                  <a:lnTo>
                    <a:pt x="73037" y="31305"/>
                  </a:lnTo>
                  <a:close/>
                </a:path>
                <a:path w="636904" h="4191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41910">
                  <a:moveTo>
                    <a:pt x="166954" y="10439"/>
                  </a:moveTo>
                  <a:lnTo>
                    <a:pt x="166954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4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4" h="41910">
                  <a:moveTo>
                    <a:pt x="271297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4191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4191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4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4" h="4191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4191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66"/>
                  </a:lnTo>
                  <a:lnTo>
                    <a:pt x="605193" y="31305"/>
                  </a:lnTo>
                  <a:lnTo>
                    <a:pt x="615632" y="31305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2960" y="428062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41732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56514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4" h="31750">
                  <a:moveTo>
                    <a:pt x="240004" y="0"/>
                  </a:move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365213" y="0"/>
                  </a:moveTo>
                  <a:lnTo>
                    <a:pt x="365213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4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3175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2960" y="430148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4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2960" y="4322355"/>
              <a:ext cx="615950" cy="41910"/>
            </a:xfrm>
            <a:custGeom>
              <a:avLst/>
              <a:gdLst/>
              <a:ahLst/>
              <a:cxnLst/>
              <a:rect l="l" t="t" r="r" b="b"/>
              <a:pathLst>
                <a:path w="615950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15950" h="4191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15950" h="41910">
                  <a:moveTo>
                    <a:pt x="73037" y="20878"/>
                  </a:move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611" y="41744"/>
                  </a:lnTo>
                  <a:lnTo>
                    <a:pt x="62611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15950" h="41910">
                  <a:moveTo>
                    <a:pt x="114782" y="31305"/>
                  </a:moveTo>
                  <a:lnTo>
                    <a:pt x="104343" y="31305"/>
                  </a:lnTo>
                  <a:lnTo>
                    <a:pt x="104343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18"/>
                  </a:lnTo>
                  <a:lnTo>
                    <a:pt x="104343" y="31318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close/>
                </a:path>
                <a:path w="615950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15950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15950" h="41910">
                  <a:moveTo>
                    <a:pt x="229565" y="20878"/>
                  </a:moveTo>
                  <a:lnTo>
                    <a:pt x="219125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15950" h="41910">
                  <a:moveTo>
                    <a:pt x="250431" y="20878"/>
                  </a:move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close/>
                </a:path>
                <a:path w="615950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15950" h="41910">
                  <a:moveTo>
                    <a:pt x="302602" y="20878"/>
                  </a:move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15950" h="4191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15950" h="41910">
                  <a:moveTo>
                    <a:pt x="344347" y="20878"/>
                  </a:move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close/>
                </a:path>
                <a:path w="615950" h="4191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15950" h="41910">
                  <a:moveTo>
                    <a:pt x="386080" y="20878"/>
                  </a:moveTo>
                  <a:lnTo>
                    <a:pt x="375653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15950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15950" h="4191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15950" h="4191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15950" h="41910">
                  <a:moveTo>
                    <a:pt x="448691" y="20878"/>
                  </a:moveTo>
                  <a:lnTo>
                    <a:pt x="438251" y="2087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48691" y="20878"/>
                  </a:lnTo>
                  <a:close/>
                </a:path>
                <a:path w="615950" h="4191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15950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15950" h="4191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15950" h="41910">
                  <a:moveTo>
                    <a:pt x="553046" y="20878"/>
                  </a:moveTo>
                  <a:lnTo>
                    <a:pt x="542607" y="20878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close/>
                </a:path>
                <a:path w="615950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15950" h="4191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4191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05193" y="31318"/>
                  </a:lnTo>
                  <a:lnTo>
                    <a:pt x="615632" y="3131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2960" y="43536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10439"/>
                  </a:moveTo>
                  <a:lnTo>
                    <a:pt x="52171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93916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36904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4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86080" y="0"/>
                  </a:moveTo>
                  <a:lnTo>
                    <a:pt x="386080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15632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36904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52960" y="437454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83477" y="10426"/>
                  </a:move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4" h="31750">
                  <a:moveTo>
                    <a:pt x="93916" y="20866"/>
                  </a:moveTo>
                  <a:lnTo>
                    <a:pt x="83477" y="20866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66"/>
                  </a:lnTo>
                  <a:close/>
                </a:path>
                <a:path w="636904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4" h="3175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31750">
                  <a:moveTo>
                    <a:pt x="156514" y="20866"/>
                  </a:moveTo>
                  <a:lnTo>
                    <a:pt x="146075" y="20866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66"/>
                  </a:lnTo>
                  <a:close/>
                </a:path>
                <a:path w="636904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66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26"/>
                  </a:lnTo>
                  <a:lnTo>
                    <a:pt x="260870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417385" y="20866"/>
                  </a:moveTo>
                  <a:lnTo>
                    <a:pt x="406946" y="20866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66"/>
                  </a:lnTo>
                  <a:close/>
                </a:path>
                <a:path w="636904" h="3175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44347" y="31318"/>
                  </a:lnTo>
                  <a:lnTo>
                    <a:pt x="386080" y="31318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4" h="31750">
                  <a:moveTo>
                    <a:pt x="438264" y="20866"/>
                  </a:moveTo>
                  <a:lnTo>
                    <a:pt x="427824" y="20866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66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479996" y="20866"/>
                  </a:moveTo>
                  <a:lnTo>
                    <a:pt x="469569" y="20866"/>
                  </a:lnTo>
                  <a:lnTo>
                    <a:pt x="459130" y="20866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66"/>
                  </a:lnTo>
                  <a:close/>
                </a:path>
                <a:path w="636904" h="3175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66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15632" y="10426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66"/>
                  </a:lnTo>
                  <a:lnTo>
                    <a:pt x="594779" y="20866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6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439540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41732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36904" h="41910">
                  <a:moveTo>
                    <a:pt x="83477" y="31305"/>
                  </a:moveTo>
                  <a:lnTo>
                    <a:pt x="73037" y="31305"/>
                  </a:ln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4" h="41910">
                  <a:moveTo>
                    <a:pt x="83477" y="10426"/>
                  </a:moveTo>
                  <a:lnTo>
                    <a:pt x="73037" y="1042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4" h="41910">
                  <a:moveTo>
                    <a:pt x="104343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41910">
                  <a:moveTo>
                    <a:pt x="146088" y="10426"/>
                  </a:moveTo>
                  <a:lnTo>
                    <a:pt x="135648" y="1042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41910">
                  <a:moveTo>
                    <a:pt x="219125" y="10426"/>
                  </a:moveTo>
                  <a:lnTo>
                    <a:pt x="219125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4" h="41910">
                  <a:moveTo>
                    <a:pt x="271297" y="10426"/>
                  </a:moveTo>
                  <a:lnTo>
                    <a:pt x="271297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4" h="41910">
                  <a:moveTo>
                    <a:pt x="365213" y="10426"/>
                  </a:move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4" h="41910">
                  <a:moveTo>
                    <a:pt x="396519" y="10426"/>
                  </a:move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41910">
                  <a:moveTo>
                    <a:pt x="448691" y="10426"/>
                  </a:move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41910">
                  <a:moveTo>
                    <a:pt x="490435" y="10426"/>
                  </a:move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4" h="4191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4" h="41910">
                  <a:moveTo>
                    <a:pt x="532168" y="10426"/>
                  </a:move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36904" h="41910">
                  <a:moveTo>
                    <a:pt x="573913" y="10426"/>
                  </a:move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lnTo>
                    <a:pt x="573913" y="10426"/>
                  </a:lnTo>
                  <a:close/>
                </a:path>
                <a:path w="636904" h="4191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20866"/>
                  </a:lnTo>
                  <a:lnTo>
                    <a:pt x="615632" y="20866"/>
                  </a:lnTo>
                  <a:lnTo>
                    <a:pt x="605218" y="20866"/>
                  </a:lnTo>
                  <a:lnTo>
                    <a:pt x="605218" y="10452"/>
                  </a:lnTo>
                  <a:lnTo>
                    <a:pt x="615632" y="10452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2960" y="442671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10426"/>
                  </a:moveTo>
                  <a:lnTo>
                    <a:pt x="52171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611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73037" y="0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444757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446844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83477" y="20878"/>
                  </a:moveTo>
                  <a:lnTo>
                    <a:pt x="73037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36904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50431" y="20878"/>
                  </a:moveTo>
                  <a:lnTo>
                    <a:pt x="240004" y="20878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23481" y="20878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17385" y="20878"/>
                  </a:moveTo>
                  <a:lnTo>
                    <a:pt x="406958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448932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73037" y="20866"/>
                  </a:moveTo>
                  <a:lnTo>
                    <a:pt x="73037" y="20866"/>
                  </a:lnTo>
                  <a:lnTo>
                    <a:pt x="0" y="20866"/>
                  </a:lnTo>
                  <a:lnTo>
                    <a:pt x="0" y="31292"/>
                  </a:lnTo>
                  <a:lnTo>
                    <a:pt x="0" y="41732"/>
                  </a:lnTo>
                  <a:lnTo>
                    <a:pt x="10439" y="41732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41732"/>
                  </a:lnTo>
                  <a:lnTo>
                    <a:pt x="73037" y="41732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4191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292"/>
                  </a:lnTo>
                  <a:lnTo>
                    <a:pt x="83477" y="31292"/>
                  </a:lnTo>
                  <a:lnTo>
                    <a:pt x="83477" y="41732"/>
                  </a:lnTo>
                  <a:lnTo>
                    <a:pt x="93916" y="41732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292"/>
                  </a:lnTo>
                  <a:lnTo>
                    <a:pt x="114782" y="31292"/>
                  </a:lnTo>
                  <a:lnTo>
                    <a:pt x="114782" y="41732"/>
                  </a:lnTo>
                  <a:lnTo>
                    <a:pt x="125222" y="41732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35648" y="41732"/>
                  </a:lnTo>
                  <a:lnTo>
                    <a:pt x="146088" y="41732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4" h="41910">
                  <a:moveTo>
                    <a:pt x="229565" y="10426"/>
                  </a:move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4" h="41910">
                  <a:moveTo>
                    <a:pt x="302602" y="10426"/>
                  </a:move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50431" y="2086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40004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4" h="4191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4" h="4191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41910">
                  <a:moveTo>
                    <a:pt x="396519" y="20866"/>
                  </a:moveTo>
                  <a:lnTo>
                    <a:pt x="386080" y="20866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4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4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4" h="4191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4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4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4" h="41910">
                  <a:moveTo>
                    <a:pt x="511302" y="20866"/>
                  </a:moveTo>
                  <a:lnTo>
                    <a:pt x="500862" y="2086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4" h="4191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close/>
                </a:path>
                <a:path w="636904" h="41910">
                  <a:moveTo>
                    <a:pt x="594779" y="0"/>
                  </a:moveTo>
                  <a:lnTo>
                    <a:pt x="59477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4191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15632" y="20866"/>
                  </a:lnTo>
                  <a:lnTo>
                    <a:pt x="615632" y="31305"/>
                  </a:lnTo>
                  <a:lnTo>
                    <a:pt x="626071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2960" y="4520615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09" h="20954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26109" h="20954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26109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26109" h="20954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09" h="20954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26109" h="20954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26109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26109" h="20954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09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26109" h="20954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09" h="20954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09" h="20954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26109" h="20954">
                  <a:moveTo>
                    <a:pt x="427824" y="0"/>
                  </a:move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26109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26109" h="20954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09" h="20954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09" h="20954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26109" h="20954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09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20954">
                  <a:moveTo>
                    <a:pt x="626071" y="0"/>
                  </a:move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52959" y="4546714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52960" y="454149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156514" y="10426"/>
                  </a:moveTo>
                  <a:lnTo>
                    <a:pt x="156514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40004" y="10426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271297" y="20866"/>
                  </a:moveTo>
                  <a:lnTo>
                    <a:pt x="260858" y="20866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66"/>
                  </a:lnTo>
                  <a:close/>
                </a:path>
                <a:path w="636904" h="31750">
                  <a:moveTo>
                    <a:pt x="313042" y="10426"/>
                  </a:moveTo>
                  <a:lnTo>
                    <a:pt x="302602" y="1042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52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4" h="31750">
                  <a:moveTo>
                    <a:pt x="333908" y="20866"/>
                  </a:moveTo>
                  <a:lnTo>
                    <a:pt x="323469" y="20866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66"/>
                  </a:lnTo>
                  <a:close/>
                </a:path>
                <a:path w="636904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52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52"/>
                  </a:lnTo>
                  <a:lnTo>
                    <a:pt x="386080" y="10452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52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69569" y="10452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21741" y="10426"/>
                  </a:move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52"/>
                  </a:lnTo>
                  <a:lnTo>
                    <a:pt x="626071" y="10452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952960" y="456236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20954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20954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20954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20954">
                  <a:moveTo>
                    <a:pt x="219125" y="10439"/>
                  </a:move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4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20954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20954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354787" y="20878"/>
                  </a:lnTo>
                  <a:lnTo>
                    <a:pt x="354787" y="10452"/>
                  </a:lnTo>
                  <a:lnTo>
                    <a:pt x="354787" y="0"/>
                  </a:lnTo>
                  <a:close/>
                </a:path>
                <a:path w="636904" h="20954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52"/>
                  </a:lnTo>
                  <a:lnTo>
                    <a:pt x="396519" y="0"/>
                  </a:lnTo>
                  <a:close/>
                </a:path>
                <a:path w="636904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69569" y="20878"/>
                  </a:lnTo>
                  <a:lnTo>
                    <a:pt x="469569" y="10452"/>
                  </a:lnTo>
                  <a:lnTo>
                    <a:pt x="479996" y="10452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52"/>
                  </a:lnTo>
                  <a:lnTo>
                    <a:pt x="521728" y="10452"/>
                  </a:lnTo>
                  <a:lnTo>
                    <a:pt x="532168" y="10452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52"/>
                  </a:lnTo>
                  <a:lnTo>
                    <a:pt x="563473" y="10452"/>
                  </a:lnTo>
                  <a:lnTo>
                    <a:pt x="563473" y="0"/>
                  </a:lnTo>
                  <a:close/>
                </a:path>
                <a:path w="636904" h="20954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20954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7</a:t>
            </a:fld>
            <a:endParaRPr spc="-25" dirty="0"/>
          </a:p>
        </p:txBody>
      </p:sp>
      <p:graphicFrame>
        <p:nvGraphicFramePr>
          <p:cNvPr id="57" name="Object 56">
            <a:extLst>
              <a:ext uri="{FF2B5EF4-FFF2-40B4-BE49-F238E27FC236}">
                <a16:creationId xmlns:a16="http://schemas.microsoft.com/office/drawing/2014/main" id="{246759A3-2349-D0A3-860C-FA7C46C6893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56938668"/>
              </p:ext>
            </p:extLst>
          </p:nvPr>
        </p:nvGraphicFramePr>
        <p:xfrm>
          <a:off x="111389" y="5525108"/>
          <a:ext cx="7543800" cy="1941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10312400" imgH="2654300" progId="Excel.Sheet.12">
                  <p:embed/>
                </p:oleObj>
              </mc:Choice>
              <mc:Fallback>
                <p:oleObj name="Worksheet" r:id="rId4" imgW="10312400" imgH="2654300" progId="Excel.Sheet.12">
                  <p:embed/>
                  <p:pic>
                    <p:nvPicPr>
                      <p:cNvPr id="57" name="Object 56">
                        <a:extLst>
                          <a:ext uri="{FF2B5EF4-FFF2-40B4-BE49-F238E27FC236}">
                            <a16:creationId xmlns:a16="http://schemas.microsoft.com/office/drawing/2014/main" id="{246759A3-2349-D0A3-860C-FA7C46C689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1389" y="5525108"/>
                        <a:ext cx="7543800" cy="19415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75DE8C6B-38A0-93B7-E0B6-F97BA0EB8D4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154647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265748" y="950468"/>
            <a:ext cx="3139440" cy="107208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56870">
              <a:lnSpc>
                <a:spcPts val="1350"/>
              </a:lnSpc>
              <a:spcBef>
                <a:spcPts val="220"/>
              </a:spcBef>
            </a:pPr>
            <a:r>
              <a:rPr sz="1200" b="1" spc="70" dirty="0">
                <a:latin typeface="Arial"/>
                <a:cs typeface="Arial"/>
              </a:rPr>
              <a:t>FRANCIS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85" dirty="0">
                <a:latin typeface="Arial"/>
                <a:cs typeface="Arial"/>
              </a:rPr>
              <a:t>PACK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TOP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Elegant stone top tables from Francis by Steve Silver Company. A </a:t>
            </a:r>
            <a:r>
              <a:rPr sz="750" spc="-20" dirty="0">
                <a:latin typeface="Raleway"/>
                <a:cs typeface="Raleway"/>
              </a:rPr>
              <a:t>rich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cordovan cherry finish pairs beautifully with a white marble top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unique soft triangular shape that is both practical and visually </a:t>
            </a:r>
            <a:r>
              <a:rPr sz="750" spc="-10" dirty="0">
                <a:latin typeface="Raleway"/>
                <a:cs typeface="Raleway"/>
              </a:rPr>
              <a:t>alluring.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Casters on the cocktail table and bottom shelves for additional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 functionality to this stunning occasional table </a:t>
            </a:r>
            <a:r>
              <a:rPr sz="750" spc="-10" dirty="0">
                <a:latin typeface="Raleway"/>
                <a:cs typeface="Raleway"/>
              </a:rPr>
              <a:t>collection.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6748" y="2514600"/>
            <a:ext cx="277749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0170" algn="just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hardwood solids with seamless white </a:t>
            </a:r>
            <a:r>
              <a:rPr sz="750" spc="-10" dirty="0">
                <a:latin typeface="Raleway"/>
                <a:cs typeface="Raleway"/>
              </a:rPr>
              <a:t>marble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details include unique soft triangular </a:t>
            </a:r>
            <a:r>
              <a:rPr sz="750" spc="-10" dirty="0">
                <a:latin typeface="Raleway"/>
                <a:cs typeface="Raleway"/>
              </a:rPr>
              <a:t>shape</a:t>
            </a:r>
            <a:endParaRPr sz="750">
              <a:latin typeface="Raleway"/>
              <a:cs typeface="Raleway"/>
            </a:endParaRPr>
          </a:p>
          <a:p>
            <a:pPr marL="12700" marR="508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has casters for easy mobility and a bottom </a:t>
            </a:r>
            <a:r>
              <a:rPr sz="750" spc="-10" dirty="0">
                <a:latin typeface="Raleway"/>
                <a:cs typeface="Raleway"/>
              </a:rPr>
              <a:t>shelf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adds stability to the table while offering additional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display space in a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Cordovan dark cherry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43877" y="25686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3877" y="27972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3877" y="29115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3877" y="32544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65748" y="3630930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$357.00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74847" y="3988746"/>
            <a:ext cx="727710" cy="727710"/>
            <a:chOff x="44024" y="392899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3259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39798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23596"/>
                  </a:move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00340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4507" y="4038815"/>
              <a:ext cx="366395" cy="12065"/>
            </a:xfrm>
            <a:custGeom>
              <a:avLst/>
              <a:gdLst/>
              <a:ahLst/>
              <a:cxnLst/>
              <a:rect l="l" t="t" r="r" b="b"/>
              <a:pathLst>
                <a:path w="366395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366395" h="12064">
                  <a:moveTo>
                    <a:pt x="35407" y="0"/>
                  </a:moveTo>
                  <a:lnTo>
                    <a:pt x="23609" y="0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35407" y="0"/>
                  </a:lnTo>
                  <a:close/>
                </a:path>
                <a:path w="366395" h="12064">
                  <a:moveTo>
                    <a:pt x="106222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70827" y="0"/>
                  </a:lnTo>
                  <a:lnTo>
                    <a:pt x="70827" y="11798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366395" h="12064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366395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366395" h="12064">
                  <a:moveTo>
                    <a:pt x="200647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366395" h="12064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  <a:path w="366395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  <a:path w="366395" h="12064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056526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5563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0624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08603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8440" y="4121442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01980" h="35560">
                  <a:moveTo>
                    <a:pt x="23609" y="11811"/>
                  </a:moveTo>
                  <a:lnTo>
                    <a:pt x="11811" y="11811"/>
                  </a:lnTo>
                  <a:lnTo>
                    <a:pt x="11811" y="23609"/>
                  </a:lnTo>
                  <a:lnTo>
                    <a:pt x="11811" y="35407"/>
                  </a:lnTo>
                  <a:lnTo>
                    <a:pt x="23609" y="35407"/>
                  </a:lnTo>
                  <a:lnTo>
                    <a:pt x="23609" y="23609"/>
                  </a:lnTo>
                  <a:lnTo>
                    <a:pt x="23609" y="11811"/>
                  </a:lnTo>
                  <a:close/>
                </a:path>
                <a:path w="601980" h="35560">
                  <a:moveTo>
                    <a:pt x="23609" y="0"/>
                  </a:moveTo>
                  <a:lnTo>
                    <a:pt x="11811" y="0"/>
                  </a:lnTo>
                  <a:lnTo>
                    <a:pt x="11811" y="11798"/>
                  </a:lnTo>
                  <a:lnTo>
                    <a:pt x="23609" y="11798"/>
                  </a:lnTo>
                  <a:lnTo>
                    <a:pt x="23609" y="0"/>
                  </a:lnTo>
                  <a:close/>
                </a:path>
                <a:path w="601980" h="35560">
                  <a:moveTo>
                    <a:pt x="59016" y="0"/>
                  </a:move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59016" y="0"/>
                  </a:lnTo>
                  <a:close/>
                </a:path>
                <a:path w="60198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11811"/>
                  </a:lnTo>
                  <a:lnTo>
                    <a:pt x="35420" y="11811"/>
                  </a:lnTo>
                  <a:lnTo>
                    <a:pt x="35420" y="23609"/>
                  </a:lnTo>
                  <a:lnTo>
                    <a:pt x="35420" y="35407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01980" h="35560">
                  <a:moveTo>
                    <a:pt x="82626" y="11811"/>
                  </a:moveTo>
                  <a:lnTo>
                    <a:pt x="70827" y="11811"/>
                  </a:lnTo>
                  <a:lnTo>
                    <a:pt x="70827" y="23609"/>
                  </a:lnTo>
                  <a:lnTo>
                    <a:pt x="82626" y="23609"/>
                  </a:lnTo>
                  <a:lnTo>
                    <a:pt x="82626" y="11811"/>
                  </a:lnTo>
                  <a:close/>
                </a:path>
                <a:path w="601980" h="35560">
                  <a:moveTo>
                    <a:pt x="82626" y="0"/>
                  </a:moveTo>
                  <a:lnTo>
                    <a:pt x="70827" y="0"/>
                  </a:lnTo>
                  <a:lnTo>
                    <a:pt x="70827" y="11798"/>
                  </a:lnTo>
                  <a:lnTo>
                    <a:pt x="82626" y="11798"/>
                  </a:lnTo>
                  <a:lnTo>
                    <a:pt x="82626" y="0"/>
                  </a:lnTo>
                  <a:close/>
                </a:path>
                <a:path w="601980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01980" h="35560">
                  <a:moveTo>
                    <a:pt x="129832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32" y="23609"/>
                  </a:lnTo>
                  <a:lnTo>
                    <a:pt x="129832" y="11811"/>
                  </a:lnTo>
                  <a:close/>
                </a:path>
                <a:path w="601980" h="35560">
                  <a:moveTo>
                    <a:pt x="141643" y="11811"/>
                  </a:moveTo>
                  <a:lnTo>
                    <a:pt x="129844" y="11811"/>
                  </a:lnTo>
                  <a:lnTo>
                    <a:pt x="129844" y="23609"/>
                  </a:lnTo>
                  <a:lnTo>
                    <a:pt x="141643" y="23609"/>
                  </a:lnTo>
                  <a:lnTo>
                    <a:pt x="141643" y="11811"/>
                  </a:lnTo>
                  <a:close/>
                </a:path>
                <a:path w="601980" h="35560">
                  <a:moveTo>
                    <a:pt x="141643" y="0"/>
                  </a:moveTo>
                  <a:lnTo>
                    <a:pt x="129844" y="0"/>
                  </a:lnTo>
                  <a:lnTo>
                    <a:pt x="129844" y="11798"/>
                  </a:lnTo>
                  <a:lnTo>
                    <a:pt x="141643" y="11798"/>
                  </a:lnTo>
                  <a:lnTo>
                    <a:pt x="141643" y="0"/>
                  </a:lnTo>
                  <a:close/>
                </a:path>
                <a:path w="601980" h="35560">
                  <a:moveTo>
                    <a:pt x="177050" y="0"/>
                  </a:moveTo>
                  <a:lnTo>
                    <a:pt x="165252" y="0"/>
                  </a:lnTo>
                  <a:lnTo>
                    <a:pt x="165252" y="11798"/>
                  </a:lnTo>
                  <a:lnTo>
                    <a:pt x="177050" y="11798"/>
                  </a:lnTo>
                  <a:lnTo>
                    <a:pt x="177050" y="0"/>
                  </a:lnTo>
                  <a:close/>
                </a:path>
                <a:path w="601980" h="35560">
                  <a:moveTo>
                    <a:pt x="188836" y="11811"/>
                  </a:moveTo>
                  <a:lnTo>
                    <a:pt x="177050" y="11811"/>
                  </a:lnTo>
                  <a:lnTo>
                    <a:pt x="165252" y="11811"/>
                  </a:lnTo>
                  <a:lnTo>
                    <a:pt x="165252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80" h="35560">
                  <a:moveTo>
                    <a:pt x="200647" y="11811"/>
                  </a:moveTo>
                  <a:lnTo>
                    <a:pt x="188861" y="11811"/>
                  </a:lnTo>
                  <a:lnTo>
                    <a:pt x="188861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01980" h="35560">
                  <a:moveTo>
                    <a:pt x="200647" y="0"/>
                  </a:moveTo>
                  <a:lnTo>
                    <a:pt x="188861" y="0"/>
                  </a:lnTo>
                  <a:lnTo>
                    <a:pt x="188861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01980" h="35560">
                  <a:moveTo>
                    <a:pt x="212458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58" y="11798"/>
                  </a:lnTo>
                  <a:lnTo>
                    <a:pt x="212458" y="0"/>
                  </a:lnTo>
                  <a:close/>
                </a:path>
                <a:path w="601980" h="35560">
                  <a:moveTo>
                    <a:pt x="236054" y="11811"/>
                  </a:moveTo>
                  <a:lnTo>
                    <a:pt x="224269" y="11811"/>
                  </a:lnTo>
                  <a:lnTo>
                    <a:pt x="224269" y="23609"/>
                  </a:lnTo>
                  <a:lnTo>
                    <a:pt x="224269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01980" h="35560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01980" h="35560">
                  <a:moveTo>
                    <a:pt x="259676" y="11811"/>
                  </a:moveTo>
                  <a:lnTo>
                    <a:pt x="247878" y="11811"/>
                  </a:lnTo>
                  <a:lnTo>
                    <a:pt x="247878" y="23609"/>
                  </a:lnTo>
                  <a:lnTo>
                    <a:pt x="247878" y="35407"/>
                  </a:lnTo>
                  <a:lnTo>
                    <a:pt x="259676" y="35407"/>
                  </a:lnTo>
                  <a:lnTo>
                    <a:pt x="259676" y="23609"/>
                  </a:lnTo>
                  <a:lnTo>
                    <a:pt x="259676" y="11811"/>
                  </a:lnTo>
                  <a:close/>
                </a:path>
                <a:path w="601980" h="35560">
                  <a:moveTo>
                    <a:pt x="259676" y="0"/>
                  </a:moveTo>
                  <a:lnTo>
                    <a:pt x="247878" y="0"/>
                  </a:lnTo>
                  <a:lnTo>
                    <a:pt x="247878" y="11798"/>
                  </a:lnTo>
                  <a:lnTo>
                    <a:pt x="259676" y="11798"/>
                  </a:lnTo>
                  <a:lnTo>
                    <a:pt x="259676" y="0"/>
                  </a:lnTo>
                  <a:close/>
                </a:path>
                <a:path w="601980" h="35560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  <a:path w="601980" h="35560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01980" h="35560">
                  <a:moveTo>
                    <a:pt x="330492" y="11811"/>
                  </a:moveTo>
                  <a:lnTo>
                    <a:pt x="318693" y="11811"/>
                  </a:lnTo>
                  <a:lnTo>
                    <a:pt x="306895" y="11811"/>
                  </a:lnTo>
                  <a:lnTo>
                    <a:pt x="306895" y="23609"/>
                  </a:lnTo>
                  <a:lnTo>
                    <a:pt x="306895" y="35407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lnTo>
                    <a:pt x="330492" y="11811"/>
                  </a:lnTo>
                  <a:close/>
                </a:path>
                <a:path w="601980" h="35560">
                  <a:moveTo>
                    <a:pt x="342290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35560">
                  <a:moveTo>
                    <a:pt x="354101" y="0"/>
                  </a:moveTo>
                  <a:lnTo>
                    <a:pt x="342303" y="0"/>
                  </a:lnTo>
                  <a:lnTo>
                    <a:pt x="342303" y="11798"/>
                  </a:lnTo>
                  <a:lnTo>
                    <a:pt x="354101" y="11798"/>
                  </a:lnTo>
                  <a:lnTo>
                    <a:pt x="354101" y="0"/>
                  </a:lnTo>
                  <a:close/>
                </a:path>
                <a:path w="601980" h="35560">
                  <a:moveTo>
                    <a:pt x="365899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42303" y="23609"/>
                  </a:lnTo>
                  <a:lnTo>
                    <a:pt x="342303" y="35407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01980" h="35560">
                  <a:moveTo>
                    <a:pt x="377710" y="11811"/>
                  </a:moveTo>
                  <a:lnTo>
                    <a:pt x="365912" y="11811"/>
                  </a:lnTo>
                  <a:lnTo>
                    <a:pt x="365912" y="23609"/>
                  </a:lnTo>
                  <a:lnTo>
                    <a:pt x="365912" y="35407"/>
                  </a:lnTo>
                  <a:lnTo>
                    <a:pt x="377710" y="35407"/>
                  </a:lnTo>
                  <a:lnTo>
                    <a:pt x="377710" y="23609"/>
                  </a:lnTo>
                  <a:lnTo>
                    <a:pt x="377710" y="11811"/>
                  </a:lnTo>
                  <a:close/>
                </a:path>
                <a:path w="60198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0198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8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13118" y="11811"/>
                  </a:lnTo>
                  <a:lnTo>
                    <a:pt x="401320" y="11811"/>
                  </a:lnTo>
                  <a:lnTo>
                    <a:pt x="401320" y="23609"/>
                  </a:lnTo>
                  <a:lnTo>
                    <a:pt x="413118" y="23609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01980" h="35560">
                  <a:moveTo>
                    <a:pt x="436714" y="0"/>
                  </a:moveTo>
                  <a:lnTo>
                    <a:pt x="424916" y="0"/>
                  </a:lnTo>
                  <a:lnTo>
                    <a:pt x="413118" y="0"/>
                  </a:lnTo>
                  <a:lnTo>
                    <a:pt x="401320" y="0"/>
                  </a:lnTo>
                  <a:lnTo>
                    <a:pt x="401320" y="11798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0198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01980" h="35560">
                  <a:moveTo>
                    <a:pt x="472135" y="0"/>
                  </a:moveTo>
                  <a:lnTo>
                    <a:pt x="460336" y="0"/>
                  </a:lnTo>
                  <a:lnTo>
                    <a:pt x="460336" y="11798"/>
                  </a:lnTo>
                  <a:lnTo>
                    <a:pt x="472135" y="11798"/>
                  </a:lnTo>
                  <a:lnTo>
                    <a:pt x="472135" y="0"/>
                  </a:lnTo>
                  <a:close/>
                </a:path>
                <a:path w="60198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80" h="35560">
                  <a:moveTo>
                    <a:pt x="507542" y="0"/>
                  </a:moveTo>
                  <a:lnTo>
                    <a:pt x="495744" y="0"/>
                  </a:lnTo>
                  <a:lnTo>
                    <a:pt x="495744" y="11798"/>
                  </a:lnTo>
                  <a:lnTo>
                    <a:pt x="507542" y="11798"/>
                  </a:lnTo>
                  <a:lnTo>
                    <a:pt x="507542" y="0"/>
                  </a:lnTo>
                  <a:close/>
                </a:path>
                <a:path w="601980" h="35560">
                  <a:moveTo>
                    <a:pt x="519341" y="11811"/>
                  </a:moveTo>
                  <a:lnTo>
                    <a:pt x="507542" y="11811"/>
                  </a:lnTo>
                  <a:lnTo>
                    <a:pt x="495744" y="11811"/>
                  </a:lnTo>
                  <a:lnTo>
                    <a:pt x="495744" y="23609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601980" h="35560">
                  <a:moveTo>
                    <a:pt x="531152" y="0"/>
                  </a:moveTo>
                  <a:lnTo>
                    <a:pt x="519353" y="0"/>
                  </a:lnTo>
                  <a:lnTo>
                    <a:pt x="519353" y="11798"/>
                  </a:lnTo>
                  <a:lnTo>
                    <a:pt x="531152" y="11798"/>
                  </a:lnTo>
                  <a:lnTo>
                    <a:pt x="531152" y="0"/>
                  </a:lnTo>
                  <a:close/>
                </a:path>
                <a:path w="60198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8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80" h="35560">
                  <a:moveTo>
                    <a:pt x="578358" y="11811"/>
                  </a:moveTo>
                  <a:lnTo>
                    <a:pt x="566559" y="11811"/>
                  </a:lnTo>
                  <a:lnTo>
                    <a:pt x="554761" y="11811"/>
                  </a:lnTo>
                  <a:lnTo>
                    <a:pt x="554761" y="23609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0198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01980" h="35560">
                  <a:moveTo>
                    <a:pt x="601967" y="11811"/>
                  </a:moveTo>
                  <a:lnTo>
                    <a:pt x="590169" y="11811"/>
                  </a:lnTo>
                  <a:lnTo>
                    <a:pt x="578370" y="11811"/>
                  </a:lnTo>
                  <a:lnTo>
                    <a:pt x="578370" y="23609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  <a:path w="601980" h="35560">
                  <a:moveTo>
                    <a:pt x="601967" y="0"/>
                  </a:moveTo>
                  <a:lnTo>
                    <a:pt x="590169" y="0"/>
                  </a:ln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14505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18045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21586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23947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6641" y="426308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41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36067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59676" y="47205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14045" h="47625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23609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18693" y="47205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14045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47625">
                  <a:moveTo>
                    <a:pt x="365899" y="35407"/>
                  </a:moveTo>
                  <a:lnTo>
                    <a:pt x="354101" y="35407"/>
                  </a:lnTo>
                  <a:lnTo>
                    <a:pt x="354101" y="47205"/>
                  </a:lnTo>
                  <a:lnTo>
                    <a:pt x="365899" y="47205"/>
                  </a:lnTo>
                  <a:lnTo>
                    <a:pt x="365899" y="35407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13105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13118" y="35407"/>
                  </a:lnTo>
                  <a:lnTo>
                    <a:pt x="413118" y="47205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83933" y="35407"/>
                  </a:moveTo>
                  <a:lnTo>
                    <a:pt x="472135" y="35407"/>
                  </a:lnTo>
                  <a:lnTo>
                    <a:pt x="472135" y="47205"/>
                  </a:lnTo>
                  <a:lnTo>
                    <a:pt x="483933" y="47205"/>
                  </a:lnTo>
                  <a:lnTo>
                    <a:pt x="483933" y="35407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19341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close/>
                </a:path>
                <a:path w="614045" h="47625">
                  <a:moveTo>
                    <a:pt x="519341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14045" h="47625">
                  <a:moveTo>
                    <a:pt x="542950" y="23609"/>
                  </a:move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42950" y="23609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29849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33390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35750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41" y="439291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36054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75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75" y="23609"/>
                  </a:lnTo>
                  <a:lnTo>
                    <a:pt x="271475" y="11811"/>
                  </a:lnTo>
                  <a:close/>
                </a:path>
                <a:path w="614045" h="47625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614045" h="47625">
                  <a:moveTo>
                    <a:pt x="365899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47625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41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614045" h="47625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42832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45193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0251" y="4487341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90550" h="35560">
                  <a:moveTo>
                    <a:pt x="94399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399" y="35407"/>
                  </a:lnTo>
                  <a:lnTo>
                    <a:pt x="94399" y="23609"/>
                  </a:lnTo>
                  <a:lnTo>
                    <a:pt x="94399" y="11811"/>
                  </a:lnTo>
                  <a:close/>
                </a:path>
                <a:path w="590550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59055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59055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59055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59055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59055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59055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9055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59055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59055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59055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9055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59055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51095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5463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56996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65850" y="951411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4766411" y="7521740"/>
            <a:ext cx="5257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201</a:t>
            </a:r>
            <a:endParaRPr sz="900">
              <a:latin typeface="Raleway"/>
              <a:cs typeface="Raleway"/>
            </a:endParaRPr>
          </a:p>
        </p:txBody>
      </p:sp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4C26559B-C6A7-1E3D-8981-523066659B6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  <p:graphicFrame>
        <p:nvGraphicFramePr>
          <p:cNvPr id="39" name="Object 38">
            <a:extLst>
              <a:ext uri="{FF2B5EF4-FFF2-40B4-BE49-F238E27FC236}">
                <a16:creationId xmlns:a16="http://schemas.microsoft.com/office/drawing/2014/main" id="{7C4F9127-5CE3-8D89-4427-11E94A33886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81797869"/>
              </p:ext>
            </p:extLst>
          </p:nvPr>
        </p:nvGraphicFramePr>
        <p:xfrm>
          <a:off x="778824" y="5634519"/>
          <a:ext cx="7897549" cy="12645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1397000" progId="Excel.Sheet.12">
                  <p:embed/>
                </p:oleObj>
              </mc:Choice>
              <mc:Fallback>
                <p:oleObj name="Worksheet" r:id="rId5" imgW="8724900" imgH="1397000" progId="Excel.Sheet.12">
                  <p:embed/>
                  <p:pic>
                    <p:nvPicPr>
                      <p:cNvPr id="39" name="Object 38">
                        <a:extLst>
                          <a:ext uri="{FF2B5EF4-FFF2-40B4-BE49-F238E27FC236}">
                            <a16:creationId xmlns:a16="http://schemas.microsoft.com/office/drawing/2014/main" id="{7C4F9127-5CE3-8D89-4427-11E94A3388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778824" y="5634519"/>
                        <a:ext cx="7897549" cy="126452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0602748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2078" y="1017751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280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8566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4281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7710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8853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9996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2282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59550" y="434447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559550" y="445877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59550" y="457307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6854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176645" y="47997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176645" y="491407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943600" y="983836"/>
            <a:ext cx="3199130" cy="45345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69545">
              <a:lnSpc>
                <a:spcPts val="1350"/>
              </a:lnSpc>
              <a:spcBef>
                <a:spcPts val="220"/>
              </a:spcBef>
            </a:pPr>
            <a:r>
              <a:rPr sz="1200" b="1" spc="75" dirty="0">
                <a:latin typeface="Arial"/>
                <a:cs typeface="Arial"/>
              </a:rPr>
              <a:t>GARVINE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SINTERED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STONE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GV100-2E-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Transitional styling with a dark, smoky design, Garvine dresses up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area with easy care style. Gray Sintered Stone tops add an </a:t>
            </a:r>
            <a:r>
              <a:rPr sz="750" spc="-10" dirty="0">
                <a:latin typeface="Raleway"/>
                <a:cs typeface="Raleway"/>
              </a:rPr>
              <a:t>elegant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easy-care accent with enhanced performance features </a:t>
            </a:r>
            <a:r>
              <a:rPr sz="750" spc="-10" dirty="0">
                <a:latin typeface="Raleway"/>
                <a:cs typeface="Raleway"/>
              </a:rPr>
              <a:t>including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moisture, scratch and heat resistance. Bottom shelves offer display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options while drawers in each piece offer valuable storage to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room. Cocktail and Two End Tables instantly update a living room - </a:t>
            </a:r>
            <a:r>
              <a:rPr sz="750" spc="-25" dirty="0">
                <a:latin typeface="Raleway"/>
                <a:cs typeface="Raleway"/>
              </a:rPr>
              <a:t>add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optional Sofa Table for a complete </a:t>
            </a:r>
            <a:r>
              <a:rPr sz="750" spc="-20" dirty="0">
                <a:latin typeface="Raleway"/>
                <a:cs typeface="Raleway"/>
              </a:rPr>
              <a:t>set.</a:t>
            </a:r>
            <a:endParaRPr sz="750" dirty="0">
              <a:latin typeface="Raleway"/>
              <a:cs typeface="Raleway"/>
            </a:endParaRPr>
          </a:p>
          <a:p>
            <a:pPr marL="393700" marR="18097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Poplar solids, veneers, engineered woods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Sintered </a:t>
            </a:r>
            <a:r>
              <a:rPr sz="750" spc="-20" dirty="0">
                <a:latin typeface="Raleway"/>
                <a:cs typeface="Raleway"/>
              </a:rPr>
              <a:t>Stone</a:t>
            </a:r>
            <a:endParaRPr sz="750" dirty="0">
              <a:latin typeface="Raleway"/>
              <a:cs typeface="Raleway"/>
            </a:endParaRPr>
          </a:p>
          <a:p>
            <a:pPr marL="393700" marR="22415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Sintered Stone inlay offers enhanced </a:t>
            </a:r>
            <a:r>
              <a:rPr sz="750" spc="-10" dirty="0">
                <a:latin typeface="Raleway"/>
                <a:cs typeface="Raleway"/>
              </a:rPr>
              <a:t>performance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including moisture, scratch and heat </a:t>
            </a:r>
            <a:r>
              <a:rPr sz="750" spc="-10" dirty="0">
                <a:latin typeface="Raleway"/>
                <a:cs typeface="Raleway"/>
              </a:rPr>
              <a:t>resistance.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Sintered Stone is manufactured from natural stone, is </a:t>
            </a:r>
            <a:r>
              <a:rPr sz="750" spc="-20" dirty="0">
                <a:latin typeface="Raleway"/>
                <a:cs typeface="Raleway"/>
              </a:rPr>
              <a:t>non-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porous, never needs to be to be sealed and is </a:t>
            </a:r>
            <a:r>
              <a:rPr sz="750" spc="-10" dirty="0">
                <a:latin typeface="Raleway"/>
                <a:cs typeface="Raleway"/>
              </a:rPr>
              <a:t>extremely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durable and </a:t>
            </a:r>
            <a:r>
              <a:rPr sz="750" spc="-10" dirty="0">
                <a:latin typeface="Raleway"/>
                <a:cs typeface="Raleway"/>
              </a:rPr>
              <a:t>beautiful.</a:t>
            </a:r>
            <a:endParaRPr sz="750" dirty="0">
              <a:latin typeface="Raleway"/>
              <a:cs typeface="Raleway"/>
            </a:endParaRPr>
          </a:p>
          <a:p>
            <a:pPr marL="393700" marR="508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Table is castered with four independent wheels for </a:t>
            </a:r>
            <a:r>
              <a:rPr sz="750" spc="-20" dirty="0">
                <a:latin typeface="Raleway"/>
                <a:cs typeface="Raleway"/>
              </a:rPr>
              <a:t>easy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movement away from reclining upholstery or out of the way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cleaning.</a:t>
            </a:r>
            <a:endParaRPr sz="750" dirty="0">
              <a:latin typeface="Raleway"/>
              <a:cs typeface="Raleway"/>
            </a:endParaRPr>
          </a:p>
          <a:p>
            <a:pPr marL="393700" marR="4946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Transitional styling with tapered legs and clean </a:t>
            </a:r>
            <a:r>
              <a:rPr sz="750" spc="-10" dirty="0">
                <a:latin typeface="Raleway"/>
                <a:cs typeface="Raleway"/>
              </a:rPr>
              <a:t>lines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3A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packaging ensures damage 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 marR="895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Bottom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shelf on all pieces add storage and display area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adding structural stability to the </a:t>
            </a:r>
            <a:r>
              <a:rPr sz="750" spc="-10" dirty="0">
                <a:latin typeface="Raleway"/>
                <a:cs typeface="Raleway"/>
              </a:rPr>
              <a:t>table</a:t>
            </a:r>
            <a:endParaRPr sz="750" dirty="0">
              <a:latin typeface="Raleway"/>
              <a:cs typeface="Raleway"/>
            </a:endParaRPr>
          </a:p>
          <a:p>
            <a:pPr marL="4178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Product </a:t>
            </a:r>
            <a:r>
              <a:rPr sz="750" spc="-10" dirty="0">
                <a:latin typeface="Raleway"/>
                <a:cs typeface="Raleway"/>
              </a:rPr>
              <a:t>Sizes:</a:t>
            </a:r>
            <a:endParaRPr sz="750" dirty="0">
              <a:latin typeface="Raleway"/>
              <a:cs typeface="Raleway"/>
            </a:endParaRPr>
          </a:p>
          <a:p>
            <a:pPr marL="774700" marR="9575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Table: 47"W x 30"D x </a:t>
            </a:r>
            <a:r>
              <a:rPr sz="750" spc="-20" dirty="0">
                <a:latin typeface="Raleway"/>
                <a:cs typeface="Raleway"/>
              </a:rPr>
              <a:t>18"H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Table: 25"W x 24"D x </a:t>
            </a:r>
            <a:r>
              <a:rPr sz="750" spc="-20" dirty="0">
                <a:latin typeface="Raleway"/>
                <a:cs typeface="Raleway"/>
              </a:rPr>
              <a:t>24"H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Sofa Table: 47W" x 18.25"D x </a:t>
            </a:r>
            <a:r>
              <a:rPr sz="750" spc="-20" dirty="0">
                <a:latin typeface="Raleway"/>
                <a:cs typeface="Raleway"/>
              </a:rPr>
              <a:t>30"H</a:t>
            </a:r>
            <a:endParaRPr sz="750" dirty="0">
              <a:latin typeface="Raleway"/>
              <a:cs typeface="Raleway"/>
            </a:endParaRPr>
          </a:p>
          <a:p>
            <a:pPr marL="393700" marR="7721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Midnight finish with Gray Sintered Stone </a:t>
            </a:r>
            <a:r>
              <a:rPr sz="750" spc="-10" dirty="0">
                <a:latin typeface="Raleway"/>
                <a:cs typeface="Raleway"/>
              </a:rPr>
              <a:t>insert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Hammered oil-rubbed nickel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190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Coffee Table and Two End Tables. Each table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sold separately. Optional Sofa Table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$417.00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8893346" y="5553653"/>
            <a:ext cx="727710" cy="727710"/>
            <a:chOff x="5907614" y="5413940"/>
            <a:chExt cx="727710" cy="727710"/>
          </a:xfrm>
        </p:grpSpPr>
        <p:sp>
          <p:nvSpPr>
            <p:cNvPr id="21" name="object 21"/>
            <p:cNvSpPr/>
            <p:nvPr/>
          </p:nvSpPr>
          <p:spPr>
            <a:xfrm>
              <a:off x="5911215" y="54175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54647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54883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55119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1" y="55414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5473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5709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56063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70232" y="562999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35407"/>
                  </a:move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47625">
                  <a:moveTo>
                    <a:pt x="200634" y="35407"/>
                  </a:moveTo>
                  <a:lnTo>
                    <a:pt x="188849" y="35407"/>
                  </a:lnTo>
                  <a:lnTo>
                    <a:pt x="177050" y="35407"/>
                  </a:lnTo>
                  <a:lnTo>
                    <a:pt x="177050" y="47205"/>
                  </a:lnTo>
                  <a:lnTo>
                    <a:pt x="188849" y="47205"/>
                  </a:lnTo>
                  <a:lnTo>
                    <a:pt x="200634" y="47205"/>
                  </a:lnTo>
                  <a:lnTo>
                    <a:pt x="200634" y="35407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24256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76" y="35407"/>
                  </a:lnTo>
                  <a:lnTo>
                    <a:pt x="259676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06870" y="35407"/>
                  </a:moveTo>
                  <a:lnTo>
                    <a:pt x="295084" y="35407"/>
                  </a:lnTo>
                  <a:lnTo>
                    <a:pt x="295084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294" y="35407"/>
                  </a:moveTo>
                  <a:lnTo>
                    <a:pt x="389509" y="35407"/>
                  </a:lnTo>
                  <a:lnTo>
                    <a:pt x="377710" y="35407"/>
                  </a:lnTo>
                  <a:lnTo>
                    <a:pt x="377710" y="47205"/>
                  </a:lnTo>
                  <a:lnTo>
                    <a:pt x="389509" y="47205"/>
                  </a:lnTo>
                  <a:lnTo>
                    <a:pt x="401294" y="47205"/>
                  </a:lnTo>
                  <a:lnTo>
                    <a:pt x="401294" y="35407"/>
                  </a:lnTo>
                  <a:close/>
                </a:path>
                <a:path w="614045" h="47625">
                  <a:moveTo>
                    <a:pt x="424903" y="35407"/>
                  </a:moveTo>
                  <a:lnTo>
                    <a:pt x="413118" y="35407"/>
                  </a:lnTo>
                  <a:lnTo>
                    <a:pt x="413118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14045" h="47625">
                  <a:moveTo>
                    <a:pt x="436714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14" y="47205"/>
                  </a:lnTo>
                  <a:lnTo>
                    <a:pt x="436714" y="35407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48525" y="47205"/>
                  </a:lnTo>
                  <a:lnTo>
                    <a:pt x="460311" y="47205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35407"/>
                  </a:moveTo>
                  <a:lnTo>
                    <a:pt x="472135" y="35407"/>
                  </a:lnTo>
                  <a:lnTo>
                    <a:pt x="472135" y="47205"/>
                  </a:lnTo>
                  <a:lnTo>
                    <a:pt x="483933" y="47205"/>
                  </a:lnTo>
                  <a:lnTo>
                    <a:pt x="483933" y="35407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19341" y="47205"/>
                  </a:lnTo>
                  <a:lnTo>
                    <a:pt x="531139" y="47205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54748" y="35407"/>
                  </a:moveTo>
                  <a:lnTo>
                    <a:pt x="542950" y="35407"/>
                  </a:lnTo>
                  <a:lnTo>
                    <a:pt x="531152" y="35407"/>
                  </a:lnTo>
                  <a:lnTo>
                    <a:pt x="531152" y="47205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close/>
                </a:path>
                <a:path w="614045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90143" y="35407"/>
                  </a:moveTo>
                  <a:lnTo>
                    <a:pt x="578345" y="35407"/>
                  </a:lnTo>
                  <a:lnTo>
                    <a:pt x="578345" y="47205"/>
                  </a:lnTo>
                  <a:lnTo>
                    <a:pt x="590143" y="47205"/>
                  </a:lnTo>
                  <a:lnTo>
                    <a:pt x="590143" y="35407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590169" y="47205"/>
                  </a:lnTo>
                  <a:lnTo>
                    <a:pt x="601967" y="47205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6654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09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7008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73623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596"/>
                  </a:move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77164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79523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14045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14045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14045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83065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0232" y="5854255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85" y="47218"/>
                  </a:lnTo>
                  <a:lnTo>
                    <a:pt x="11785" y="35420"/>
                  </a:lnTo>
                  <a:close/>
                </a:path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35420"/>
                  </a:moveTo>
                  <a:lnTo>
                    <a:pt x="23609" y="35420"/>
                  </a:lnTo>
                  <a:lnTo>
                    <a:pt x="23609" y="47218"/>
                  </a:lnTo>
                  <a:lnTo>
                    <a:pt x="35407" y="47218"/>
                  </a:lnTo>
                  <a:lnTo>
                    <a:pt x="35407" y="35420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70815" y="35420"/>
                  </a:moveTo>
                  <a:lnTo>
                    <a:pt x="59016" y="35420"/>
                  </a:lnTo>
                  <a:lnTo>
                    <a:pt x="47218" y="35420"/>
                  </a:lnTo>
                  <a:lnTo>
                    <a:pt x="47218" y="47218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10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10" y="47218"/>
                  </a:lnTo>
                  <a:lnTo>
                    <a:pt x="106210" y="35420"/>
                  </a:lnTo>
                  <a:close/>
                </a:path>
                <a:path w="614045" h="47625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14045" h="47625">
                  <a:moveTo>
                    <a:pt x="153441" y="35420"/>
                  </a:moveTo>
                  <a:lnTo>
                    <a:pt x="141643" y="35420"/>
                  </a:lnTo>
                  <a:lnTo>
                    <a:pt x="141643" y="47218"/>
                  </a:lnTo>
                  <a:lnTo>
                    <a:pt x="153441" y="47218"/>
                  </a:lnTo>
                  <a:lnTo>
                    <a:pt x="153441" y="35420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38" y="47218"/>
                  </a:lnTo>
                  <a:lnTo>
                    <a:pt x="177038" y="35420"/>
                  </a:lnTo>
                  <a:close/>
                </a:path>
                <a:path w="614045" h="47625">
                  <a:moveTo>
                    <a:pt x="188849" y="35420"/>
                  </a:moveTo>
                  <a:lnTo>
                    <a:pt x="177050" y="35420"/>
                  </a:lnTo>
                  <a:lnTo>
                    <a:pt x="177050" y="47218"/>
                  </a:lnTo>
                  <a:lnTo>
                    <a:pt x="188849" y="47218"/>
                  </a:lnTo>
                  <a:lnTo>
                    <a:pt x="188849" y="35420"/>
                  </a:lnTo>
                  <a:close/>
                </a:path>
                <a:path w="614045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34" y="23609"/>
                  </a:lnTo>
                  <a:lnTo>
                    <a:pt x="200634" y="11811"/>
                  </a:lnTo>
                  <a:close/>
                </a:path>
                <a:path w="614045" h="47625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42" y="35420"/>
                  </a:moveTo>
                  <a:lnTo>
                    <a:pt x="224256" y="35420"/>
                  </a:lnTo>
                  <a:lnTo>
                    <a:pt x="212458" y="35420"/>
                  </a:lnTo>
                  <a:lnTo>
                    <a:pt x="212458" y="47218"/>
                  </a:lnTo>
                  <a:lnTo>
                    <a:pt x="224256" y="47218"/>
                  </a:lnTo>
                  <a:lnTo>
                    <a:pt x="236042" y="47218"/>
                  </a:lnTo>
                  <a:lnTo>
                    <a:pt x="236042" y="35420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47625">
                  <a:moveTo>
                    <a:pt x="295059" y="35420"/>
                  </a:moveTo>
                  <a:lnTo>
                    <a:pt x="283273" y="35420"/>
                  </a:ln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95059" y="47218"/>
                  </a:lnTo>
                  <a:lnTo>
                    <a:pt x="295059" y="35420"/>
                  </a:lnTo>
                  <a:close/>
                </a:path>
                <a:path w="614045" h="47625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54076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90143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88967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47625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596"/>
                  </a:move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592508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948692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47625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14045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14045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598410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600770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47625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14045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14045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14045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23596"/>
                  </a:moveTo>
                  <a:lnTo>
                    <a:pt x="590143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601941" y="35394"/>
                  </a:lnTo>
                  <a:lnTo>
                    <a:pt x="601941" y="23596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596"/>
                  </a:move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13765" y="23596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604311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811"/>
                  </a:lnTo>
                  <a:lnTo>
                    <a:pt x="11798" y="0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811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811"/>
                  </a:lnTo>
                  <a:lnTo>
                    <a:pt x="129819" y="11811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811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811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811"/>
                  </a:lnTo>
                  <a:lnTo>
                    <a:pt x="200647" y="11811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811"/>
                  </a:lnTo>
                  <a:lnTo>
                    <a:pt x="236054" y="11811"/>
                  </a:lnTo>
                  <a:lnTo>
                    <a:pt x="247840" y="11811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811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811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811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811"/>
                  </a:lnTo>
                  <a:lnTo>
                    <a:pt x="318668" y="11811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811"/>
                  </a:lnTo>
                  <a:lnTo>
                    <a:pt x="342277" y="11811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811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811"/>
                  </a:lnTo>
                  <a:lnTo>
                    <a:pt x="472109" y="11811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811"/>
                  </a:lnTo>
                  <a:lnTo>
                    <a:pt x="519315" y="11811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lnTo>
                    <a:pt x="578345" y="11811"/>
                  </a:lnTo>
                  <a:lnTo>
                    <a:pt x="590143" y="11811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811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8433" y="60667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24129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24129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24129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24129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24129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4759668" y="7521740"/>
            <a:ext cx="53911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204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7115F32D-0A58-50C9-1FB4-34DBAC73A42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74211865"/>
              </p:ext>
            </p:extLst>
          </p:nvPr>
        </p:nvGraphicFramePr>
        <p:xfrm>
          <a:off x="152400" y="5556763"/>
          <a:ext cx="7696200" cy="15795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7115F32D-0A58-50C9-1FB4-34DBAC73A42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" y="5556763"/>
                        <a:ext cx="7696200" cy="157956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8B9E0962-E077-D997-451E-716FDE787F8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694875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55217" y="2806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5217" y="3035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5217" y="32641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5217" y="33784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5217" y="3492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5217" y="37213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5217" y="38356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1032018"/>
            <a:ext cx="3179445" cy="322652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57834">
              <a:lnSpc>
                <a:spcPts val="1350"/>
              </a:lnSpc>
              <a:spcBef>
                <a:spcPts val="220"/>
              </a:spcBef>
            </a:pPr>
            <a:r>
              <a:rPr sz="1200" b="1" spc="100" dirty="0">
                <a:latin typeface="Arial"/>
                <a:cs typeface="Arial"/>
              </a:rPr>
              <a:t>HEMINGWAY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COCKTAIL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 marR="367030">
              <a:lnSpc>
                <a:spcPts val="1350"/>
              </a:lnSpc>
            </a:pPr>
            <a:r>
              <a:rPr sz="1200" b="1" spc="70" dirty="0">
                <a:latin typeface="Arial"/>
                <a:cs typeface="Arial"/>
              </a:rPr>
              <a:t>(LIFT-</a:t>
            </a:r>
            <a:r>
              <a:rPr sz="1200" b="1" spc="110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05" dirty="0">
                <a:latin typeface="Arial"/>
                <a:cs typeface="Arial"/>
              </a:rPr>
              <a:t>TWO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Cottage styling in a Lift-Top Cocktail Table set that lets you work or </a:t>
            </a:r>
            <a:r>
              <a:rPr sz="750" spc="-25" dirty="0">
                <a:latin typeface="Raleway"/>
                <a:cs typeface="Raleway"/>
              </a:rPr>
              <a:t>eat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while seated on your Sofa. The Hemingway Collection features </a:t>
            </a:r>
            <a:r>
              <a:rPr sz="750" spc="-10" dirty="0">
                <a:latin typeface="Raleway"/>
                <a:cs typeface="Raleway"/>
              </a:rPr>
              <a:t>classic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cottage design like turned legs, plank tops, and an alabaster finish.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plinth base offers a sturdy foundation to anchor the Lift-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convenience of the Cocktail while offering additional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options in the End and Sofa Table. Two storage pockets underneath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lift-top offer convenient storage for remotes or other </a:t>
            </a:r>
            <a:r>
              <a:rPr sz="750" spc="-10" dirty="0">
                <a:latin typeface="Raleway"/>
                <a:cs typeface="Raleway"/>
              </a:rPr>
              <a:t>items.</a:t>
            </a:r>
            <a:endParaRPr sz="750" dirty="0">
              <a:latin typeface="Raleway"/>
              <a:cs typeface="Raleway"/>
            </a:endParaRPr>
          </a:p>
          <a:p>
            <a:pPr marL="393700" marR="2228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hardwood solids, veneers,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wood </a:t>
            </a:r>
            <a:r>
              <a:rPr sz="750" spc="-10" dirty="0">
                <a:latin typeface="Raleway"/>
                <a:cs typeface="Raleway"/>
              </a:rPr>
              <a:t>products</a:t>
            </a:r>
            <a:endParaRPr sz="750" dirty="0">
              <a:latin typeface="Raleway"/>
              <a:cs typeface="Raleway"/>
            </a:endParaRPr>
          </a:p>
          <a:p>
            <a:pPr marL="393700" marR="590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cottage styling, plank effect on top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bottom shelf, turned legs and Lift-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 marR="2584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Lift-Top pulls toward seat for work or dining while </a:t>
            </a:r>
            <a:r>
              <a:rPr sz="750" spc="-10" dirty="0">
                <a:latin typeface="Raleway"/>
                <a:cs typeface="Raleway"/>
              </a:rPr>
              <a:t>seated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Under top storage for remotes or other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 marR="603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Large scale and substantial posts work ideally with </a:t>
            </a:r>
            <a:r>
              <a:rPr sz="750" spc="-10" dirty="0">
                <a:latin typeface="Raleway"/>
                <a:cs typeface="Raleway"/>
              </a:rPr>
              <a:t>Sectionals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or large scaled </a:t>
            </a:r>
            <a:r>
              <a:rPr sz="750" spc="-10" dirty="0">
                <a:latin typeface="Raleway"/>
                <a:cs typeface="Raleway"/>
              </a:rPr>
              <a:t>upholstery</a:t>
            </a:r>
            <a:endParaRPr sz="750" dirty="0">
              <a:latin typeface="Raleway"/>
              <a:cs typeface="Raleway"/>
            </a:endParaRPr>
          </a:p>
          <a:p>
            <a:pPr marL="393700" marR="12458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Contrasting ebony metal </a:t>
            </a:r>
            <a:r>
              <a:rPr sz="750" spc="-10" dirty="0">
                <a:latin typeface="Raleway"/>
                <a:cs typeface="Raleway"/>
              </a:rPr>
              <a:t>hardware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Alabaster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$397.00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81000" y="4376497"/>
            <a:ext cx="727710" cy="727710"/>
            <a:chOff x="44024" y="43852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3888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430572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20954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20954">
                  <a:moveTo>
                    <a:pt x="198259" y="0"/>
                  </a:move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20954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20954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17194" y="4446231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9369" y="4441011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60870" y="10439"/>
                  </a:move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20954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86080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17385" y="10439"/>
                  </a:move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20954">
                  <a:moveTo>
                    <a:pt x="479996" y="10439"/>
                  </a:moveTo>
                  <a:lnTo>
                    <a:pt x="479996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20954">
                  <a:moveTo>
                    <a:pt x="553046" y="10439"/>
                  </a:moveTo>
                  <a:lnTo>
                    <a:pt x="553046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20954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20954">
                  <a:moveTo>
                    <a:pt x="615645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446709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446187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62598" y="31330"/>
                  </a:lnTo>
                  <a:lnTo>
                    <a:pt x="73025" y="31330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30"/>
                  </a:lnTo>
                  <a:lnTo>
                    <a:pt x="114782" y="31330"/>
                  </a:lnTo>
                  <a:lnTo>
                    <a:pt x="125222" y="31330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30"/>
                  </a:lnTo>
                  <a:lnTo>
                    <a:pt x="146088" y="31330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30"/>
                  </a:lnTo>
                  <a:lnTo>
                    <a:pt x="166954" y="31330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08699" y="20878"/>
                  </a:lnTo>
                  <a:lnTo>
                    <a:pt x="198259" y="20878"/>
                  </a:lnTo>
                  <a:lnTo>
                    <a:pt x="198259" y="31330"/>
                  </a:lnTo>
                  <a:lnTo>
                    <a:pt x="208686" y="31330"/>
                  </a:lnTo>
                  <a:lnTo>
                    <a:pt x="219125" y="31330"/>
                  </a:lnTo>
                  <a:lnTo>
                    <a:pt x="229565" y="31330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30"/>
                  </a:lnTo>
                  <a:lnTo>
                    <a:pt x="250431" y="31330"/>
                  </a:lnTo>
                  <a:lnTo>
                    <a:pt x="260870" y="31330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31330"/>
                  </a:lnTo>
                  <a:lnTo>
                    <a:pt x="281736" y="31330"/>
                  </a:lnTo>
                  <a:lnTo>
                    <a:pt x="281736" y="20878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76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479996" y="10439"/>
                  </a:move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69" y="448275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36905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52"/>
                  </a:lnTo>
                  <a:lnTo>
                    <a:pt x="302602" y="10452"/>
                  </a:lnTo>
                  <a:lnTo>
                    <a:pt x="302602" y="0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75653" y="0"/>
                  </a:moveTo>
                  <a:lnTo>
                    <a:pt x="365213" y="0"/>
                  </a:lnTo>
                  <a:lnTo>
                    <a:pt x="365213" y="10452"/>
                  </a:lnTo>
                  <a:lnTo>
                    <a:pt x="375653" y="10452"/>
                  </a:lnTo>
                  <a:lnTo>
                    <a:pt x="375653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52"/>
                  </a:lnTo>
                  <a:lnTo>
                    <a:pt x="406946" y="10452"/>
                  </a:lnTo>
                  <a:lnTo>
                    <a:pt x="417385" y="10452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48691" y="0"/>
                  </a:moveTo>
                  <a:lnTo>
                    <a:pt x="438251" y="0"/>
                  </a:lnTo>
                  <a:lnTo>
                    <a:pt x="438251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52"/>
                  </a:lnTo>
                  <a:lnTo>
                    <a:pt x="469569" y="10452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52"/>
                  </a:lnTo>
                  <a:lnTo>
                    <a:pt x="500862" y="10452"/>
                  </a:lnTo>
                  <a:lnTo>
                    <a:pt x="511302" y="10452"/>
                  </a:lnTo>
                  <a:lnTo>
                    <a:pt x="511302" y="0"/>
                  </a:lnTo>
                  <a:close/>
                </a:path>
                <a:path w="636905" h="20954">
                  <a:moveTo>
                    <a:pt x="532168" y="0"/>
                  </a:moveTo>
                  <a:lnTo>
                    <a:pt x="521728" y="0"/>
                  </a:lnTo>
                  <a:lnTo>
                    <a:pt x="521728" y="10452"/>
                  </a:lnTo>
                  <a:lnTo>
                    <a:pt x="532168" y="10452"/>
                  </a:lnTo>
                  <a:lnTo>
                    <a:pt x="532168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52"/>
                  </a:lnTo>
                  <a:lnTo>
                    <a:pt x="573913" y="10452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9796" y="449840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5036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0236" y="4524489"/>
              <a:ext cx="605790" cy="31750"/>
            </a:xfrm>
            <a:custGeom>
              <a:avLst/>
              <a:gdLst/>
              <a:ahLst/>
              <a:cxnLst/>
              <a:rect l="l" t="t" r="r" b="b"/>
              <a:pathLst>
                <a:path w="605790" h="31750">
                  <a:moveTo>
                    <a:pt x="10426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20878"/>
                  </a:lnTo>
                  <a:lnTo>
                    <a:pt x="10426" y="10439"/>
                  </a:lnTo>
                  <a:close/>
                </a:path>
                <a:path w="605790" h="31750">
                  <a:moveTo>
                    <a:pt x="31305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05790" h="31750">
                  <a:moveTo>
                    <a:pt x="52158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605790" h="31750">
                  <a:moveTo>
                    <a:pt x="83464" y="10439"/>
                  </a:move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64" y="31305"/>
                  </a:lnTo>
                  <a:lnTo>
                    <a:pt x="83464" y="20878"/>
                  </a:lnTo>
                  <a:lnTo>
                    <a:pt x="83464" y="10439"/>
                  </a:lnTo>
                  <a:close/>
                </a:path>
                <a:path w="605790" h="31750">
                  <a:moveTo>
                    <a:pt x="250418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27" y="10439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39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250418" y="20878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60579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05790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05790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05790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302590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05790" h="31750">
                  <a:moveTo>
                    <a:pt x="375653" y="0"/>
                  </a:move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05790" h="31750">
                  <a:moveTo>
                    <a:pt x="500875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05790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05790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9369" y="454535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20878"/>
                  </a:moveTo>
                  <a:lnTo>
                    <a:pt x="20866" y="20878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14579" y="4571453"/>
              <a:ext cx="354965" cy="0"/>
            </a:xfrm>
            <a:custGeom>
              <a:avLst/>
              <a:gdLst/>
              <a:ahLst/>
              <a:cxnLst/>
              <a:rect l="l" t="t" r="r" b="b"/>
              <a:pathLst>
                <a:path w="354965">
                  <a:moveTo>
                    <a:pt x="0" y="0"/>
                  </a:moveTo>
                  <a:lnTo>
                    <a:pt x="35478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56623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25222" y="31305"/>
                  </a:moveTo>
                  <a:lnTo>
                    <a:pt x="114782" y="31305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260870" y="10426"/>
                  </a:move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187820" y="31305"/>
                  </a:lnTo>
                  <a:lnTo>
                    <a:pt x="187820" y="41744"/>
                  </a:lnTo>
                  <a:lnTo>
                    <a:pt x="198259" y="41744"/>
                  </a:lnTo>
                  <a:lnTo>
                    <a:pt x="208699" y="41744"/>
                  </a:lnTo>
                  <a:lnTo>
                    <a:pt x="208699" y="31305"/>
                  </a:lnTo>
                  <a:lnTo>
                    <a:pt x="219125" y="31305"/>
                  </a:lnTo>
                  <a:lnTo>
                    <a:pt x="219125" y="41744"/>
                  </a:lnTo>
                  <a:lnTo>
                    <a:pt x="229565" y="41744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39991" y="41744"/>
                  </a:lnTo>
                  <a:lnTo>
                    <a:pt x="250431" y="41744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5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36905" h="41910">
                  <a:moveTo>
                    <a:pt x="333908" y="20866"/>
                  </a:moveTo>
                  <a:lnTo>
                    <a:pt x="323481" y="20866"/>
                  </a:lnTo>
                  <a:lnTo>
                    <a:pt x="313042" y="2086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41910">
                  <a:moveTo>
                    <a:pt x="417385" y="10426"/>
                  </a:moveTo>
                  <a:lnTo>
                    <a:pt x="417385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4191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41910">
                  <a:moveTo>
                    <a:pt x="542607" y="20866"/>
                  </a:move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close/>
                </a:path>
                <a:path w="636905" h="4191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4191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459753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87820" y="10426"/>
                  </a:move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5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3175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796" y="4618405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4191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31305" y="41744"/>
                  </a:lnTo>
                  <a:lnTo>
                    <a:pt x="41744" y="41744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73050" y="31305"/>
                  </a:moveTo>
                  <a:lnTo>
                    <a:pt x="62611" y="31305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05"/>
                  </a:lnTo>
                  <a:close/>
                </a:path>
                <a:path w="626110" h="41910">
                  <a:moveTo>
                    <a:pt x="73050" y="10439"/>
                  </a:move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10" h="41910">
                  <a:moveTo>
                    <a:pt x="93903" y="31305"/>
                  </a:move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05"/>
                  </a:lnTo>
                  <a:close/>
                </a:path>
                <a:path w="626110" h="4191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4191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93916" y="31305"/>
                  </a:lnTo>
                  <a:lnTo>
                    <a:pt x="93916" y="41744"/>
                  </a:lnTo>
                  <a:lnTo>
                    <a:pt x="104355" y="41744"/>
                  </a:lnTo>
                  <a:lnTo>
                    <a:pt x="114795" y="41744"/>
                  </a:lnTo>
                  <a:lnTo>
                    <a:pt x="114795" y="31305"/>
                  </a:lnTo>
                  <a:lnTo>
                    <a:pt x="114795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25222" y="41744"/>
                  </a:lnTo>
                  <a:lnTo>
                    <a:pt x="135661" y="41744"/>
                  </a:lnTo>
                  <a:lnTo>
                    <a:pt x="135661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41910">
                  <a:moveTo>
                    <a:pt x="166966" y="10439"/>
                  </a:moveTo>
                  <a:lnTo>
                    <a:pt x="156527" y="10439"/>
                  </a:lnTo>
                  <a:lnTo>
                    <a:pt x="156527" y="20878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626110" h="41910">
                  <a:moveTo>
                    <a:pt x="229577" y="20866"/>
                  </a:moveTo>
                  <a:lnTo>
                    <a:pt x="219138" y="20866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66"/>
                  </a:lnTo>
                  <a:close/>
                </a:path>
                <a:path w="626110" h="41910">
                  <a:moveTo>
                    <a:pt x="250444" y="20866"/>
                  </a:moveTo>
                  <a:lnTo>
                    <a:pt x="240004" y="20866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close/>
                </a:path>
                <a:path w="626110" h="41910">
                  <a:moveTo>
                    <a:pt x="281749" y="20866"/>
                  </a:moveTo>
                  <a:lnTo>
                    <a:pt x="271310" y="20866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close/>
                </a:path>
                <a:path w="626110" h="41910">
                  <a:moveTo>
                    <a:pt x="323481" y="10439"/>
                  </a:moveTo>
                  <a:lnTo>
                    <a:pt x="313029" y="10439"/>
                  </a:lnTo>
                  <a:lnTo>
                    <a:pt x="313029" y="20866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10" h="4191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490435" y="20866"/>
                  </a:lnTo>
                  <a:lnTo>
                    <a:pt x="480009" y="20866"/>
                  </a:lnTo>
                  <a:lnTo>
                    <a:pt x="469569" y="20866"/>
                  </a:lnTo>
                  <a:lnTo>
                    <a:pt x="459143" y="20866"/>
                  </a:lnTo>
                  <a:lnTo>
                    <a:pt x="459143" y="10439"/>
                  </a:lnTo>
                  <a:lnTo>
                    <a:pt x="469569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396532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78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31305"/>
                  </a:lnTo>
                  <a:lnTo>
                    <a:pt x="532180" y="31305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41910">
                  <a:moveTo>
                    <a:pt x="563486" y="10439"/>
                  </a:move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close/>
                </a:path>
                <a:path w="626110" h="41910">
                  <a:moveTo>
                    <a:pt x="594791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20866"/>
                  </a:lnTo>
                  <a:lnTo>
                    <a:pt x="584352" y="31305"/>
                  </a:lnTo>
                  <a:lnTo>
                    <a:pt x="594791" y="31305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05218" y="20866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69" y="464971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10426"/>
                  </a:moveTo>
                  <a:lnTo>
                    <a:pt x="4171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26110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26110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26110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26110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26110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26110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459130" y="0"/>
                  </a:moveTo>
                  <a:lnTo>
                    <a:pt x="459130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9369" y="467057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62598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0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9796" y="4691443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20954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20954">
                  <a:moveTo>
                    <a:pt x="146088" y="10439"/>
                  </a:move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20954">
                  <a:moveTo>
                    <a:pt x="198272" y="10439"/>
                  </a:moveTo>
                  <a:lnTo>
                    <a:pt x="187833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98272" y="20878"/>
                  </a:lnTo>
                  <a:lnTo>
                    <a:pt x="198272" y="10439"/>
                  </a:lnTo>
                  <a:close/>
                </a:path>
                <a:path w="626110" h="20954">
                  <a:moveTo>
                    <a:pt x="229577" y="10439"/>
                  </a:moveTo>
                  <a:lnTo>
                    <a:pt x="219138" y="10439"/>
                  </a:lnTo>
                  <a:lnTo>
                    <a:pt x="208699" y="10439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29577" y="20878"/>
                  </a:lnTo>
                  <a:lnTo>
                    <a:pt x="229577" y="10439"/>
                  </a:lnTo>
                  <a:close/>
                </a:path>
                <a:path w="626110" h="20954">
                  <a:moveTo>
                    <a:pt x="250444" y="0"/>
                  </a:moveTo>
                  <a:lnTo>
                    <a:pt x="240004" y="0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44" y="20878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626110" h="20954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10" h="20954">
                  <a:moveTo>
                    <a:pt x="417398" y="10439"/>
                  </a:moveTo>
                  <a:lnTo>
                    <a:pt x="406958" y="10439"/>
                  </a:lnTo>
                  <a:lnTo>
                    <a:pt x="406958" y="0"/>
                  </a:lnTo>
                  <a:lnTo>
                    <a:pt x="396532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44360" y="10439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65226" y="20878"/>
                  </a:lnTo>
                  <a:lnTo>
                    <a:pt x="365226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26110" h="20954">
                  <a:moveTo>
                    <a:pt x="438264" y="10439"/>
                  </a:moveTo>
                  <a:lnTo>
                    <a:pt x="427837" y="10439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26110" h="20954">
                  <a:moveTo>
                    <a:pt x="469569" y="0"/>
                  </a:move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59143" y="20878"/>
                  </a:lnTo>
                  <a:lnTo>
                    <a:pt x="459143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20954">
                  <a:moveTo>
                    <a:pt x="521741" y="0"/>
                  </a:move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20954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20954">
                  <a:moveTo>
                    <a:pt x="605218" y="0"/>
                  </a:moveTo>
                  <a:lnTo>
                    <a:pt x="605218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20954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0232" y="4707102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0236" y="4712322"/>
              <a:ext cx="594995" cy="31750"/>
            </a:xfrm>
            <a:custGeom>
              <a:avLst/>
              <a:gdLst/>
              <a:ahLst/>
              <a:cxnLst/>
              <a:rect l="l" t="t" r="r" b="b"/>
              <a:pathLst>
                <a:path w="594995" h="31750">
                  <a:moveTo>
                    <a:pt x="20853" y="10426"/>
                  </a:moveTo>
                  <a:lnTo>
                    <a:pt x="10426" y="10426"/>
                  </a:lnTo>
                  <a:lnTo>
                    <a:pt x="10426" y="0"/>
                  </a:ln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53" y="20866"/>
                  </a:lnTo>
                  <a:lnTo>
                    <a:pt x="20853" y="10426"/>
                  </a:lnTo>
                  <a:close/>
                </a:path>
                <a:path w="594995" h="31750">
                  <a:moveTo>
                    <a:pt x="52158" y="10426"/>
                  </a:moveTo>
                  <a:lnTo>
                    <a:pt x="41732" y="10426"/>
                  </a:ln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52158" y="20866"/>
                  </a:lnTo>
                  <a:lnTo>
                    <a:pt x="52158" y="10426"/>
                  </a:lnTo>
                  <a:close/>
                </a:path>
                <a:path w="594995" h="31750">
                  <a:moveTo>
                    <a:pt x="73037" y="10426"/>
                  </a:moveTo>
                  <a:lnTo>
                    <a:pt x="62611" y="10426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594995" h="31750">
                  <a:moveTo>
                    <a:pt x="114782" y="20866"/>
                  </a:moveTo>
                  <a:lnTo>
                    <a:pt x="104355" y="20866"/>
                  </a:lnTo>
                  <a:lnTo>
                    <a:pt x="104355" y="10439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59499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594995" h="31750">
                  <a:moveTo>
                    <a:pt x="250418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19138" y="20866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18" y="20866"/>
                  </a:lnTo>
                  <a:lnTo>
                    <a:pt x="250418" y="10426"/>
                  </a:lnTo>
                  <a:close/>
                </a:path>
                <a:path w="594995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15" y="10426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594995" h="31750">
                  <a:moveTo>
                    <a:pt x="417398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  <a:path w="594995" h="31750">
                  <a:moveTo>
                    <a:pt x="448703" y="0"/>
                  </a:moveTo>
                  <a:lnTo>
                    <a:pt x="438264" y="0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594995" h="31750">
                  <a:moveTo>
                    <a:pt x="479996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594995" h="31750">
                  <a:moveTo>
                    <a:pt x="511302" y="10426"/>
                  </a:moveTo>
                  <a:lnTo>
                    <a:pt x="500875" y="10426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26"/>
                  </a:lnTo>
                  <a:lnTo>
                    <a:pt x="490435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594995" h="31750">
                  <a:moveTo>
                    <a:pt x="594779" y="10426"/>
                  </a:move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20866"/>
                  </a:lnTo>
                  <a:lnTo>
                    <a:pt x="594779" y="20866"/>
                  </a:lnTo>
                  <a:lnTo>
                    <a:pt x="594779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9369" y="473318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208699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69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0236" y="4754054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53" y="10439"/>
                  </a:moveTo>
                  <a:lnTo>
                    <a:pt x="10426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53" y="31305"/>
                  </a:lnTo>
                  <a:lnTo>
                    <a:pt x="20853" y="20878"/>
                  </a:lnTo>
                  <a:lnTo>
                    <a:pt x="20853" y="10439"/>
                  </a:lnTo>
                  <a:close/>
                </a:path>
                <a:path w="615950" h="31750">
                  <a:moveTo>
                    <a:pt x="52158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615950" h="31750">
                  <a:moveTo>
                    <a:pt x="73037" y="10439"/>
                  </a:moveTo>
                  <a:lnTo>
                    <a:pt x="62611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15950" h="31750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27" y="20866"/>
                  </a:lnTo>
                  <a:lnTo>
                    <a:pt x="156527" y="10439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15950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15950" h="31750">
                  <a:moveTo>
                    <a:pt x="250418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61595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15950" h="31750">
                  <a:moveTo>
                    <a:pt x="375653" y="0"/>
                  </a:moveTo>
                  <a:lnTo>
                    <a:pt x="375653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15950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417398" y="20878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15950" h="3175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9369" y="4774920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30"/>
                  </a:lnTo>
                  <a:lnTo>
                    <a:pt x="31292" y="31330"/>
                  </a:lnTo>
                  <a:lnTo>
                    <a:pt x="41719" y="31330"/>
                  </a:lnTo>
                  <a:lnTo>
                    <a:pt x="41719" y="20878"/>
                  </a:lnTo>
                  <a:close/>
                </a:path>
                <a:path w="626110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30"/>
                  </a:lnTo>
                  <a:lnTo>
                    <a:pt x="62598" y="31330"/>
                  </a:lnTo>
                  <a:lnTo>
                    <a:pt x="62598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30"/>
                  </a:lnTo>
                  <a:lnTo>
                    <a:pt x="83477" y="31330"/>
                  </a:lnTo>
                  <a:lnTo>
                    <a:pt x="93903" y="31330"/>
                  </a:lnTo>
                  <a:lnTo>
                    <a:pt x="104330" y="31330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87820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30"/>
                  </a:lnTo>
                  <a:lnTo>
                    <a:pt x="125209" y="31330"/>
                  </a:lnTo>
                  <a:lnTo>
                    <a:pt x="135648" y="31330"/>
                  </a:lnTo>
                  <a:lnTo>
                    <a:pt x="146088" y="31330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30"/>
                  </a:lnTo>
                  <a:lnTo>
                    <a:pt x="177380" y="31330"/>
                  </a:lnTo>
                  <a:lnTo>
                    <a:pt x="187820" y="31330"/>
                  </a:lnTo>
                  <a:lnTo>
                    <a:pt x="187820" y="20878"/>
                  </a:lnTo>
                  <a:close/>
                </a:path>
                <a:path w="626110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26110" h="31750">
                  <a:moveTo>
                    <a:pt x="208699" y="20878"/>
                  </a:moveTo>
                  <a:lnTo>
                    <a:pt x="198259" y="20878"/>
                  </a:lnTo>
                  <a:lnTo>
                    <a:pt x="198259" y="31330"/>
                  </a:lnTo>
                  <a:lnTo>
                    <a:pt x="208699" y="31330"/>
                  </a:lnTo>
                  <a:lnTo>
                    <a:pt x="208699" y="20878"/>
                  </a:lnTo>
                  <a:close/>
                </a:path>
                <a:path w="626110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30"/>
                  </a:lnTo>
                  <a:lnTo>
                    <a:pt x="229565" y="31330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26110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92163" y="31330"/>
                  </a:lnTo>
                  <a:lnTo>
                    <a:pt x="302602" y="31330"/>
                  </a:lnTo>
                  <a:lnTo>
                    <a:pt x="313042" y="31330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26110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10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31330"/>
                  </a:lnTo>
                  <a:lnTo>
                    <a:pt x="354787" y="31330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10" h="31750">
                  <a:moveTo>
                    <a:pt x="396519" y="20878"/>
                  </a:moveTo>
                  <a:lnTo>
                    <a:pt x="386080" y="20878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75640" y="31330"/>
                  </a:lnTo>
                  <a:lnTo>
                    <a:pt x="386080" y="31330"/>
                  </a:lnTo>
                  <a:lnTo>
                    <a:pt x="396519" y="31330"/>
                  </a:lnTo>
                  <a:lnTo>
                    <a:pt x="396519" y="20878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30"/>
                  </a:lnTo>
                  <a:lnTo>
                    <a:pt x="438264" y="31330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69569" y="31330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84352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26110" h="31750">
                  <a:moveTo>
                    <a:pt x="626084" y="10439"/>
                  </a:move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479579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31750">
                  <a:moveTo>
                    <a:pt x="553046" y="10426"/>
                  </a:move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21741" y="20866"/>
                  </a:lnTo>
                  <a:lnTo>
                    <a:pt x="521741" y="10426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69557" y="10452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69557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53046" y="1042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36524" y="20878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481666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31305"/>
                  </a:move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close/>
                </a:path>
                <a:path w="636905" h="4191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41910">
                  <a:moveTo>
                    <a:pt x="135648" y="31305"/>
                  </a:moveTo>
                  <a:lnTo>
                    <a:pt x="125222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50431" y="20866"/>
                  </a:move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75653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41910">
                  <a:moveTo>
                    <a:pt x="490435" y="20866"/>
                  </a:moveTo>
                  <a:lnTo>
                    <a:pt x="479996" y="20866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close/>
                </a:path>
                <a:path w="636905" h="41910">
                  <a:moveTo>
                    <a:pt x="532168" y="10439"/>
                  </a:move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4191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484797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386080" y="20866"/>
                  </a:moveTo>
                  <a:lnTo>
                    <a:pt x="375653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9796" y="4868836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26110" h="4191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26110" h="41910">
                  <a:moveTo>
                    <a:pt x="166966" y="20866"/>
                  </a:moveTo>
                  <a:lnTo>
                    <a:pt x="156527" y="20866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close/>
                </a:path>
                <a:path w="626110" h="41910">
                  <a:moveTo>
                    <a:pt x="219138" y="20866"/>
                  </a:move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close/>
                </a:path>
                <a:path w="626110" h="4191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7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4191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26110" h="41910">
                  <a:moveTo>
                    <a:pt x="427837" y="20866"/>
                  </a:moveTo>
                  <a:lnTo>
                    <a:pt x="417398" y="20866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66"/>
                  </a:lnTo>
                  <a:lnTo>
                    <a:pt x="344360" y="20866"/>
                  </a:lnTo>
                  <a:lnTo>
                    <a:pt x="344360" y="10439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31305"/>
                  </a:lnTo>
                  <a:lnTo>
                    <a:pt x="427837" y="31305"/>
                  </a:lnTo>
                  <a:lnTo>
                    <a:pt x="427837" y="20866"/>
                  </a:lnTo>
                  <a:close/>
                </a:path>
                <a:path w="626110" h="41910">
                  <a:moveTo>
                    <a:pt x="563486" y="0"/>
                  </a:move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11302" y="20878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31305"/>
                  </a:lnTo>
                  <a:lnTo>
                    <a:pt x="563486" y="31305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0236" y="4900142"/>
              <a:ext cx="605790" cy="31750"/>
            </a:xfrm>
            <a:custGeom>
              <a:avLst/>
              <a:gdLst/>
              <a:ahLst/>
              <a:cxnLst/>
              <a:rect l="l" t="t" r="r" b="b"/>
              <a:pathLst>
                <a:path w="605790" h="31750">
                  <a:moveTo>
                    <a:pt x="20853" y="0"/>
                  </a:moveTo>
                  <a:lnTo>
                    <a:pt x="10426" y="0"/>
                  </a:lnTo>
                  <a:lnTo>
                    <a:pt x="10426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53" y="31305"/>
                  </a:lnTo>
                  <a:lnTo>
                    <a:pt x="20853" y="20878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605790" h="31750">
                  <a:moveTo>
                    <a:pt x="52158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605790" h="31750">
                  <a:moveTo>
                    <a:pt x="83464" y="20866"/>
                  </a:moveTo>
                  <a:lnTo>
                    <a:pt x="73037" y="20866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73037" y="31305"/>
                  </a:lnTo>
                  <a:lnTo>
                    <a:pt x="83464" y="31305"/>
                  </a:lnTo>
                  <a:lnTo>
                    <a:pt x="83464" y="20866"/>
                  </a:lnTo>
                  <a:close/>
                </a:path>
                <a:path w="605790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05790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05790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05790" h="31750">
                  <a:moveTo>
                    <a:pt x="240004" y="0"/>
                  </a:moveTo>
                  <a:lnTo>
                    <a:pt x="240004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78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05790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05790" h="31750">
                  <a:moveTo>
                    <a:pt x="302615" y="20866"/>
                  </a:move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605790" h="31750">
                  <a:moveTo>
                    <a:pt x="313042" y="0"/>
                  </a:moveTo>
                  <a:lnTo>
                    <a:pt x="302590" y="0"/>
                  </a:lnTo>
                  <a:lnTo>
                    <a:pt x="302590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05790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05790" h="31750">
                  <a:moveTo>
                    <a:pt x="469569" y="10439"/>
                  </a:moveTo>
                  <a:lnTo>
                    <a:pt x="469569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31305"/>
                  </a:lnTo>
                  <a:lnTo>
                    <a:pt x="417385" y="31305"/>
                  </a:lnTo>
                  <a:lnTo>
                    <a:pt x="417398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05790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05790" h="31750">
                  <a:moveTo>
                    <a:pt x="563486" y="0"/>
                  </a:moveTo>
                  <a:lnTo>
                    <a:pt x="563486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05790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05790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9796" y="492100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26110" h="31750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7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31750">
                  <a:moveTo>
                    <a:pt x="52171" y="20878"/>
                  </a:moveTo>
                  <a:lnTo>
                    <a:pt x="41744" y="2087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83477" y="10439"/>
                  </a:moveTo>
                  <a:lnTo>
                    <a:pt x="73050" y="10439"/>
                  </a:lnTo>
                  <a:lnTo>
                    <a:pt x="73050" y="20878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31750">
                  <a:moveTo>
                    <a:pt x="146088" y="10439"/>
                  </a:moveTo>
                  <a:lnTo>
                    <a:pt x="135661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55" y="20878"/>
                  </a:lnTo>
                  <a:lnTo>
                    <a:pt x="104355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31750">
                  <a:moveTo>
                    <a:pt x="156527" y="20878"/>
                  </a:move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56527" y="20878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72" y="10439"/>
                  </a:lnTo>
                  <a:lnTo>
                    <a:pt x="187833" y="10439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40004" y="10439"/>
                  </a:moveTo>
                  <a:lnTo>
                    <a:pt x="229577" y="10439"/>
                  </a:lnTo>
                  <a:lnTo>
                    <a:pt x="219138" y="10439"/>
                  </a:lnTo>
                  <a:lnTo>
                    <a:pt x="219138" y="20878"/>
                  </a:lnTo>
                  <a:lnTo>
                    <a:pt x="208699" y="2087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29577" y="31318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323481" y="20878"/>
                  </a:moveTo>
                  <a:lnTo>
                    <a:pt x="313055" y="20878"/>
                  </a:lnTo>
                  <a:lnTo>
                    <a:pt x="313055" y="10439"/>
                  </a:lnTo>
                  <a:lnTo>
                    <a:pt x="302615" y="10439"/>
                  </a:lnTo>
                  <a:lnTo>
                    <a:pt x="302615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49" y="10439"/>
                  </a:lnTo>
                  <a:lnTo>
                    <a:pt x="271310" y="10439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44360" y="20878"/>
                  </a:moveTo>
                  <a:lnTo>
                    <a:pt x="333921" y="20878"/>
                  </a:lnTo>
                  <a:lnTo>
                    <a:pt x="333921" y="31318"/>
                  </a:lnTo>
                  <a:lnTo>
                    <a:pt x="344360" y="31318"/>
                  </a:lnTo>
                  <a:lnTo>
                    <a:pt x="344360" y="20878"/>
                  </a:lnTo>
                  <a:close/>
                </a:path>
                <a:path w="626110" h="31750">
                  <a:moveTo>
                    <a:pt x="417398" y="20878"/>
                  </a:moveTo>
                  <a:lnTo>
                    <a:pt x="406958" y="20878"/>
                  </a:lnTo>
                  <a:lnTo>
                    <a:pt x="396532" y="20878"/>
                  </a:lnTo>
                  <a:lnTo>
                    <a:pt x="396532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417398" y="31318"/>
                  </a:lnTo>
                  <a:lnTo>
                    <a:pt x="417398" y="20878"/>
                  </a:lnTo>
                  <a:close/>
                </a:path>
                <a:path w="626110" h="31750">
                  <a:moveTo>
                    <a:pt x="427837" y="10439"/>
                  </a:moveTo>
                  <a:lnTo>
                    <a:pt x="417398" y="10439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close/>
                </a:path>
                <a:path w="62611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26110" h="31750">
                  <a:moveTo>
                    <a:pt x="469569" y="20878"/>
                  </a:moveTo>
                  <a:lnTo>
                    <a:pt x="459143" y="20878"/>
                  </a:lnTo>
                  <a:lnTo>
                    <a:pt x="448703" y="20878"/>
                  </a:lnTo>
                  <a:lnTo>
                    <a:pt x="448703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close/>
                </a:path>
                <a:path w="626110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626110" h="31750">
                  <a:moveTo>
                    <a:pt x="532180" y="0"/>
                  </a:move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00875" y="20878"/>
                  </a:lnTo>
                  <a:lnTo>
                    <a:pt x="500875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2611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10" h="31750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31750">
                  <a:moveTo>
                    <a:pt x="626097" y="10439"/>
                  </a:moveTo>
                  <a:lnTo>
                    <a:pt x="615657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4941887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4191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4191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5" h="41910">
                  <a:moveTo>
                    <a:pt x="250431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41910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4191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41910">
                  <a:moveTo>
                    <a:pt x="344347" y="10426"/>
                  </a:move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4191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5" h="41910">
                  <a:moveTo>
                    <a:pt x="386080" y="10426"/>
                  </a:move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26"/>
                  </a:lnTo>
                  <a:close/>
                </a:path>
                <a:path w="636905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4191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41910">
                  <a:moveTo>
                    <a:pt x="479996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5" h="4191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605205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9369" y="497319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4171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10426" y="0"/>
                  </a:lnTo>
                  <a:lnTo>
                    <a:pt x="10426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66954" y="10426"/>
                  </a:moveTo>
                  <a:lnTo>
                    <a:pt x="156514" y="10426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35648" y="10426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26"/>
                  </a:lnTo>
                  <a:lnTo>
                    <a:pt x="114782" y="10426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31750">
                  <a:moveTo>
                    <a:pt x="615645" y="10426"/>
                  </a:move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2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93713" y="4994058"/>
              <a:ext cx="125730" cy="10795"/>
            </a:xfrm>
            <a:custGeom>
              <a:avLst/>
              <a:gdLst/>
              <a:ahLst/>
              <a:cxnLst/>
              <a:rect l="l" t="t" r="r" b="b"/>
              <a:pathLst>
                <a:path w="125729" h="10795">
                  <a:moveTo>
                    <a:pt x="31305" y="0"/>
                  </a:move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125729" h="10795">
                  <a:moveTo>
                    <a:pt x="93916" y="0"/>
                  </a:moveTo>
                  <a:lnTo>
                    <a:pt x="93916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125729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81533" y="4999278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9369" y="499405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4191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4191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5" h="41910">
                  <a:moveTo>
                    <a:pt x="250431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41910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41910">
                  <a:moveTo>
                    <a:pt x="375653" y="10426"/>
                  </a:moveTo>
                  <a:lnTo>
                    <a:pt x="375653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41910">
                  <a:moveTo>
                    <a:pt x="427824" y="10426"/>
                  </a:moveTo>
                  <a:lnTo>
                    <a:pt x="427824" y="10426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05218" y="20866"/>
                  </a:move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605218" y="31305"/>
                  </a:lnTo>
                  <a:lnTo>
                    <a:pt x="605218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9369" y="502536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64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504623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20954">
                  <a:moveTo>
                    <a:pt x="166954" y="10439"/>
                  </a:moveTo>
                  <a:lnTo>
                    <a:pt x="166954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20954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20954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20954">
                  <a:moveTo>
                    <a:pt x="406958" y="0"/>
                  </a:moveTo>
                  <a:lnTo>
                    <a:pt x="406958" y="0"/>
                  </a:ln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20954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42607" y="0"/>
                  </a:moveTo>
                  <a:lnTo>
                    <a:pt x="542607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0" name="object 50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16597" y="930773"/>
            <a:ext cx="5715000" cy="4446270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4760302" y="7521740"/>
            <a:ext cx="53784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207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CC6CF8D-79FD-F407-DD4B-8CACFF6EF4E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66432283"/>
              </p:ext>
            </p:extLst>
          </p:nvPr>
        </p:nvGraphicFramePr>
        <p:xfrm>
          <a:off x="1364163" y="5641980"/>
          <a:ext cx="7867968" cy="161482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CC6CF8D-79FD-F407-DD4B-8CACFF6EF4E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64163" y="5641980"/>
                        <a:ext cx="7867968" cy="161482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CC912D6-32C2-8A3A-2A44-60C9FA73788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4939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473737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500" y="968097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911215" y="1093222"/>
            <a:ext cx="3185795" cy="20980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720725">
              <a:lnSpc>
                <a:spcPts val="1350"/>
              </a:lnSpc>
              <a:spcBef>
                <a:spcPts val="220"/>
              </a:spcBef>
            </a:pPr>
            <a:r>
              <a:rPr sz="1200" b="1" spc="75" dirty="0">
                <a:latin typeface="Arial"/>
                <a:cs typeface="Arial"/>
              </a:rPr>
              <a:t>HARRIS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Harris presents pub table styling in an occasional set that will </a:t>
            </a:r>
            <a:r>
              <a:rPr sz="750" spc="-25" dirty="0">
                <a:latin typeface="Raleway"/>
                <a:cs typeface="Raleway"/>
              </a:rPr>
              <a:t>fit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comfortably in transitional or traditional styled rooms. This living </a:t>
            </a:r>
            <a:r>
              <a:rPr sz="750" spc="-20" dirty="0">
                <a:latin typeface="Raleway"/>
                <a:cs typeface="Raleway"/>
              </a:rPr>
              <a:t>room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set is a great companion to any transitionally styled </a:t>
            </a:r>
            <a:r>
              <a:rPr sz="750" spc="-10" dirty="0">
                <a:latin typeface="Raleway"/>
                <a:cs typeface="Raleway"/>
              </a:rPr>
              <a:t>upholstery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its planked effect top and timber-beam pedestal base. The 48-</a:t>
            </a:r>
            <a:r>
              <a:rPr sz="750" spc="-20" dirty="0">
                <a:latin typeface="Raleway"/>
                <a:cs typeface="Raleway"/>
              </a:rPr>
              <a:t>inch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Cocktail Table is large enough to fit well with Sectional or 3 </a:t>
            </a:r>
            <a:r>
              <a:rPr sz="750" spc="-10" dirty="0">
                <a:latin typeface="Raleway"/>
                <a:cs typeface="Raleway"/>
              </a:rPr>
              <a:t>piece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 </a:t>
            </a:r>
            <a:r>
              <a:rPr sz="750" spc="-10" dirty="0">
                <a:latin typeface="Raleway"/>
                <a:cs typeface="Raleway"/>
              </a:rPr>
              <a:t>groups.</a:t>
            </a:r>
            <a:endParaRPr sz="750" dirty="0">
              <a:latin typeface="Raleway"/>
              <a:cs typeface="Raleway"/>
            </a:endParaRPr>
          </a:p>
          <a:p>
            <a:pPr marL="393700" marR="3879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ash veneers and hardwoods solids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476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timber-beam pedestal base, </a:t>
            </a:r>
            <a:r>
              <a:rPr sz="750" spc="-10" dirty="0">
                <a:latin typeface="Raleway"/>
                <a:cs typeface="Raleway"/>
              </a:rPr>
              <a:t>plank-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effect top with breadbasket veneer pattern and edge </a:t>
            </a:r>
            <a:r>
              <a:rPr sz="750" spc="-10" dirty="0">
                <a:latin typeface="Raleway"/>
                <a:cs typeface="Raleway"/>
              </a:rPr>
              <a:t>finish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rub-through that gives tables the feeling of a vintage </a:t>
            </a:r>
            <a:r>
              <a:rPr sz="750" spc="-10" dirty="0">
                <a:latin typeface="Raleway"/>
                <a:cs typeface="Raleway"/>
              </a:rPr>
              <a:t>heirloom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antique.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Finish: </a:t>
            </a:r>
            <a:r>
              <a:rPr sz="750" spc="-10" dirty="0">
                <a:latin typeface="Raleway"/>
                <a:cs typeface="Raleway"/>
              </a:rPr>
              <a:t>Ebony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3464496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$257.00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822312"/>
            <a:ext cx="727710" cy="727710"/>
            <a:chOff x="5907614" y="382231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8259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8433" y="38731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8433" y="389672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3932135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70231" y="39498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395574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399115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147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2" y="405016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01979" h="35560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01979" h="35560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01979" h="35560">
                  <a:moveTo>
                    <a:pt x="47193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01979" h="35560">
                  <a:moveTo>
                    <a:pt x="47193" y="0"/>
                  </a:move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47218" y="11811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94424" y="11811"/>
                  </a:move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94424" y="11811"/>
                  </a:lnTo>
                  <a:close/>
                </a:path>
                <a:path w="601979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01979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79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01979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01979" h="35560">
                  <a:moveTo>
                    <a:pt x="165227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01979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01979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01979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01979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01979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01979" h="35560">
                  <a:moveTo>
                    <a:pt x="236042" y="11811"/>
                  </a:moveTo>
                  <a:lnTo>
                    <a:pt x="224256" y="11811"/>
                  </a:ln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36042" y="23609"/>
                  </a:lnTo>
                  <a:lnTo>
                    <a:pt x="236042" y="11811"/>
                  </a:lnTo>
                  <a:close/>
                </a:path>
                <a:path w="601979" h="35560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01979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01979" h="35560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01979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01979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01979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01979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01979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79" h="35560">
                  <a:moveTo>
                    <a:pt x="354076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76" y="23609"/>
                  </a:lnTo>
                  <a:lnTo>
                    <a:pt x="354076" y="11811"/>
                  </a:lnTo>
                  <a:close/>
                </a:path>
                <a:path w="601979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01979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79" h="35560">
                  <a:moveTo>
                    <a:pt x="401294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294" y="23609"/>
                  </a:lnTo>
                  <a:lnTo>
                    <a:pt x="401294" y="11811"/>
                  </a:lnTo>
                  <a:close/>
                </a:path>
                <a:path w="601979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01979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01979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01979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01979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79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01979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01979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79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01979" h="35560">
                  <a:moveTo>
                    <a:pt x="601967" y="11811"/>
                  </a:move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0737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0918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14460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1682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0232" y="420361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14045" h="35560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47865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65" y="23609"/>
                  </a:lnTo>
                  <a:lnTo>
                    <a:pt x="247865" y="11811"/>
                  </a:lnTo>
                  <a:close/>
                </a:path>
                <a:path w="614045" h="35560">
                  <a:moveTo>
                    <a:pt x="247865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47865" y="0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93" y="11811"/>
                  </a:lnTo>
                  <a:lnTo>
                    <a:pt x="318693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35560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52" y="11811"/>
                  </a:moveTo>
                  <a:lnTo>
                    <a:pt x="601967" y="11811"/>
                  </a:lnTo>
                  <a:lnTo>
                    <a:pt x="590169" y="11811"/>
                  </a:lnTo>
                  <a:lnTo>
                    <a:pt x="590169" y="23609"/>
                  </a:lnTo>
                  <a:lnTo>
                    <a:pt x="601967" y="23609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2272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26262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2862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32164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35706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42277" y="23596"/>
                  </a:move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38066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35420"/>
                  </a:moveTo>
                  <a:lnTo>
                    <a:pt x="236054" y="35420"/>
                  </a:lnTo>
                  <a:lnTo>
                    <a:pt x="236054" y="47218"/>
                  </a:lnTo>
                  <a:lnTo>
                    <a:pt x="247840" y="47218"/>
                  </a:lnTo>
                  <a:lnTo>
                    <a:pt x="247840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295071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35420"/>
                  </a:moveTo>
                  <a:lnTo>
                    <a:pt x="401307" y="35420"/>
                  </a:lnTo>
                  <a:lnTo>
                    <a:pt x="401307" y="47218"/>
                  </a:lnTo>
                  <a:lnTo>
                    <a:pt x="413092" y="47218"/>
                  </a:lnTo>
                  <a:lnTo>
                    <a:pt x="413092" y="3542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02" y="47218"/>
                  </a:lnTo>
                  <a:lnTo>
                    <a:pt x="436702" y="3542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1608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51" y="35394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45150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35560">
                  <a:moveTo>
                    <a:pt x="11798" y="0"/>
                  </a:moveTo>
                  <a:lnTo>
                    <a:pt x="0" y="0"/>
                  </a:ln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11798" y="11785"/>
                  </a:lnTo>
                  <a:lnTo>
                    <a:pt x="11798" y="0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85"/>
                  </a:lnTo>
                  <a:lnTo>
                    <a:pt x="23596" y="23583"/>
                  </a:lnTo>
                  <a:lnTo>
                    <a:pt x="35394" y="23583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85"/>
                  </a:lnTo>
                  <a:lnTo>
                    <a:pt x="35407" y="23583"/>
                  </a:lnTo>
                  <a:lnTo>
                    <a:pt x="47205" y="23583"/>
                  </a:lnTo>
                  <a:lnTo>
                    <a:pt x="58991" y="23583"/>
                  </a:lnTo>
                  <a:lnTo>
                    <a:pt x="58991" y="11785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85"/>
                  </a:lnTo>
                  <a:lnTo>
                    <a:pt x="70815" y="23583"/>
                  </a:lnTo>
                  <a:lnTo>
                    <a:pt x="82613" y="23583"/>
                  </a:lnTo>
                  <a:lnTo>
                    <a:pt x="82613" y="11785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85"/>
                  </a:lnTo>
                  <a:lnTo>
                    <a:pt x="106222" y="11785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11785"/>
                  </a:moveTo>
                  <a:lnTo>
                    <a:pt x="141630" y="11785"/>
                  </a:lnTo>
                  <a:lnTo>
                    <a:pt x="129832" y="11785"/>
                  </a:lnTo>
                  <a:lnTo>
                    <a:pt x="129832" y="23583"/>
                  </a:lnTo>
                  <a:lnTo>
                    <a:pt x="141630" y="23583"/>
                  </a:lnTo>
                  <a:lnTo>
                    <a:pt x="153416" y="23583"/>
                  </a:lnTo>
                  <a:lnTo>
                    <a:pt x="153416" y="11785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85"/>
                  </a:lnTo>
                  <a:lnTo>
                    <a:pt x="165239" y="23583"/>
                  </a:lnTo>
                  <a:lnTo>
                    <a:pt x="177025" y="23583"/>
                  </a:lnTo>
                  <a:lnTo>
                    <a:pt x="177025" y="11785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85"/>
                  </a:lnTo>
                  <a:lnTo>
                    <a:pt x="177038" y="23583"/>
                  </a:lnTo>
                  <a:lnTo>
                    <a:pt x="188836" y="23583"/>
                  </a:lnTo>
                  <a:lnTo>
                    <a:pt x="188836" y="11785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85"/>
                  </a:lnTo>
                  <a:lnTo>
                    <a:pt x="236054" y="11785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785"/>
                  </a:moveTo>
                  <a:lnTo>
                    <a:pt x="236054" y="11785"/>
                  </a:lnTo>
                  <a:lnTo>
                    <a:pt x="236054" y="23583"/>
                  </a:lnTo>
                  <a:lnTo>
                    <a:pt x="247840" y="23583"/>
                  </a:lnTo>
                  <a:lnTo>
                    <a:pt x="247840" y="11785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85"/>
                  </a:lnTo>
                  <a:lnTo>
                    <a:pt x="247865" y="23583"/>
                  </a:lnTo>
                  <a:lnTo>
                    <a:pt x="259664" y="23583"/>
                  </a:lnTo>
                  <a:lnTo>
                    <a:pt x="271449" y="23583"/>
                  </a:lnTo>
                  <a:lnTo>
                    <a:pt x="271449" y="11785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11785"/>
                  </a:moveTo>
                  <a:lnTo>
                    <a:pt x="271475" y="11785"/>
                  </a:lnTo>
                  <a:lnTo>
                    <a:pt x="271475" y="23583"/>
                  </a:lnTo>
                  <a:lnTo>
                    <a:pt x="283260" y="23583"/>
                  </a:lnTo>
                  <a:lnTo>
                    <a:pt x="283260" y="11785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306857" y="23583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11785"/>
                  </a:moveTo>
                  <a:lnTo>
                    <a:pt x="306882" y="11785"/>
                  </a:lnTo>
                  <a:lnTo>
                    <a:pt x="306882" y="23583"/>
                  </a:lnTo>
                  <a:lnTo>
                    <a:pt x="318668" y="23583"/>
                  </a:lnTo>
                  <a:lnTo>
                    <a:pt x="318668" y="11785"/>
                  </a:lnTo>
                  <a:close/>
                </a:path>
                <a:path w="626109" h="35560">
                  <a:moveTo>
                    <a:pt x="330479" y="11785"/>
                  </a:moveTo>
                  <a:lnTo>
                    <a:pt x="318681" y="11785"/>
                  </a:lnTo>
                  <a:lnTo>
                    <a:pt x="318681" y="23583"/>
                  </a:lnTo>
                  <a:lnTo>
                    <a:pt x="330479" y="23583"/>
                  </a:lnTo>
                  <a:lnTo>
                    <a:pt x="330479" y="11785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54088" y="11785"/>
                  </a:moveTo>
                  <a:lnTo>
                    <a:pt x="342290" y="11785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54088" y="11785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77685" y="11785"/>
                  </a:moveTo>
                  <a:lnTo>
                    <a:pt x="365899" y="11785"/>
                  </a:lnTo>
                  <a:lnTo>
                    <a:pt x="365899" y="23583"/>
                  </a:lnTo>
                  <a:lnTo>
                    <a:pt x="377685" y="23583"/>
                  </a:lnTo>
                  <a:lnTo>
                    <a:pt x="377685" y="11785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77698" y="23583"/>
                  </a:lnTo>
                  <a:lnTo>
                    <a:pt x="389496" y="23583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23596"/>
                  </a:moveTo>
                  <a:lnTo>
                    <a:pt x="401307" y="23596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85"/>
                  </a:lnTo>
                  <a:lnTo>
                    <a:pt x="413092" y="11785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close/>
                </a:path>
                <a:path w="626109" h="35560">
                  <a:moveTo>
                    <a:pt x="436702" y="11785"/>
                  </a:moveTo>
                  <a:lnTo>
                    <a:pt x="424916" y="11785"/>
                  </a:lnTo>
                  <a:lnTo>
                    <a:pt x="424916" y="23583"/>
                  </a:lnTo>
                  <a:lnTo>
                    <a:pt x="436702" y="23583"/>
                  </a:lnTo>
                  <a:lnTo>
                    <a:pt x="436702" y="11785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60298" y="11785"/>
                  </a:moveTo>
                  <a:lnTo>
                    <a:pt x="448513" y="11785"/>
                  </a:lnTo>
                  <a:lnTo>
                    <a:pt x="436714" y="11785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60298" y="23583"/>
                  </a:lnTo>
                  <a:lnTo>
                    <a:pt x="460298" y="11785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85"/>
                  </a:moveTo>
                  <a:lnTo>
                    <a:pt x="507530" y="11785"/>
                  </a:lnTo>
                  <a:lnTo>
                    <a:pt x="507530" y="23583"/>
                  </a:lnTo>
                  <a:lnTo>
                    <a:pt x="519315" y="23583"/>
                  </a:lnTo>
                  <a:lnTo>
                    <a:pt x="519315" y="11785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31126" y="11785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85"/>
                  </a:moveTo>
                  <a:lnTo>
                    <a:pt x="531139" y="11785"/>
                  </a:lnTo>
                  <a:lnTo>
                    <a:pt x="531139" y="23583"/>
                  </a:lnTo>
                  <a:lnTo>
                    <a:pt x="542937" y="23583"/>
                  </a:lnTo>
                  <a:lnTo>
                    <a:pt x="542937" y="11785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42950" y="23583"/>
                  </a:lnTo>
                  <a:lnTo>
                    <a:pt x="554748" y="23583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23583"/>
                  </a:lnTo>
                  <a:lnTo>
                    <a:pt x="578345" y="23583"/>
                  </a:lnTo>
                  <a:lnTo>
                    <a:pt x="590143" y="23583"/>
                  </a:lnTo>
                  <a:lnTo>
                    <a:pt x="590143" y="11785"/>
                  </a:lnTo>
                  <a:lnTo>
                    <a:pt x="601941" y="11785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85"/>
                  </a:lnTo>
                  <a:lnTo>
                    <a:pt x="625551" y="11785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475098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24129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24129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24129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24129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24129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4766411" y="7521740"/>
            <a:ext cx="5257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210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CAF92504-BBC9-6B0D-D2D6-A50E3D017DF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03579621"/>
              </p:ext>
            </p:extLst>
          </p:nvPr>
        </p:nvGraphicFramePr>
        <p:xfrm>
          <a:off x="457200" y="5728511"/>
          <a:ext cx="8288529" cy="13271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CAF92504-BBC9-6B0D-D2D6-A50E3D017D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57200" y="5728511"/>
                        <a:ext cx="8288529" cy="132713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44A8D29-91B9-9902-9CAD-346C0B5F9D9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439815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228600" y="874268"/>
            <a:ext cx="3151505" cy="15024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08915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JOANNA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OCCASIONAL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55" dirty="0">
                <a:latin typeface="Arial"/>
                <a:cs typeface="Arial"/>
              </a:rPr>
              <a:t>(COFFEE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X-VIRTUAL-</a:t>
            </a:r>
            <a:r>
              <a:rPr sz="750" spc="-25" dirty="0">
                <a:latin typeface="Raleway"/>
                <a:cs typeface="Raleway"/>
              </a:rPr>
              <a:t>502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Add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farmhouse charm to your living area with the Joanna </a:t>
            </a:r>
            <a:r>
              <a:rPr sz="750" spc="-10" dirty="0">
                <a:latin typeface="Raleway"/>
                <a:cs typeface="Raleway"/>
              </a:rPr>
              <a:t>Occasional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set. Gracefully turned legs combine with a two-tone ivory and </a:t>
            </a:r>
            <a:r>
              <a:rPr sz="750" spc="-10" dirty="0">
                <a:latin typeface="Raleway"/>
                <a:cs typeface="Raleway"/>
              </a:rPr>
              <a:t>mocha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 for an inviting look that works well with any farmhouse or </a:t>
            </a:r>
            <a:r>
              <a:rPr sz="750" spc="-10" dirty="0">
                <a:latin typeface="Raleway"/>
                <a:cs typeface="Raleway"/>
              </a:rPr>
              <a:t>cottage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upholstery. Casters add real function to the Coffee Table and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bottom shelf adds storage and/or display area while also </a:t>
            </a:r>
            <a:r>
              <a:rPr sz="750" spc="-10" dirty="0">
                <a:latin typeface="Raleway"/>
                <a:cs typeface="Raleway"/>
              </a:rPr>
              <a:t>adding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structural stability to the unit. Matching Sofa Bar and dining sets </a:t>
            </a:r>
            <a:r>
              <a:rPr sz="750" spc="-25" dirty="0">
                <a:latin typeface="Raleway"/>
                <a:cs typeface="Raleway"/>
              </a:rPr>
              <a:t>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available to create a unified living/dining area </a:t>
            </a:r>
            <a:r>
              <a:rPr sz="750" spc="-10" dirty="0">
                <a:latin typeface="Raleway"/>
                <a:cs typeface="Raleway"/>
              </a:rPr>
              <a:t>look.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06729" y="27210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9496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31782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32925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5211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7497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2667000"/>
            <a:ext cx="3181350" cy="15913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700" marR="47180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acacia veneers, hardwood solids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</a:t>
            </a:r>
            <a:r>
              <a:rPr sz="750" spc="-10" dirty="0">
                <a:latin typeface="Raleway"/>
                <a:cs typeface="Raleway"/>
              </a:rPr>
              <a:t> woods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intricately turned legs, bottom shelf,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picture frame </a:t>
            </a:r>
            <a:r>
              <a:rPr sz="750" spc="-10" dirty="0">
                <a:latin typeface="Raleway"/>
                <a:cs typeface="Raleway"/>
              </a:rPr>
              <a:t>apron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Bottom shelf adds an area for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endParaRPr sz="750" dirty="0">
              <a:latin typeface="Raleway"/>
              <a:cs typeface="Raleway"/>
            </a:endParaRPr>
          </a:p>
          <a:p>
            <a:pPr marL="393700" marR="952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Casters on the Coffee Table add mobility to aid with </a:t>
            </a:r>
            <a:r>
              <a:rPr sz="750" spc="-10" dirty="0">
                <a:latin typeface="Raleway"/>
                <a:cs typeface="Raleway"/>
              </a:rPr>
              <a:t>cleaning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with navigating motion </a:t>
            </a:r>
            <a:r>
              <a:rPr sz="750" spc="-10" dirty="0">
                <a:latin typeface="Raleway"/>
                <a:cs typeface="Raleway"/>
              </a:rPr>
              <a:t>upholstery</a:t>
            </a:r>
            <a:endParaRPr sz="750" dirty="0">
              <a:latin typeface="Raleway"/>
              <a:cs typeface="Raleway"/>
            </a:endParaRPr>
          </a:p>
          <a:p>
            <a:pPr marL="393700" marR="2857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Matching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Sofa Bar and Dining sets available for a </a:t>
            </a:r>
            <a:r>
              <a:rPr sz="750" spc="-10" dirty="0">
                <a:latin typeface="Raleway"/>
                <a:cs typeface="Raleway"/>
              </a:rPr>
              <a:t>unified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living/dining area </a:t>
            </a:r>
            <a:r>
              <a:rPr sz="750" spc="-20" dirty="0">
                <a:latin typeface="Raleway"/>
                <a:cs typeface="Raleway"/>
              </a:rPr>
              <a:t>look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Two-tone ivory and mocha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$297.00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4246874"/>
            <a:ext cx="727710" cy="727710"/>
            <a:chOff x="44024" y="426332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6692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9369" y="430865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5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5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69569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432953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13042" y="10426"/>
                  </a:moveTo>
                  <a:lnTo>
                    <a:pt x="302602" y="10426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33908" y="0"/>
                  </a:lnTo>
                  <a:lnTo>
                    <a:pt x="323456" y="0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96519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9369" y="43503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9796" y="437648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438170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32168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0236" y="4402568"/>
              <a:ext cx="584835" cy="31750"/>
            </a:xfrm>
            <a:custGeom>
              <a:avLst/>
              <a:gdLst/>
              <a:ahLst/>
              <a:cxnLst/>
              <a:rect l="l" t="t" r="r" b="b"/>
              <a:pathLst>
                <a:path w="584835" h="31750">
                  <a:moveTo>
                    <a:pt x="20853" y="10439"/>
                  </a:move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53" y="31305"/>
                  </a:lnTo>
                  <a:lnTo>
                    <a:pt x="20853" y="20878"/>
                  </a:lnTo>
                  <a:lnTo>
                    <a:pt x="20853" y="10439"/>
                  </a:lnTo>
                  <a:close/>
                </a:path>
                <a:path w="584835" h="31750">
                  <a:moveTo>
                    <a:pt x="52158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32" y="31305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584835" h="31750">
                  <a:moveTo>
                    <a:pt x="62611" y="10439"/>
                  </a:move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62611" y="10439"/>
                  </a:lnTo>
                  <a:close/>
                </a:path>
                <a:path w="584835" h="31750">
                  <a:moveTo>
                    <a:pt x="83464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64" y="31305"/>
                  </a:lnTo>
                  <a:lnTo>
                    <a:pt x="83464" y="20866"/>
                  </a:lnTo>
                  <a:close/>
                </a:path>
                <a:path w="584835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584835" h="31750">
                  <a:moveTo>
                    <a:pt x="166954" y="10439"/>
                  </a:moveTo>
                  <a:lnTo>
                    <a:pt x="166954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58483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584835" h="31750">
                  <a:moveTo>
                    <a:pt x="229565" y="0"/>
                  </a:moveTo>
                  <a:lnTo>
                    <a:pt x="21913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584835" h="31750">
                  <a:moveTo>
                    <a:pt x="250418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18" y="20878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584835" h="31750">
                  <a:moveTo>
                    <a:pt x="292176" y="20866"/>
                  </a:moveTo>
                  <a:lnTo>
                    <a:pt x="281736" y="20866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58483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02615" y="10439"/>
                  </a:lnTo>
                  <a:lnTo>
                    <a:pt x="302615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302590" y="10439"/>
                  </a:lnTo>
                  <a:lnTo>
                    <a:pt x="302590" y="20866"/>
                  </a:lnTo>
                  <a:lnTo>
                    <a:pt x="302590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58483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406958" y="20866"/>
                  </a:lnTo>
                  <a:lnTo>
                    <a:pt x="406958" y="31305"/>
                  </a:lnTo>
                  <a:lnTo>
                    <a:pt x="417385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584835" h="31750">
                  <a:moveTo>
                    <a:pt x="500875" y="0"/>
                  </a:moveTo>
                  <a:lnTo>
                    <a:pt x="490435" y="0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0"/>
                  </a:lnTo>
                  <a:close/>
                </a:path>
                <a:path w="584835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442343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10426" y="20891"/>
                  </a:lnTo>
                  <a:lnTo>
                    <a:pt x="20866" y="20891"/>
                  </a:lnTo>
                  <a:lnTo>
                    <a:pt x="20866" y="31330"/>
                  </a:lnTo>
                  <a:lnTo>
                    <a:pt x="31292" y="31330"/>
                  </a:lnTo>
                  <a:lnTo>
                    <a:pt x="41719" y="31330"/>
                  </a:lnTo>
                  <a:lnTo>
                    <a:pt x="41719" y="20891"/>
                  </a:lnTo>
                  <a:lnTo>
                    <a:pt x="41719" y="10439"/>
                  </a:lnTo>
                  <a:close/>
                </a:path>
                <a:path w="626110" h="31750">
                  <a:moveTo>
                    <a:pt x="62598" y="20891"/>
                  </a:moveTo>
                  <a:lnTo>
                    <a:pt x="52171" y="20891"/>
                  </a:lnTo>
                  <a:lnTo>
                    <a:pt x="52171" y="31330"/>
                  </a:lnTo>
                  <a:lnTo>
                    <a:pt x="62598" y="31330"/>
                  </a:lnTo>
                  <a:lnTo>
                    <a:pt x="62598" y="20891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91"/>
                  </a:lnTo>
                  <a:lnTo>
                    <a:pt x="73025" y="20891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37" y="10439"/>
                  </a:lnTo>
                  <a:lnTo>
                    <a:pt x="73037" y="20891"/>
                  </a:lnTo>
                  <a:lnTo>
                    <a:pt x="73037" y="31330"/>
                  </a:lnTo>
                  <a:lnTo>
                    <a:pt x="83477" y="31330"/>
                  </a:lnTo>
                  <a:lnTo>
                    <a:pt x="93903" y="31330"/>
                  </a:lnTo>
                  <a:lnTo>
                    <a:pt x="93903" y="20891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56514" y="20891"/>
                  </a:moveTo>
                  <a:lnTo>
                    <a:pt x="146088" y="20891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91"/>
                  </a:lnTo>
                  <a:lnTo>
                    <a:pt x="125209" y="31330"/>
                  </a:lnTo>
                  <a:lnTo>
                    <a:pt x="135648" y="31330"/>
                  </a:lnTo>
                  <a:lnTo>
                    <a:pt x="135648" y="20891"/>
                  </a:lnTo>
                  <a:lnTo>
                    <a:pt x="146075" y="20891"/>
                  </a:lnTo>
                  <a:lnTo>
                    <a:pt x="146075" y="31330"/>
                  </a:lnTo>
                  <a:lnTo>
                    <a:pt x="156514" y="31330"/>
                  </a:lnTo>
                  <a:lnTo>
                    <a:pt x="156514" y="20891"/>
                  </a:lnTo>
                  <a:close/>
                </a:path>
                <a:path w="626110" h="31750">
                  <a:moveTo>
                    <a:pt x="271284" y="20891"/>
                  </a:moveTo>
                  <a:lnTo>
                    <a:pt x="260870" y="20891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166954" y="10439"/>
                  </a:lnTo>
                  <a:lnTo>
                    <a:pt x="166954" y="20891"/>
                  </a:lnTo>
                  <a:lnTo>
                    <a:pt x="177380" y="20891"/>
                  </a:lnTo>
                  <a:lnTo>
                    <a:pt x="187820" y="20891"/>
                  </a:lnTo>
                  <a:lnTo>
                    <a:pt x="187820" y="31330"/>
                  </a:lnTo>
                  <a:lnTo>
                    <a:pt x="198259" y="31330"/>
                  </a:lnTo>
                  <a:lnTo>
                    <a:pt x="208686" y="31330"/>
                  </a:lnTo>
                  <a:lnTo>
                    <a:pt x="219125" y="31330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39991" y="20891"/>
                  </a:lnTo>
                  <a:lnTo>
                    <a:pt x="250431" y="20891"/>
                  </a:lnTo>
                  <a:lnTo>
                    <a:pt x="250431" y="31330"/>
                  </a:lnTo>
                  <a:lnTo>
                    <a:pt x="260858" y="31330"/>
                  </a:lnTo>
                  <a:lnTo>
                    <a:pt x="271284" y="31330"/>
                  </a:lnTo>
                  <a:lnTo>
                    <a:pt x="271284" y="20891"/>
                  </a:lnTo>
                  <a:close/>
                </a:path>
                <a:path w="626110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91"/>
                  </a:lnTo>
                  <a:lnTo>
                    <a:pt x="292163" y="20891"/>
                  </a:lnTo>
                  <a:lnTo>
                    <a:pt x="302602" y="20891"/>
                  </a:lnTo>
                  <a:lnTo>
                    <a:pt x="313042" y="20891"/>
                  </a:lnTo>
                  <a:lnTo>
                    <a:pt x="313042" y="10439"/>
                  </a:lnTo>
                  <a:close/>
                </a:path>
                <a:path w="626110" h="31750">
                  <a:moveTo>
                    <a:pt x="333908" y="10439"/>
                  </a:moveTo>
                  <a:lnTo>
                    <a:pt x="323456" y="10439"/>
                  </a:lnTo>
                  <a:lnTo>
                    <a:pt x="323456" y="20891"/>
                  </a:lnTo>
                  <a:lnTo>
                    <a:pt x="313042" y="20891"/>
                  </a:lnTo>
                  <a:lnTo>
                    <a:pt x="313042" y="31330"/>
                  </a:lnTo>
                  <a:lnTo>
                    <a:pt x="323481" y="31330"/>
                  </a:lnTo>
                  <a:lnTo>
                    <a:pt x="323481" y="20891"/>
                  </a:lnTo>
                  <a:lnTo>
                    <a:pt x="333908" y="20891"/>
                  </a:lnTo>
                  <a:lnTo>
                    <a:pt x="333908" y="10439"/>
                  </a:lnTo>
                  <a:close/>
                </a:path>
                <a:path w="626110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91"/>
                  </a:lnTo>
                  <a:lnTo>
                    <a:pt x="344347" y="31330"/>
                  </a:lnTo>
                  <a:lnTo>
                    <a:pt x="354787" y="31330"/>
                  </a:lnTo>
                  <a:lnTo>
                    <a:pt x="354787" y="20891"/>
                  </a:lnTo>
                  <a:lnTo>
                    <a:pt x="354787" y="10439"/>
                  </a:lnTo>
                  <a:close/>
                </a:path>
                <a:path w="626110" h="31750">
                  <a:moveTo>
                    <a:pt x="427824" y="20891"/>
                  </a:moveTo>
                  <a:lnTo>
                    <a:pt x="417385" y="20891"/>
                  </a:lnTo>
                  <a:lnTo>
                    <a:pt x="406958" y="20891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91"/>
                  </a:lnTo>
                  <a:lnTo>
                    <a:pt x="386080" y="20891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91"/>
                  </a:lnTo>
                  <a:lnTo>
                    <a:pt x="365213" y="31330"/>
                  </a:lnTo>
                  <a:lnTo>
                    <a:pt x="427824" y="31330"/>
                  </a:lnTo>
                  <a:lnTo>
                    <a:pt x="427824" y="20891"/>
                  </a:lnTo>
                  <a:close/>
                </a:path>
                <a:path w="62611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31330"/>
                  </a:lnTo>
                  <a:lnTo>
                    <a:pt x="459130" y="31330"/>
                  </a:lnTo>
                  <a:lnTo>
                    <a:pt x="459130" y="20891"/>
                  </a:lnTo>
                  <a:lnTo>
                    <a:pt x="459130" y="10439"/>
                  </a:lnTo>
                  <a:close/>
                </a:path>
                <a:path w="626110" h="31750">
                  <a:moveTo>
                    <a:pt x="479996" y="20891"/>
                  </a:moveTo>
                  <a:lnTo>
                    <a:pt x="469557" y="20891"/>
                  </a:lnTo>
                  <a:lnTo>
                    <a:pt x="469557" y="31330"/>
                  </a:lnTo>
                  <a:lnTo>
                    <a:pt x="479996" y="31330"/>
                  </a:lnTo>
                  <a:lnTo>
                    <a:pt x="479996" y="20891"/>
                  </a:lnTo>
                  <a:close/>
                </a:path>
                <a:path w="626110" h="31750">
                  <a:moveTo>
                    <a:pt x="563473" y="0"/>
                  </a:move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11302" y="20891"/>
                  </a:lnTo>
                  <a:lnTo>
                    <a:pt x="511302" y="31330"/>
                  </a:lnTo>
                  <a:lnTo>
                    <a:pt x="521728" y="31330"/>
                  </a:lnTo>
                  <a:lnTo>
                    <a:pt x="532168" y="31330"/>
                  </a:lnTo>
                  <a:lnTo>
                    <a:pt x="542607" y="31330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26110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close/>
                </a:path>
                <a:path w="626110" h="31750">
                  <a:moveTo>
                    <a:pt x="584352" y="20891"/>
                  </a:moveTo>
                  <a:lnTo>
                    <a:pt x="573913" y="20891"/>
                  </a:lnTo>
                  <a:lnTo>
                    <a:pt x="573913" y="31330"/>
                  </a:lnTo>
                  <a:lnTo>
                    <a:pt x="584352" y="31330"/>
                  </a:lnTo>
                  <a:lnTo>
                    <a:pt x="584352" y="20891"/>
                  </a:lnTo>
                  <a:close/>
                </a:path>
                <a:path w="626110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20891"/>
                  </a:lnTo>
                  <a:lnTo>
                    <a:pt x="605205" y="20891"/>
                  </a:lnTo>
                  <a:lnTo>
                    <a:pt x="605205" y="31330"/>
                  </a:lnTo>
                  <a:lnTo>
                    <a:pt x="615645" y="31330"/>
                  </a:lnTo>
                  <a:lnTo>
                    <a:pt x="626084" y="31330"/>
                  </a:lnTo>
                  <a:lnTo>
                    <a:pt x="626084" y="20891"/>
                  </a:lnTo>
                  <a:lnTo>
                    <a:pt x="615645" y="20891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4444326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14"/>
                  </a:moveTo>
                  <a:lnTo>
                    <a:pt x="0" y="10414"/>
                  </a:lnTo>
                  <a:lnTo>
                    <a:pt x="0" y="20853"/>
                  </a:lnTo>
                  <a:lnTo>
                    <a:pt x="10439" y="20853"/>
                  </a:lnTo>
                  <a:lnTo>
                    <a:pt x="10439" y="10414"/>
                  </a:lnTo>
                  <a:close/>
                </a:path>
                <a:path w="636905" h="20954">
                  <a:moveTo>
                    <a:pt x="41719" y="10414"/>
                  </a:moveTo>
                  <a:lnTo>
                    <a:pt x="31292" y="10414"/>
                  </a:lnTo>
                  <a:lnTo>
                    <a:pt x="31292" y="20853"/>
                  </a:lnTo>
                  <a:lnTo>
                    <a:pt x="41719" y="20853"/>
                  </a:lnTo>
                  <a:lnTo>
                    <a:pt x="41719" y="10414"/>
                  </a:lnTo>
                  <a:close/>
                </a:path>
                <a:path w="636905" h="20954">
                  <a:moveTo>
                    <a:pt x="52171" y="10414"/>
                  </a:moveTo>
                  <a:lnTo>
                    <a:pt x="41732" y="10414"/>
                  </a:lnTo>
                  <a:lnTo>
                    <a:pt x="41732" y="20853"/>
                  </a:lnTo>
                  <a:lnTo>
                    <a:pt x="52171" y="20853"/>
                  </a:lnTo>
                  <a:lnTo>
                    <a:pt x="52171" y="10414"/>
                  </a:lnTo>
                  <a:close/>
                </a:path>
                <a:path w="636905" h="20954">
                  <a:moveTo>
                    <a:pt x="73025" y="10414"/>
                  </a:moveTo>
                  <a:lnTo>
                    <a:pt x="62598" y="10414"/>
                  </a:lnTo>
                  <a:lnTo>
                    <a:pt x="62598" y="20853"/>
                  </a:lnTo>
                  <a:lnTo>
                    <a:pt x="73025" y="20853"/>
                  </a:lnTo>
                  <a:lnTo>
                    <a:pt x="73025" y="10414"/>
                  </a:lnTo>
                  <a:close/>
                </a:path>
                <a:path w="636905" h="20954">
                  <a:moveTo>
                    <a:pt x="104330" y="10414"/>
                  </a:moveTo>
                  <a:lnTo>
                    <a:pt x="93903" y="10414"/>
                  </a:lnTo>
                  <a:lnTo>
                    <a:pt x="83477" y="10414"/>
                  </a:lnTo>
                  <a:lnTo>
                    <a:pt x="73037" y="10414"/>
                  </a:lnTo>
                  <a:lnTo>
                    <a:pt x="73037" y="20853"/>
                  </a:lnTo>
                  <a:lnTo>
                    <a:pt x="83477" y="20853"/>
                  </a:lnTo>
                  <a:lnTo>
                    <a:pt x="93903" y="20853"/>
                  </a:lnTo>
                  <a:lnTo>
                    <a:pt x="104330" y="20853"/>
                  </a:lnTo>
                  <a:lnTo>
                    <a:pt x="104330" y="10414"/>
                  </a:lnTo>
                  <a:close/>
                </a:path>
                <a:path w="636905" h="20954">
                  <a:moveTo>
                    <a:pt x="166954" y="10414"/>
                  </a:moveTo>
                  <a:lnTo>
                    <a:pt x="166954" y="10414"/>
                  </a:lnTo>
                  <a:lnTo>
                    <a:pt x="114782" y="10414"/>
                  </a:lnTo>
                  <a:lnTo>
                    <a:pt x="114782" y="20853"/>
                  </a:lnTo>
                  <a:lnTo>
                    <a:pt x="166954" y="20853"/>
                  </a:lnTo>
                  <a:lnTo>
                    <a:pt x="166954" y="10414"/>
                  </a:lnTo>
                  <a:close/>
                </a:path>
                <a:path w="636905" h="20954">
                  <a:moveTo>
                    <a:pt x="198259" y="10414"/>
                  </a:moveTo>
                  <a:lnTo>
                    <a:pt x="187820" y="10414"/>
                  </a:lnTo>
                  <a:lnTo>
                    <a:pt x="177380" y="10414"/>
                  </a:lnTo>
                  <a:lnTo>
                    <a:pt x="177380" y="20853"/>
                  </a:lnTo>
                  <a:lnTo>
                    <a:pt x="187820" y="20853"/>
                  </a:lnTo>
                  <a:lnTo>
                    <a:pt x="198259" y="20853"/>
                  </a:lnTo>
                  <a:lnTo>
                    <a:pt x="198259" y="10414"/>
                  </a:lnTo>
                  <a:close/>
                </a:path>
                <a:path w="636905" h="20954">
                  <a:moveTo>
                    <a:pt x="219125" y="10414"/>
                  </a:moveTo>
                  <a:lnTo>
                    <a:pt x="208686" y="10414"/>
                  </a:lnTo>
                  <a:lnTo>
                    <a:pt x="208686" y="20853"/>
                  </a:lnTo>
                  <a:lnTo>
                    <a:pt x="219125" y="20853"/>
                  </a:lnTo>
                  <a:lnTo>
                    <a:pt x="219125" y="10414"/>
                  </a:lnTo>
                  <a:close/>
                </a:path>
                <a:path w="636905" h="20954">
                  <a:moveTo>
                    <a:pt x="271284" y="10414"/>
                  </a:moveTo>
                  <a:lnTo>
                    <a:pt x="271284" y="10414"/>
                  </a:lnTo>
                  <a:lnTo>
                    <a:pt x="229565" y="10414"/>
                  </a:lnTo>
                  <a:lnTo>
                    <a:pt x="229565" y="20853"/>
                  </a:lnTo>
                  <a:lnTo>
                    <a:pt x="271284" y="20853"/>
                  </a:lnTo>
                  <a:lnTo>
                    <a:pt x="271284" y="10414"/>
                  </a:lnTo>
                  <a:close/>
                </a:path>
                <a:path w="636905" h="20954">
                  <a:moveTo>
                    <a:pt x="313042" y="10414"/>
                  </a:moveTo>
                  <a:lnTo>
                    <a:pt x="302602" y="10414"/>
                  </a:lnTo>
                  <a:lnTo>
                    <a:pt x="302602" y="20853"/>
                  </a:lnTo>
                  <a:lnTo>
                    <a:pt x="313042" y="20853"/>
                  </a:lnTo>
                  <a:lnTo>
                    <a:pt x="313042" y="10414"/>
                  </a:lnTo>
                  <a:close/>
                </a:path>
                <a:path w="636905" h="20954">
                  <a:moveTo>
                    <a:pt x="417385" y="10414"/>
                  </a:moveTo>
                  <a:lnTo>
                    <a:pt x="417385" y="10414"/>
                  </a:lnTo>
                  <a:lnTo>
                    <a:pt x="375640" y="10414"/>
                  </a:lnTo>
                  <a:lnTo>
                    <a:pt x="375640" y="20853"/>
                  </a:lnTo>
                  <a:lnTo>
                    <a:pt x="417385" y="20853"/>
                  </a:lnTo>
                  <a:lnTo>
                    <a:pt x="417385" y="10414"/>
                  </a:lnTo>
                  <a:close/>
                </a:path>
                <a:path w="636905" h="20954">
                  <a:moveTo>
                    <a:pt x="459130" y="10414"/>
                  </a:moveTo>
                  <a:lnTo>
                    <a:pt x="448691" y="10414"/>
                  </a:lnTo>
                  <a:lnTo>
                    <a:pt x="438251" y="10414"/>
                  </a:lnTo>
                  <a:lnTo>
                    <a:pt x="438251" y="20853"/>
                  </a:lnTo>
                  <a:lnTo>
                    <a:pt x="448691" y="20853"/>
                  </a:lnTo>
                  <a:lnTo>
                    <a:pt x="459130" y="20853"/>
                  </a:lnTo>
                  <a:lnTo>
                    <a:pt x="459130" y="10414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0232" y="4459960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9369" y="446517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26110" h="31750">
                  <a:moveTo>
                    <a:pt x="20866" y="0"/>
                  </a:move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66" y="10439"/>
                  </a:lnTo>
                  <a:lnTo>
                    <a:pt x="20866" y="0"/>
                  </a:lnTo>
                  <a:close/>
                </a:path>
                <a:path w="62611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26110" h="31750">
                  <a:moveTo>
                    <a:pt x="166954" y="0"/>
                  </a:moveTo>
                  <a:lnTo>
                    <a:pt x="166954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26110" h="31750">
                  <a:moveTo>
                    <a:pt x="187820" y="20878"/>
                  </a:move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26110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26110" h="31750">
                  <a:moveTo>
                    <a:pt x="229565" y="0"/>
                  </a:moveTo>
                  <a:lnTo>
                    <a:pt x="229565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26110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26110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26110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26110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2611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26110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2611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9369" y="448605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98259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50431" y="10426"/>
                  </a:moveTo>
                  <a:lnTo>
                    <a:pt x="240004" y="10426"/>
                  </a:lnTo>
                  <a:lnTo>
                    <a:pt x="240004" y="0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90435" y="0"/>
                  </a:moveTo>
                  <a:lnTo>
                    <a:pt x="490435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506924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292"/>
                  </a:lnTo>
                  <a:lnTo>
                    <a:pt x="0" y="41732"/>
                  </a:lnTo>
                  <a:lnTo>
                    <a:pt x="10439" y="41732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4191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41910">
                  <a:moveTo>
                    <a:pt x="166954" y="10426"/>
                  </a:move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41910">
                  <a:moveTo>
                    <a:pt x="229565" y="10426"/>
                  </a:moveTo>
                  <a:lnTo>
                    <a:pt x="229565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41910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41910">
                  <a:moveTo>
                    <a:pt x="302602" y="10426"/>
                  </a:moveTo>
                  <a:lnTo>
                    <a:pt x="292176" y="1042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41910">
                  <a:moveTo>
                    <a:pt x="323481" y="10426"/>
                  </a:moveTo>
                  <a:lnTo>
                    <a:pt x="313042" y="1042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5" h="4191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41910">
                  <a:moveTo>
                    <a:pt x="365213" y="0"/>
                  </a:moveTo>
                  <a:lnTo>
                    <a:pt x="354774" y="0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41910">
                  <a:moveTo>
                    <a:pt x="386080" y="20866"/>
                  </a:moveTo>
                  <a:lnTo>
                    <a:pt x="375653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5" h="41910">
                  <a:moveTo>
                    <a:pt x="542607" y="10426"/>
                  </a:move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26"/>
                  </a:lnTo>
                  <a:close/>
                </a:path>
                <a:path w="636905" h="4191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453821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20866" y="10439"/>
                  </a:move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20954">
                  <a:moveTo>
                    <a:pt x="41719" y="0"/>
                  </a:moveTo>
                  <a:lnTo>
                    <a:pt x="31292" y="0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5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66954" y="10439"/>
                  </a:move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20954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20954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20954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20954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20954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20954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5" h="20954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64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20954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20954">
                  <a:moveTo>
                    <a:pt x="532168" y="10439"/>
                  </a:move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73913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10439"/>
                  </a:move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20954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796" y="4564316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796" y="455909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26110" h="31750">
                  <a:moveTo>
                    <a:pt x="62598" y="20866"/>
                  </a:moveTo>
                  <a:lnTo>
                    <a:pt x="52171" y="20866"/>
                  </a:lnTo>
                  <a:lnTo>
                    <a:pt x="41744" y="20866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31750">
                  <a:moveTo>
                    <a:pt x="104355" y="20866"/>
                  </a:move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66"/>
                  </a:lnTo>
                  <a:close/>
                </a:path>
                <a:path w="626110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10" h="31750">
                  <a:moveTo>
                    <a:pt x="208699" y="20866"/>
                  </a:moveTo>
                  <a:lnTo>
                    <a:pt x="198272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26110" h="31750">
                  <a:moveTo>
                    <a:pt x="208699" y="0"/>
                  </a:moveTo>
                  <a:lnTo>
                    <a:pt x="198272" y="0"/>
                  </a:lnTo>
                  <a:lnTo>
                    <a:pt x="187833" y="0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26110" h="31750">
                  <a:moveTo>
                    <a:pt x="229577" y="0"/>
                  </a:moveTo>
                  <a:lnTo>
                    <a:pt x="219138" y="0"/>
                  </a:lnTo>
                  <a:lnTo>
                    <a:pt x="219138" y="1042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  <a:path w="626110" h="31750">
                  <a:moveTo>
                    <a:pt x="260858" y="0"/>
                  </a:moveTo>
                  <a:lnTo>
                    <a:pt x="250444" y="0"/>
                  </a:lnTo>
                  <a:lnTo>
                    <a:pt x="240004" y="0"/>
                  </a:lnTo>
                  <a:lnTo>
                    <a:pt x="240004" y="10426"/>
                  </a:lnTo>
                  <a:lnTo>
                    <a:pt x="240004" y="20866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60858" y="10439"/>
                  </a:lnTo>
                  <a:lnTo>
                    <a:pt x="260858" y="0"/>
                  </a:lnTo>
                  <a:close/>
                </a:path>
                <a:path w="626110" h="31750">
                  <a:moveTo>
                    <a:pt x="396532" y="0"/>
                  </a:moveTo>
                  <a:lnTo>
                    <a:pt x="386092" y="0"/>
                  </a:lnTo>
                  <a:lnTo>
                    <a:pt x="386092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13055" y="10426"/>
                  </a:lnTo>
                  <a:lnTo>
                    <a:pt x="313055" y="0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02615" y="20866"/>
                  </a:lnTo>
                  <a:lnTo>
                    <a:pt x="302615" y="10439"/>
                  </a:lnTo>
                  <a:lnTo>
                    <a:pt x="313029" y="10439"/>
                  </a:lnTo>
                  <a:lnTo>
                    <a:pt x="313029" y="0"/>
                  </a:lnTo>
                  <a:lnTo>
                    <a:pt x="271310" y="0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96532" y="10439"/>
                  </a:lnTo>
                  <a:lnTo>
                    <a:pt x="396532" y="0"/>
                  </a:lnTo>
                  <a:close/>
                </a:path>
                <a:path w="626110" h="31750">
                  <a:moveTo>
                    <a:pt x="417398" y="20866"/>
                  </a:moveTo>
                  <a:lnTo>
                    <a:pt x="406958" y="20866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66"/>
                  </a:lnTo>
                  <a:close/>
                </a:path>
                <a:path w="626110" h="31750">
                  <a:moveTo>
                    <a:pt x="553046" y="10426"/>
                  </a:moveTo>
                  <a:lnTo>
                    <a:pt x="542620" y="10426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26"/>
                  </a:lnTo>
                  <a:lnTo>
                    <a:pt x="511314" y="10426"/>
                  </a:lnTo>
                  <a:lnTo>
                    <a:pt x="500875" y="10426"/>
                  </a:lnTo>
                  <a:lnTo>
                    <a:pt x="500875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703" y="10426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703" y="10439"/>
                  </a:lnTo>
                  <a:lnTo>
                    <a:pt x="448703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480009" y="20866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26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25" y="10426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26"/>
                  </a:lnTo>
                  <a:lnTo>
                    <a:pt x="563486" y="20866"/>
                  </a:lnTo>
                  <a:lnTo>
                    <a:pt x="573913" y="20866"/>
                  </a:lnTo>
                  <a:lnTo>
                    <a:pt x="573925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9796" y="4579962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20866" y="31305"/>
                  </a:moveTo>
                  <a:lnTo>
                    <a:pt x="10439" y="31305"/>
                  </a:ln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20866" y="41757"/>
                  </a:lnTo>
                  <a:lnTo>
                    <a:pt x="20866" y="31305"/>
                  </a:lnTo>
                  <a:close/>
                </a:path>
                <a:path w="626110" h="41910">
                  <a:moveTo>
                    <a:pt x="31292" y="10439"/>
                  </a:moveTo>
                  <a:lnTo>
                    <a:pt x="20866" y="10439"/>
                  </a:lnTo>
                  <a:lnTo>
                    <a:pt x="10439" y="10439"/>
                  </a:lnTo>
                  <a:lnTo>
                    <a:pt x="10439" y="20891"/>
                  </a:lnTo>
                  <a:lnTo>
                    <a:pt x="20866" y="20891"/>
                  </a:lnTo>
                  <a:lnTo>
                    <a:pt x="31292" y="20891"/>
                  </a:lnTo>
                  <a:lnTo>
                    <a:pt x="31292" y="10439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39"/>
                  </a:lnTo>
                  <a:lnTo>
                    <a:pt x="41744" y="10439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31305" y="41757"/>
                  </a:lnTo>
                  <a:lnTo>
                    <a:pt x="41744" y="41757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41757"/>
                  </a:lnTo>
                  <a:lnTo>
                    <a:pt x="83477" y="41757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26110" h="41910">
                  <a:moveTo>
                    <a:pt x="114795" y="20866"/>
                  </a:moveTo>
                  <a:lnTo>
                    <a:pt x="104355" y="20866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66"/>
                  </a:lnTo>
                  <a:close/>
                </a:path>
                <a:path w="626110" h="41910">
                  <a:moveTo>
                    <a:pt x="146088" y="10439"/>
                  </a:move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91"/>
                  </a:lnTo>
                  <a:lnTo>
                    <a:pt x="146088" y="10439"/>
                  </a:lnTo>
                  <a:close/>
                </a:path>
                <a:path w="626110" h="41910">
                  <a:moveTo>
                    <a:pt x="166966" y="10439"/>
                  </a:moveTo>
                  <a:lnTo>
                    <a:pt x="156527" y="10439"/>
                  </a:lnTo>
                  <a:lnTo>
                    <a:pt x="156527" y="20891"/>
                  </a:lnTo>
                  <a:lnTo>
                    <a:pt x="166966" y="20891"/>
                  </a:lnTo>
                  <a:lnTo>
                    <a:pt x="166966" y="10439"/>
                  </a:lnTo>
                  <a:close/>
                </a:path>
                <a:path w="626110" h="41910">
                  <a:moveTo>
                    <a:pt x="219138" y="10439"/>
                  </a:moveTo>
                  <a:lnTo>
                    <a:pt x="208699" y="10439"/>
                  </a:lnTo>
                  <a:lnTo>
                    <a:pt x="208699" y="20866"/>
                  </a:lnTo>
                  <a:lnTo>
                    <a:pt x="198272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91"/>
                  </a:lnTo>
                  <a:lnTo>
                    <a:pt x="219138" y="20891"/>
                  </a:lnTo>
                  <a:lnTo>
                    <a:pt x="219138" y="10439"/>
                  </a:lnTo>
                  <a:close/>
                </a:path>
                <a:path w="626110" h="4191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91"/>
                  </a:lnTo>
                  <a:lnTo>
                    <a:pt x="240004" y="20891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58" y="20891"/>
                  </a:lnTo>
                  <a:lnTo>
                    <a:pt x="260858" y="10439"/>
                  </a:lnTo>
                  <a:close/>
                </a:path>
                <a:path w="626110" h="41910">
                  <a:moveTo>
                    <a:pt x="271310" y="20866"/>
                  </a:move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66"/>
                  </a:lnTo>
                  <a:close/>
                </a:path>
                <a:path w="626110" h="41910">
                  <a:moveTo>
                    <a:pt x="344360" y="10439"/>
                  </a:moveTo>
                  <a:lnTo>
                    <a:pt x="333921" y="10439"/>
                  </a:lnTo>
                  <a:lnTo>
                    <a:pt x="333921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302615" y="10439"/>
                  </a:lnTo>
                  <a:lnTo>
                    <a:pt x="302615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44360" y="31305"/>
                  </a:lnTo>
                  <a:lnTo>
                    <a:pt x="344360" y="20891"/>
                  </a:lnTo>
                  <a:lnTo>
                    <a:pt x="344360" y="10439"/>
                  </a:lnTo>
                  <a:close/>
                </a:path>
                <a:path w="626110" h="41910">
                  <a:moveTo>
                    <a:pt x="427837" y="10439"/>
                  </a:moveTo>
                  <a:lnTo>
                    <a:pt x="417398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91"/>
                  </a:lnTo>
                  <a:lnTo>
                    <a:pt x="417398" y="20891"/>
                  </a:lnTo>
                  <a:lnTo>
                    <a:pt x="427837" y="20891"/>
                  </a:lnTo>
                  <a:lnTo>
                    <a:pt x="427837" y="10439"/>
                  </a:lnTo>
                  <a:close/>
                </a:path>
                <a:path w="626110" h="41910">
                  <a:moveTo>
                    <a:pt x="459143" y="10439"/>
                  </a:moveTo>
                  <a:lnTo>
                    <a:pt x="448703" y="10439"/>
                  </a:lnTo>
                  <a:lnTo>
                    <a:pt x="448703" y="20866"/>
                  </a:lnTo>
                  <a:lnTo>
                    <a:pt x="438264" y="20866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59143" y="31305"/>
                  </a:lnTo>
                  <a:lnTo>
                    <a:pt x="459143" y="20891"/>
                  </a:lnTo>
                  <a:lnTo>
                    <a:pt x="459143" y="10439"/>
                  </a:lnTo>
                  <a:close/>
                </a:path>
                <a:path w="626110" h="41910">
                  <a:moveTo>
                    <a:pt x="480009" y="20866"/>
                  </a:moveTo>
                  <a:lnTo>
                    <a:pt x="469569" y="20866"/>
                  </a:lnTo>
                  <a:lnTo>
                    <a:pt x="469569" y="31305"/>
                  </a:lnTo>
                  <a:lnTo>
                    <a:pt x="480009" y="31305"/>
                  </a:lnTo>
                  <a:lnTo>
                    <a:pt x="480009" y="20866"/>
                  </a:lnTo>
                  <a:close/>
                </a:path>
                <a:path w="626110" h="4191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66"/>
                  </a:lnTo>
                  <a:lnTo>
                    <a:pt x="563486" y="20866"/>
                  </a:lnTo>
                  <a:lnTo>
                    <a:pt x="563486" y="10439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42620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11314" y="20866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00875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91"/>
                  </a:lnTo>
                  <a:lnTo>
                    <a:pt x="532180" y="20891"/>
                  </a:lnTo>
                  <a:lnTo>
                    <a:pt x="532180" y="31305"/>
                  </a:lnTo>
                  <a:lnTo>
                    <a:pt x="542607" y="31305"/>
                  </a:lnTo>
                  <a:lnTo>
                    <a:pt x="584352" y="31305"/>
                  </a:lnTo>
                  <a:lnTo>
                    <a:pt x="584352" y="20891"/>
                  </a:lnTo>
                  <a:lnTo>
                    <a:pt x="584352" y="10439"/>
                  </a:lnTo>
                  <a:close/>
                </a:path>
                <a:path w="626110" h="41910">
                  <a:moveTo>
                    <a:pt x="605218" y="20866"/>
                  </a:moveTo>
                  <a:lnTo>
                    <a:pt x="594779" y="20866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close/>
                </a:path>
                <a:path w="626110" h="41910">
                  <a:moveTo>
                    <a:pt x="615657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  <a:path w="626110" h="41910">
                  <a:moveTo>
                    <a:pt x="626097" y="20866"/>
                  </a:moveTo>
                  <a:lnTo>
                    <a:pt x="615657" y="20866"/>
                  </a:lnTo>
                  <a:lnTo>
                    <a:pt x="615657" y="31305"/>
                  </a:lnTo>
                  <a:lnTo>
                    <a:pt x="626097" y="31305"/>
                  </a:lnTo>
                  <a:lnTo>
                    <a:pt x="626097" y="208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9369" y="461126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52"/>
                  </a:lnTo>
                  <a:lnTo>
                    <a:pt x="114782" y="10452"/>
                  </a:lnTo>
                  <a:lnTo>
                    <a:pt x="125209" y="10452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52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52"/>
                  </a:lnTo>
                  <a:lnTo>
                    <a:pt x="177393" y="10452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71284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52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02602" y="10452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52"/>
                  </a:lnTo>
                  <a:lnTo>
                    <a:pt x="375640" y="10452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52"/>
                  </a:lnTo>
                  <a:lnTo>
                    <a:pt x="417385" y="10452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52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553046" y="20878"/>
                  </a:lnTo>
                  <a:lnTo>
                    <a:pt x="553046" y="10452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9796" y="463213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83477" y="10439"/>
                  </a:moveTo>
                  <a:lnTo>
                    <a:pt x="73050" y="10439"/>
                  </a:lnTo>
                  <a:lnTo>
                    <a:pt x="62611" y="10439"/>
                  </a:lnTo>
                  <a:lnTo>
                    <a:pt x="62611" y="20866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31750">
                  <a:moveTo>
                    <a:pt x="135661" y="10439"/>
                  </a:moveTo>
                  <a:lnTo>
                    <a:pt x="135661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626110" h="31750">
                  <a:moveTo>
                    <a:pt x="177393" y="10439"/>
                  </a:move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1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10" h="31750">
                  <a:moveTo>
                    <a:pt x="250444" y="10439"/>
                  </a:moveTo>
                  <a:lnTo>
                    <a:pt x="240004" y="10439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50444" y="31305"/>
                  </a:lnTo>
                  <a:lnTo>
                    <a:pt x="250444" y="20878"/>
                  </a:lnTo>
                  <a:lnTo>
                    <a:pt x="250444" y="10439"/>
                  </a:lnTo>
                  <a:close/>
                </a:path>
                <a:path w="626110" h="31750">
                  <a:moveTo>
                    <a:pt x="427837" y="10439"/>
                  </a:moveTo>
                  <a:lnTo>
                    <a:pt x="417398" y="10439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44360" y="10439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13055" y="10439"/>
                  </a:lnTo>
                  <a:lnTo>
                    <a:pt x="271310" y="10439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13029" y="20878"/>
                  </a:lnTo>
                  <a:lnTo>
                    <a:pt x="365226" y="20878"/>
                  </a:lnTo>
                  <a:lnTo>
                    <a:pt x="365226" y="10452"/>
                  </a:lnTo>
                  <a:lnTo>
                    <a:pt x="375653" y="10452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27837" y="20878"/>
                  </a:lnTo>
                  <a:lnTo>
                    <a:pt x="427837" y="10439"/>
                  </a:lnTo>
                  <a:close/>
                </a:path>
                <a:path w="626110" h="31750">
                  <a:moveTo>
                    <a:pt x="594791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52"/>
                  </a:lnTo>
                  <a:lnTo>
                    <a:pt x="500875" y="10452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52"/>
                  </a:lnTo>
                  <a:lnTo>
                    <a:pt x="521741" y="10452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94791" y="20878"/>
                  </a:lnTo>
                  <a:lnTo>
                    <a:pt x="594791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52"/>
                  </a:lnTo>
                  <a:lnTo>
                    <a:pt x="626097" y="10452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81533" y="4653000"/>
              <a:ext cx="125730" cy="10795"/>
            </a:xfrm>
            <a:custGeom>
              <a:avLst/>
              <a:gdLst/>
              <a:ahLst/>
              <a:cxnLst/>
              <a:rect l="l" t="t" r="r" b="b"/>
              <a:pathLst>
                <a:path w="125729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125729" h="10795">
                  <a:moveTo>
                    <a:pt x="83489" y="0"/>
                  </a:moveTo>
                  <a:lnTo>
                    <a:pt x="73050" y="0"/>
                  </a:lnTo>
                  <a:lnTo>
                    <a:pt x="73050" y="10439"/>
                  </a:lnTo>
                  <a:lnTo>
                    <a:pt x="83489" y="10439"/>
                  </a:lnTo>
                  <a:lnTo>
                    <a:pt x="83489" y="0"/>
                  </a:lnTo>
                  <a:close/>
                </a:path>
                <a:path w="125729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06755" y="4658220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466343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5" h="31750">
                  <a:moveTo>
                    <a:pt x="323481" y="20866"/>
                  </a:moveTo>
                  <a:lnTo>
                    <a:pt x="323481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42607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9369" y="468430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4191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41910">
                  <a:moveTo>
                    <a:pt x="73025" y="20878"/>
                  </a:moveTo>
                  <a:lnTo>
                    <a:pt x="62598" y="20878"/>
                  </a:ln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35648" y="20878"/>
                  </a:move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5" h="4191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41910">
                  <a:moveTo>
                    <a:pt x="198259" y="20878"/>
                  </a:moveTo>
                  <a:lnTo>
                    <a:pt x="187820" y="20878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41910">
                  <a:moveTo>
                    <a:pt x="271284" y="20878"/>
                  </a:move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44347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41910">
                  <a:moveTo>
                    <a:pt x="427824" y="20878"/>
                  </a:move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5" h="4191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4191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38251" y="2087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41910">
                  <a:moveTo>
                    <a:pt x="500862" y="20878"/>
                  </a:move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close/>
                </a:path>
                <a:path w="636905" h="41910">
                  <a:moveTo>
                    <a:pt x="542607" y="20878"/>
                  </a:moveTo>
                  <a:lnTo>
                    <a:pt x="532168" y="20878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close/>
                </a:path>
                <a:path w="636905" h="4191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5" h="41910">
                  <a:moveTo>
                    <a:pt x="636524" y="20878"/>
                  </a:moveTo>
                  <a:lnTo>
                    <a:pt x="626084" y="20878"/>
                  </a:lnTo>
                  <a:lnTo>
                    <a:pt x="615645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0236" y="4715611"/>
              <a:ext cx="334010" cy="10795"/>
            </a:xfrm>
            <a:custGeom>
              <a:avLst/>
              <a:gdLst/>
              <a:ahLst/>
              <a:cxnLst/>
              <a:rect l="l" t="t" r="r" b="b"/>
              <a:pathLst>
                <a:path w="334009" h="10795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334009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334009" h="10795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334009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334009" h="10795">
                  <a:moveTo>
                    <a:pt x="198259" y="0"/>
                  </a:moveTo>
                  <a:lnTo>
                    <a:pt x="187833" y="0"/>
                  </a:lnTo>
                  <a:lnTo>
                    <a:pt x="177393" y="0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334009" h="10795">
                  <a:moveTo>
                    <a:pt x="250418" y="0"/>
                  </a:moveTo>
                  <a:lnTo>
                    <a:pt x="25041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334009" h="10795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334009" h="10795">
                  <a:moveTo>
                    <a:pt x="313042" y="0"/>
                  </a:moveTo>
                  <a:lnTo>
                    <a:pt x="302590" y="0"/>
                  </a:lnTo>
                  <a:lnTo>
                    <a:pt x="302590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334009" h="10795">
                  <a:moveTo>
                    <a:pt x="333921" y="0"/>
                  </a:moveTo>
                  <a:lnTo>
                    <a:pt x="323481" y="0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75449" y="4720831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4715611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5" h="4191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31305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41719" y="41744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25222" y="20878"/>
                  </a:moveTo>
                  <a:lnTo>
                    <a:pt x="114782" y="20878"/>
                  </a:lnTo>
                  <a:lnTo>
                    <a:pt x="114782" y="31305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36905" h="41910">
                  <a:moveTo>
                    <a:pt x="198259" y="10439"/>
                  </a:moveTo>
                  <a:lnTo>
                    <a:pt x="198259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35648" y="41744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19125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292176" y="10439"/>
                  </a:move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75653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4191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4191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36905" h="41910">
                  <a:moveTo>
                    <a:pt x="500862" y="20878"/>
                  </a:moveTo>
                  <a:lnTo>
                    <a:pt x="490435" y="20878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close/>
                </a:path>
                <a:path w="636905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36524" y="20878"/>
                  </a:moveTo>
                  <a:lnTo>
                    <a:pt x="626084" y="20878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9369" y="474691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98259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90435" y="0"/>
                  </a:moveTo>
                  <a:lnTo>
                    <a:pt x="490435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4767782"/>
              <a:ext cx="584835" cy="31750"/>
            </a:xfrm>
            <a:custGeom>
              <a:avLst/>
              <a:gdLst/>
              <a:ahLst/>
              <a:cxnLst/>
              <a:rect l="l" t="t" r="r" b="b"/>
              <a:pathLst>
                <a:path w="58483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584835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58483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58483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58483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58483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584835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58483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584835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58483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58483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584835" h="3175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584835" h="31750">
                  <a:moveTo>
                    <a:pt x="417385" y="20878"/>
                  </a:moveTo>
                  <a:lnTo>
                    <a:pt x="406958" y="20878"/>
                  </a:lnTo>
                  <a:lnTo>
                    <a:pt x="396519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58483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584835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584835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58483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584835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478866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40004" y="10426"/>
                  </a:moveTo>
                  <a:lnTo>
                    <a:pt x="229565" y="1042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5" h="31750">
                  <a:moveTo>
                    <a:pt x="323481" y="10426"/>
                  </a:moveTo>
                  <a:lnTo>
                    <a:pt x="313042" y="1042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26"/>
                  </a:lnTo>
                  <a:close/>
                </a:path>
                <a:path w="636905" h="31750">
                  <a:moveTo>
                    <a:pt x="417385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34" y="1042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615645" y="10426"/>
                  </a:moveTo>
                  <a:lnTo>
                    <a:pt x="605218" y="10426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26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4809527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20954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26110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20954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10" h="20954">
                  <a:moveTo>
                    <a:pt x="240004" y="10439"/>
                  </a:moveTo>
                  <a:lnTo>
                    <a:pt x="240004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10" h="20954">
                  <a:moveTo>
                    <a:pt x="626084" y="0"/>
                  </a:moveTo>
                  <a:lnTo>
                    <a:pt x="62608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81533" y="4825187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9369" y="481996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36905" h="31750">
                  <a:moveTo>
                    <a:pt x="219125" y="10426"/>
                  </a:move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3175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36905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9369" y="484083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31292" y="31305"/>
                  </a:moveTo>
                  <a:lnTo>
                    <a:pt x="20866" y="31305"/>
                  </a:lnTo>
                  <a:lnTo>
                    <a:pt x="10439" y="31305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36905" h="41910">
                  <a:moveTo>
                    <a:pt x="166954" y="20866"/>
                  </a:move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71284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375653" y="10439"/>
                  </a:moveTo>
                  <a:lnTo>
                    <a:pt x="375653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500862" y="20866"/>
                  </a:move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4191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4191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41910">
                  <a:moveTo>
                    <a:pt x="615645" y="10439"/>
                  </a:move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0236" y="4872138"/>
              <a:ext cx="417830" cy="10795"/>
            </a:xfrm>
            <a:custGeom>
              <a:avLst/>
              <a:gdLst/>
              <a:ahLst/>
              <a:cxnLst/>
              <a:rect l="l" t="t" r="r" b="b"/>
              <a:pathLst>
                <a:path w="417830" h="10795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417830" h="10795">
                  <a:moveTo>
                    <a:pt x="52158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41732" y="10439"/>
                  </a:lnTo>
                  <a:lnTo>
                    <a:pt x="52158" y="10439"/>
                  </a:lnTo>
                  <a:lnTo>
                    <a:pt x="52158" y="0"/>
                  </a:lnTo>
                  <a:close/>
                </a:path>
                <a:path w="417830" h="10795">
                  <a:moveTo>
                    <a:pt x="83464" y="0"/>
                  </a:moveTo>
                  <a:lnTo>
                    <a:pt x="73037" y="0"/>
                  </a:lnTo>
                  <a:lnTo>
                    <a:pt x="62611" y="0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83464" y="10439"/>
                  </a:lnTo>
                  <a:lnTo>
                    <a:pt x="83464" y="0"/>
                  </a:lnTo>
                  <a:close/>
                </a:path>
                <a:path w="417830" h="10795">
                  <a:moveTo>
                    <a:pt x="125222" y="0"/>
                  </a:moveTo>
                  <a:lnTo>
                    <a:pt x="114782" y="0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417830" h="10795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417830" h="10795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417830" h="10795">
                  <a:moveTo>
                    <a:pt x="250418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417830" h="10795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417830" h="10795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417830" h="10795">
                  <a:moveTo>
                    <a:pt x="396519" y="0"/>
                  </a:moveTo>
                  <a:lnTo>
                    <a:pt x="396519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417830" h="10795">
                  <a:moveTo>
                    <a:pt x="417398" y="0"/>
                  </a:moveTo>
                  <a:lnTo>
                    <a:pt x="406958" y="0"/>
                  </a:lnTo>
                  <a:lnTo>
                    <a:pt x="406958" y="10439"/>
                  </a:lnTo>
                  <a:lnTo>
                    <a:pt x="417398" y="10439"/>
                  </a:lnTo>
                  <a:lnTo>
                    <a:pt x="4173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69366" y="4877358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488256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30"/>
                  </a:lnTo>
                  <a:lnTo>
                    <a:pt x="10439" y="31330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30"/>
                  </a:lnTo>
                  <a:lnTo>
                    <a:pt x="31292" y="31330"/>
                  </a:lnTo>
                  <a:lnTo>
                    <a:pt x="41719" y="31330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41732" y="31330"/>
                  </a:lnTo>
                  <a:lnTo>
                    <a:pt x="52171" y="31330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30"/>
                  </a:lnTo>
                  <a:lnTo>
                    <a:pt x="73025" y="31330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83477" y="20878"/>
                  </a:lnTo>
                  <a:lnTo>
                    <a:pt x="83477" y="31330"/>
                  </a:lnTo>
                  <a:lnTo>
                    <a:pt x="93903" y="31330"/>
                  </a:lnTo>
                  <a:lnTo>
                    <a:pt x="104330" y="31330"/>
                  </a:lnTo>
                  <a:lnTo>
                    <a:pt x="104330" y="20878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30"/>
                  </a:lnTo>
                  <a:lnTo>
                    <a:pt x="125222" y="31330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32168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490344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52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52"/>
                  </a:lnTo>
                  <a:lnTo>
                    <a:pt x="166954" y="10452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52"/>
                  </a:lnTo>
                  <a:lnTo>
                    <a:pt x="250431" y="10452"/>
                  </a:lnTo>
                  <a:lnTo>
                    <a:pt x="260858" y="10452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71297" y="10452"/>
                  </a:lnTo>
                  <a:lnTo>
                    <a:pt x="281736" y="10452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52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65213" y="10426"/>
                  </a:move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52"/>
                  </a:lnTo>
                  <a:lnTo>
                    <a:pt x="313042" y="10452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52"/>
                  </a:lnTo>
                  <a:lnTo>
                    <a:pt x="344347" y="10452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5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59130" y="20866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52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52"/>
                  </a:lnTo>
                  <a:lnTo>
                    <a:pt x="553034" y="10452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52"/>
                  </a:lnTo>
                  <a:lnTo>
                    <a:pt x="56347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66750" y="4924310"/>
              <a:ext cx="177800" cy="10795"/>
            </a:xfrm>
            <a:custGeom>
              <a:avLst/>
              <a:gdLst/>
              <a:ahLst/>
              <a:cxnLst/>
              <a:rect l="l" t="t" r="r" b="b"/>
              <a:pathLst>
                <a:path w="177800" h="10795">
                  <a:moveTo>
                    <a:pt x="10439" y="0"/>
                  </a:moveTo>
                  <a:lnTo>
                    <a:pt x="0" y="0"/>
                  </a:lnTo>
                  <a:lnTo>
                    <a:pt x="0" y="10452"/>
                  </a:lnTo>
                  <a:lnTo>
                    <a:pt x="10439" y="10452"/>
                  </a:lnTo>
                  <a:lnTo>
                    <a:pt x="10439" y="0"/>
                  </a:lnTo>
                  <a:close/>
                </a:path>
                <a:path w="177800" h="10795">
                  <a:moveTo>
                    <a:pt x="41744" y="0"/>
                  </a:moveTo>
                  <a:lnTo>
                    <a:pt x="31318" y="0"/>
                  </a:lnTo>
                  <a:lnTo>
                    <a:pt x="20878" y="0"/>
                  </a:lnTo>
                  <a:lnTo>
                    <a:pt x="20878" y="10452"/>
                  </a:lnTo>
                  <a:lnTo>
                    <a:pt x="31305" y="10452"/>
                  </a:lnTo>
                  <a:lnTo>
                    <a:pt x="41744" y="10452"/>
                  </a:lnTo>
                  <a:lnTo>
                    <a:pt x="41744" y="0"/>
                  </a:lnTo>
                  <a:close/>
                </a:path>
                <a:path w="177800" h="10795">
                  <a:moveTo>
                    <a:pt x="93903" y="0"/>
                  </a:moveTo>
                  <a:lnTo>
                    <a:pt x="93903" y="0"/>
                  </a:lnTo>
                  <a:lnTo>
                    <a:pt x="52184" y="0"/>
                  </a:lnTo>
                  <a:lnTo>
                    <a:pt x="52184" y="10452"/>
                  </a:lnTo>
                  <a:lnTo>
                    <a:pt x="93903" y="10452"/>
                  </a:lnTo>
                  <a:lnTo>
                    <a:pt x="93903" y="0"/>
                  </a:lnTo>
                  <a:close/>
                </a:path>
                <a:path w="177800" h="10795">
                  <a:moveTo>
                    <a:pt x="177406" y="0"/>
                  </a:moveTo>
                  <a:lnTo>
                    <a:pt x="177406" y="0"/>
                  </a:lnTo>
                  <a:lnTo>
                    <a:pt x="93916" y="0"/>
                  </a:lnTo>
                  <a:lnTo>
                    <a:pt x="93916" y="10452"/>
                  </a:lnTo>
                  <a:lnTo>
                    <a:pt x="177406" y="10452"/>
                  </a:lnTo>
                  <a:lnTo>
                    <a:pt x="177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75449" y="4929530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9369" y="4924310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10439"/>
                  </a:moveTo>
                  <a:lnTo>
                    <a:pt x="4171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20954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20954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20954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20954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417385" y="10439"/>
                  </a:moveTo>
                  <a:lnTo>
                    <a:pt x="417385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20954">
                  <a:moveTo>
                    <a:pt x="459130" y="10439"/>
                  </a:move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20954">
                  <a:moveTo>
                    <a:pt x="532168" y="10439"/>
                  </a:moveTo>
                  <a:lnTo>
                    <a:pt x="532168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20954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52"/>
                  </a:lnTo>
                  <a:lnTo>
                    <a:pt x="605205" y="10452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4" name="object 5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0952" y="955142"/>
            <a:ext cx="5715000" cy="4446270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4770869" y="7521740"/>
            <a:ext cx="51689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213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5AE9E68-ECDE-6156-A052-D8CE56B52E5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07599521"/>
              </p:ext>
            </p:extLst>
          </p:nvPr>
        </p:nvGraphicFramePr>
        <p:xfrm>
          <a:off x="1804352" y="5744178"/>
          <a:ext cx="8009890" cy="16439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5AE9E68-ECDE-6156-A052-D8CE56B52E5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04352" y="5744178"/>
                        <a:ext cx="8009890" cy="16439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989EC37-59C6-3710-7361-AC4DCD4E550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21683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286897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181" y="1027817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287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898515" y="1080280"/>
            <a:ext cx="3150870" cy="163634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68300">
              <a:lnSpc>
                <a:spcPts val="1350"/>
              </a:lnSpc>
              <a:spcBef>
                <a:spcPts val="220"/>
              </a:spcBef>
            </a:pPr>
            <a:r>
              <a:rPr sz="1200" b="1" dirty="0">
                <a:latin typeface="Arial"/>
                <a:cs typeface="Arial"/>
              </a:rPr>
              <a:t>JOCELYN</a:t>
            </a:r>
            <a:r>
              <a:rPr sz="1200" b="1" spc="21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GREY</a:t>
            </a:r>
            <a:r>
              <a:rPr sz="1200" b="1" spc="21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60" dirty="0">
                <a:latin typeface="Arial"/>
                <a:cs typeface="Arial"/>
              </a:rPr>
              <a:t>PIECE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Jocelyn Grey table collection combines an artistically flowing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angular tops in an interesting blend of shapes that fits with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decor. The neutral grey finish works well with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upholstery setting while adding a casual contemporary flair to </a:t>
            </a:r>
            <a:r>
              <a:rPr sz="750" spc="-25" dirty="0">
                <a:latin typeface="Raleway"/>
                <a:cs typeface="Raleway"/>
              </a:rPr>
              <a:t>any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8953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Collection features a decorative base and thick double </a:t>
            </a:r>
            <a:r>
              <a:rPr sz="750" spc="-20" dirty="0">
                <a:latin typeface="Raleway"/>
                <a:cs typeface="Raleway"/>
              </a:rPr>
              <a:t>edge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tops constructed of hardwood solids and mango </a:t>
            </a:r>
            <a:r>
              <a:rPr sz="750" spc="-10" dirty="0">
                <a:latin typeface="Raleway"/>
                <a:cs typeface="Raleway"/>
              </a:rPr>
              <a:t>veneers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Levelers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adjust tables for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Grey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3007296"/>
            <a:ext cx="92456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365112"/>
            <a:ext cx="727710" cy="727710"/>
            <a:chOff x="5907614" y="336511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3687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5525" y="3413023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87"/>
                  </a:lnTo>
                  <a:lnTo>
                    <a:pt x="22148" y="11087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87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87"/>
                  </a:lnTo>
                  <a:lnTo>
                    <a:pt x="166154" y="11087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87"/>
                  </a:lnTo>
                  <a:lnTo>
                    <a:pt x="221538" y="11087"/>
                  </a:lnTo>
                  <a:lnTo>
                    <a:pt x="232613" y="11087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121679" y="3435172"/>
              <a:ext cx="465455" cy="11430"/>
            </a:xfrm>
            <a:custGeom>
              <a:avLst/>
              <a:gdLst/>
              <a:ahLst/>
              <a:cxnLst/>
              <a:rect l="l" t="t" r="r" b="b"/>
              <a:pathLst>
                <a:path w="465454" h="11429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465454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465454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65454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465454" h="11429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465454" h="11429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465454" h="11429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465454" h="11429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465454" h="11429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465454" h="11429">
                  <a:moveTo>
                    <a:pt x="398754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54" y="11074"/>
                  </a:lnTo>
                  <a:lnTo>
                    <a:pt x="398754" y="0"/>
                  </a:lnTo>
                  <a:close/>
                </a:path>
                <a:path w="465454" h="11429">
                  <a:moveTo>
                    <a:pt x="431977" y="0"/>
                  </a:moveTo>
                  <a:lnTo>
                    <a:pt x="420903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03" y="11074"/>
                  </a:lnTo>
                  <a:lnTo>
                    <a:pt x="431977" y="11074"/>
                  </a:lnTo>
                  <a:lnTo>
                    <a:pt x="431977" y="0"/>
                  </a:lnTo>
                  <a:close/>
                </a:path>
                <a:path w="465454" h="11429">
                  <a:moveTo>
                    <a:pt x="443064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64" y="11074"/>
                  </a:lnTo>
                  <a:lnTo>
                    <a:pt x="443064" y="0"/>
                  </a:lnTo>
                  <a:close/>
                </a:path>
                <a:path w="465454" h="11429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5525" y="3451783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22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5525" y="3446246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631825" h="22225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31825" h="22225">
                  <a:moveTo>
                    <a:pt x="55384" y="11087"/>
                  </a:move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87"/>
                  </a:lnTo>
                  <a:close/>
                </a:path>
                <a:path w="631825" h="22225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22225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22225">
                  <a:moveTo>
                    <a:pt x="155067" y="11087"/>
                  </a:moveTo>
                  <a:lnTo>
                    <a:pt x="143992" y="11087"/>
                  </a:lnTo>
                  <a:lnTo>
                    <a:pt x="143992" y="22161"/>
                  </a:lnTo>
                  <a:lnTo>
                    <a:pt x="155067" y="22161"/>
                  </a:lnTo>
                  <a:lnTo>
                    <a:pt x="155067" y="11087"/>
                  </a:lnTo>
                  <a:close/>
                </a:path>
                <a:path w="631825" h="22225">
                  <a:moveTo>
                    <a:pt x="210451" y="11087"/>
                  </a:moveTo>
                  <a:lnTo>
                    <a:pt x="199377" y="11087"/>
                  </a:ln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22225">
                  <a:moveTo>
                    <a:pt x="254762" y="11087"/>
                  </a:moveTo>
                  <a:lnTo>
                    <a:pt x="243687" y="11087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87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21221" y="11087"/>
                  </a:moveTo>
                  <a:lnTo>
                    <a:pt x="310146" y="11087"/>
                  </a:lnTo>
                  <a:lnTo>
                    <a:pt x="299072" y="11087"/>
                  </a:ln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31825" h="22225">
                  <a:moveTo>
                    <a:pt x="376605" y="11087"/>
                  </a:moveTo>
                  <a:lnTo>
                    <a:pt x="376605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22225">
                  <a:moveTo>
                    <a:pt x="431990" y="11087"/>
                  </a:moveTo>
                  <a:lnTo>
                    <a:pt x="420916" y="11087"/>
                  </a:ln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43077" y="11087"/>
                  </a:move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31825" h="22225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31825" h="22225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22225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453987" y="3462871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0" y="0"/>
                  </a:moveTo>
                  <a:lnTo>
                    <a:pt x="132918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5525" y="3468408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22225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6599" y="3485019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5525" y="349055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0"/>
                  </a:move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43382" y="0"/>
                  </a:lnTo>
                  <a:close/>
                </a:path>
                <a:path w="631825" h="33654">
                  <a:moveTo>
                    <a:pt x="376605" y="22161"/>
                  </a:moveTo>
                  <a:lnTo>
                    <a:pt x="376605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76605" y="33235"/>
                  </a:lnTo>
                  <a:lnTo>
                    <a:pt x="376605" y="22161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33654">
                  <a:moveTo>
                    <a:pt x="620293" y="11074"/>
                  </a:move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5525" y="351271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33223"/>
                  </a:moveTo>
                  <a:lnTo>
                    <a:pt x="44310" y="33223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23"/>
                  </a:lnTo>
                  <a:close/>
                </a:path>
                <a:path w="631825" h="44450">
                  <a:moveTo>
                    <a:pt x="77533" y="33223"/>
                  </a:moveTo>
                  <a:lnTo>
                    <a:pt x="66459" y="33223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23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265836" y="22148"/>
                  </a:move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542759" y="22148"/>
                  </a:move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5525" y="354594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2039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20395" h="33654">
                  <a:moveTo>
                    <a:pt x="88607" y="0"/>
                  </a:moveTo>
                  <a:lnTo>
                    <a:pt x="77533" y="0"/>
                  </a:lnTo>
                  <a:lnTo>
                    <a:pt x="66459" y="0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88607" y="11087"/>
                  </a:lnTo>
                  <a:lnTo>
                    <a:pt x="88607" y="0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87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43992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close/>
                </a:path>
                <a:path w="620395" h="33654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87"/>
                  </a:lnTo>
                  <a:lnTo>
                    <a:pt x="143992" y="0"/>
                  </a:lnTo>
                  <a:close/>
                </a:path>
                <a:path w="620395" h="33654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87"/>
                  </a:lnTo>
                  <a:lnTo>
                    <a:pt x="188302" y="0"/>
                  </a:lnTo>
                  <a:close/>
                </a:path>
                <a:path w="62039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2039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87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87"/>
                  </a:lnTo>
                  <a:lnTo>
                    <a:pt x="332308" y="11087"/>
                  </a:lnTo>
                  <a:lnTo>
                    <a:pt x="343382" y="11087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87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398767" y="22161"/>
                  </a:move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20395" h="33654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61"/>
                  </a:lnTo>
                  <a:close/>
                </a:path>
                <a:path w="62039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20395" h="33654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2039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31685" y="22161"/>
                  </a:lnTo>
                  <a:close/>
                </a:path>
                <a:path w="62039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75995" y="11074"/>
                  </a:move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525" y="356810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23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77533" y="22148"/>
                  </a:move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44450">
                  <a:moveTo>
                    <a:pt x="99682" y="33223"/>
                  </a:moveTo>
                  <a:lnTo>
                    <a:pt x="88607" y="33223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23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32918" y="33223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10769" y="33223"/>
                  </a:lnTo>
                  <a:lnTo>
                    <a:pt x="99695" y="33223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21843" y="44310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55067" y="44310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55079" y="44310"/>
                  </a:lnTo>
                  <a:lnTo>
                    <a:pt x="166154" y="44310"/>
                  </a:lnTo>
                  <a:lnTo>
                    <a:pt x="166154" y="33223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76923" y="22148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5525" y="3601326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61"/>
                  </a:move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11074" y="22161"/>
                  </a:lnTo>
                  <a:close/>
                </a:path>
                <a:path w="631825" h="33654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48"/>
                  </a:lnTo>
                  <a:lnTo>
                    <a:pt x="155067" y="33248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31825" h="33654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0"/>
                  </a:lnTo>
                  <a:lnTo>
                    <a:pt x="177228" y="0"/>
                  </a:ln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11087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22161"/>
                  </a:move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87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33654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87"/>
                  </a:lnTo>
                  <a:lnTo>
                    <a:pt x="332308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87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87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87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5525" y="362348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22148"/>
                  </a:move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66459" y="22148"/>
                  </a:move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33654">
                  <a:moveTo>
                    <a:pt x="221538" y="22148"/>
                  </a:move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0"/>
                  </a:moveTo>
                  <a:lnTo>
                    <a:pt x="310146" y="0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31825" h="33654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54457" y="11087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43382" y="22148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87"/>
                  </a:lnTo>
                  <a:lnTo>
                    <a:pt x="520611" y="11087"/>
                  </a:lnTo>
                  <a:lnTo>
                    <a:pt x="520611" y="22148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87057" y="11087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5525" y="3645636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66459" y="22148"/>
                  </a:move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143992" y="22148"/>
                  </a:moveTo>
                  <a:lnTo>
                    <a:pt x="132918" y="22148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310"/>
                  </a:lnTo>
                  <a:lnTo>
                    <a:pt x="143992" y="44310"/>
                  </a:lnTo>
                  <a:lnTo>
                    <a:pt x="143992" y="33235"/>
                  </a:lnTo>
                  <a:lnTo>
                    <a:pt x="143992" y="22148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35"/>
                  </a:lnTo>
                  <a:lnTo>
                    <a:pt x="177228" y="33235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99377" y="44310"/>
                  </a:lnTo>
                  <a:lnTo>
                    <a:pt x="199377" y="33235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33235"/>
                  </a:moveTo>
                  <a:lnTo>
                    <a:pt x="254762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65836" y="44310"/>
                  </a:lnTo>
                  <a:lnTo>
                    <a:pt x="265836" y="33235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54457" y="22148"/>
                  </a:move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48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498462" y="11074"/>
                  </a:move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48"/>
                  </a:lnTo>
                  <a:lnTo>
                    <a:pt x="498462" y="11074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20611" y="22148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22148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75995" y="22148"/>
                  </a:move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6600" y="3678872"/>
              <a:ext cx="609600" cy="22225"/>
            </a:xfrm>
            <a:custGeom>
              <a:avLst/>
              <a:gdLst/>
              <a:ahLst/>
              <a:cxnLst/>
              <a:rect l="l" t="t" r="r" b="b"/>
              <a:pathLst>
                <a:path w="609600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09600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09600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09600" h="22225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609600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09600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09600" h="22225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09600" h="22225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09600" h="22225">
                  <a:moveTo>
                    <a:pt x="553834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34" y="11074"/>
                  </a:lnTo>
                  <a:lnTo>
                    <a:pt x="553834" y="0"/>
                  </a:lnTo>
                  <a:close/>
                </a:path>
                <a:path w="609600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09600" h="22225">
                  <a:moveTo>
                    <a:pt x="587057" y="0"/>
                  </a:moveTo>
                  <a:lnTo>
                    <a:pt x="575983" y="0"/>
                  </a:lnTo>
                  <a:lnTo>
                    <a:pt x="575983" y="11074"/>
                  </a:lnTo>
                  <a:lnTo>
                    <a:pt x="587057" y="11074"/>
                  </a:lnTo>
                  <a:lnTo>
                    <a:pt x="587057" y="0"/>
                  </a:lnTo>
                  <a:close/>
                </a:path>
                <a:path w="609600" h="22225">
                  <a:moveTo>
                    <a:pt x="609219" y="0"/>
                  </a:moveTo>
                  <a:lnTo>
                    <a:pt x="598144" y="0"/>
                  </a:lnTo>
                  <a:lnTo>
                    <a:pt x="598144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033058" y="3695484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5525" y="368994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2039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33654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87997" y="22148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87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87"/>
                  </a:lnTo>
                  <a:lnTo>
                    <a:pt x="498462" y="11087"/>
                  </a:lnTo>
                  <a:lnTo>
                    <a:pt x="509536" y="11087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87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5525" y="371209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22148"/>
                  </a:move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48"/>
                  </a:lnTo>
                  <a:close/>
                </a:path>
                <a:path w="631825" h="44450">
                  <a:moveTo>
                    <a:pt x="33223" y="11074"/>
                  </a:move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74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33235"/>
                  </a:lnTo>
                  <a:lnTo>
                    <a:pt x="33223" y="44323"/>
                  </a:lnTo>
                  <a:lnTo>
                    <a:pt x="44297" y="44323"/>
                  </a:lnTo>
                  <a:lnTo>
                    <a:pt x="44297" y="33235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3182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48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3182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3182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33235"/>
                  </a:lnTo>
                  <a:lnTo>
                    <a:pt x="620293" y="33235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5525" y="374533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33223" y="11087"/>
                  </a:lnTo>
                  <a:lnTo>
                    <a:pt x="44297" y="11087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87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87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43992" y="22148"/>
                  </a:move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close/>
                </a:path>
                <a:path w="620395" h="33654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620395" h="33654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87"/>
                  </a:lnTo>
                  <a:lnTo>
                    <a:pt x="243687" y="11087"/>
                  </a:lnTo>
                  <a:lnTo>
                    <a:pt x="254762" y="11087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87"/>
                  </a:lnTo>
                  <a:lnTo>
                    <a:pt x="287997" y="11087"/>
                  </a:lnTo>
                  <a:lnTo>
                    <a:pt x="299072" y="11087"/>
                  </a:lnTo>
                  <a:lnTo>
                    <a:pt x="310146" y="11087"/>
                  </a:lnTo>
                  <a:lnTo>
                    <a:pt x="321221" y="11087"/>
                  </a:lnTo>
                  <a:lnTo>
                    <a:pt x="321221" y="0"/>
                  </a:lnTo>
                  <a:close/>
                </a:path>
                <a:path w="620395" h="33654">
                  <a:moveTo>
                    <a:pt x="343382" y="0"/>
                  </a:move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87"/>
                  </a:lnTo>
                  <a:lnTo>
                    <a:pt x="343382" y="0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87"/>
                  </a:lnTo>
                  <a:lnTo>
                    <a:pt x="365531" y="11087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87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31685" y="11087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87057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87"/>
                  </a:lnTo>
                  <a:lnTo>
                    <a:pt x="575995" y="11087"/>
                  </a:lnTo>
                  <a:lnTo>
                    <a:pt x="587057" y="11087"/>
                  </a:lnTo>
                  <a:lnTo>
                    <a:pt x="587057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5525" y="3767480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44450">
                  <a:moveTo>
                    <a:pt x="88607" y="22148"/>
                  </a:move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48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48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48"/>
                  </a:lnTo>
                  <a:close/>
                </a:path>
                <a:path w="620395" h="44450">
                  <a:moveTo>
                    <a:pt x="188302" y="22148"/>
                  </a:move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88302" y="22148"/>
                  </a:lnTo>
                  <a:close/>
                </a:path>
                <a:path w="62039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20395" h="44450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2039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44450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2039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20395" h="44450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44450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2039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44450">
                  <a:moveTo>
                    <a:pt x="520611" y="22148"/>
                  </a:moveTo>
                  <a:lnTo>
                    <a:pt x="509536" y="22148"/>
                  </a:lnTo>
                  <a:lnTo>
                    <a:pt x="498462" y="22148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48"/>
                  </a:lnTo>
                  <a:close/>
                </a:path>
                <a:path w="62039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44450">
                  <a:moveTo>
                    <a:pt x="598131" y="11074"/>
                  </a:moveTo>
                  <a:lnTo>
                    <a:pt x="587057" y="11074"/>
                  </a:lnTo>
                  <a:lnTo>
                    <a:pt x="587057" y="22148"/>
                  </a:lnTo>
                  <a:lnTo>
                    <a:pt x="575995" y="22148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57" y="33223"/>
                  </a:lnTo>
                  <a:lnTo>
                    <a:pt x="598131" y="33223"/>
                  </a:lnTo>
                  <a:lnTo>
                    <a:pt x="598131" y="22148"/>
                  </a:lnTo>
                  <a:lnTo>
                    <a:pt x="598131" y="11074"/>
                  </a:lnTo>
                  <a:close/>
                </a:path>
                <a:path w="62039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  <a:path w="62039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5525" y="380071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20395" h="33654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2039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20395" h="33654">
                  <a:moveTo>
                    <a:pt x="110769" y="0"/>
                  </a:move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62039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61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22148"/>
                  </a:move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43077" y="22148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20395" h="33654">
                  <a:moveTo>
                    <a:pt x="587057" y="11074"/>
                  </a:moveTo>
                  <a:lnTo>
                    <a:pt x="575995" y="11074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5525" y="3822865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20395" h="44450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2039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20395" h="44450">
                  <a:moveTo>
                    <a:pt x="55384" y="33235"/>
                  </a:move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55384" y="33235"/>
                  </a:lnTo>
                  <a:close/>
                </a:path>
                <a:path w="620395" h="44450">
                  <a:moveTo>
                    <a:pt x="77533" y="33235"/>
                  </a:move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35"/>
                  </a:lnTo>
                  <a:close/>
                </a:path>
                <a:path w="62039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2039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2039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20395" h="44450">
                  <a:moveTo>
                    <a:pt x="177228" y="22148"/>
                  </a:moveTo>
                  <a:lnTo>
                    <a:pt x="166154" y="22148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48"/>
                  </a:lnTo>
                  <a:close/>
                </a:path>
                <a:path w="620395" h="44450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48"/>
                  </a:lnTo>
                  <a:close/>
                </a:path>
                <a:path w="620395" h="44450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20395" h="44450">
                  <a:moveTo>
                    <a:pt x="254762" y="22148"/>
                  </a:moveTo>
                  <a:lnTo>
                    <a:pt x="243687" y="22148"/>
                  </a:lnTo>
                  <a:lnTo>
                    <a:pt x="232613" y="22148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54762" y="33223"/>
                  </a:lnTo>
                  <a:lnTo>
                    <a:pt x="254762" y="22148"/>
                  </a:lnTo>
                  <a:close/>
                </a:path>
                <a:path w="62039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44450">
                  <a:moveTo>
                    <a:pt x="299072" y="22148"/>
                  </a:moveTo>
                  <a:lnTo>
                    <a:pt x="287997" y="22148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48"/>
                  </a:lnTo>
                  <a:lnTo>
                    <a:pt x="265849" y="33223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299072" y="22148"/>
                  </a:lnTo>
                  <a:close/>
                </a:path>
                <a:path w="62039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20395" h="44450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11074"/>
                  </a:lnTo>
                  <a:close/>
                </a:path>
                <a:path w="62039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20395" h="44450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2039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48"/>
                  </a:lnTo>
                  <a:close/>
                </a:path>
                <a:path w="620395" h="44450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44450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23"/>
                  </a:lnTo>
                  <a:lnTo>
                    <a:pt x="498462" y="33223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44450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09536" y="22148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31685" y="33223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44450">
                  <a:moveTo>
                    <a:pt x="564908" y="22148"/>
                  </a:moveTo>
                  <a:lnTo>
                    <a:pt x="553847" y="22148"/>
                  </a:lnTo>
                  <a:lnTo>
                    <a:pt x="553847" y="33223"/>
                  </a:lnTo>
                  <a:lnTo>
                    <a:pt x="564908" y="33223"/>
                  </a:lnTo>
                  <a:lnTo>
                    <a:pt x="564908" y="22148"/>
                  </a:lnTo>
                  <a:close/>
                </a:path>
                <a:path w="62039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2039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44450">
                  <a:moveTo>
                    <a:pt x="620293" y="22148"/>
                  </a:moveTo>
                  <a:lnTo>
                    <a:pt x="609219" y="22148"/>
                  </a:lnTo>
                  <a:lnTo>
                    <a:pt x="609219" y="11074"/>
                  </a:ln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598157" y="33223"/>
                  </a:lnTo>
                  <a:lnTo>
                    <a:pt x="609219" y="33223"/>
                  </a:lnTo>
                  <a:lnTo>
                    <a:pt x="620293" y="33223"/>
                  </a:lnTo>
                  <a:lnTo>
                    <a:pt x="620293" y="221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33059" y="3856100"/>
              <a:ext cx="554355" cy="22225"/>
            </a:xfrm>
            <a:custGeom>
              <a:avLst/>
              <a:gdLst/>
              <a:ahLst/>
              <a:cxnLst/>
              <a:rect l="l" t="t" r="r" b="b"/>
              <a:pathLst>
                <a:path w="554354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554354" h="22225">
                  <a:moveTo>
                    <a:pt x="22148" y="0"/>
                  </a:moveTo>
                  <a:lnTo>
                    <a:pt x="11074" y="0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554354" h="22225">
                  <a:moveTo>
                    <a:pt x="33235" y="0"/>
                  </a:moveTo>
                  <a:lnTo>
                    <a:pt x="22161" y="0"/>
                  </a:lnTo>
                  <a:lnTo>
                    <a:pt x="22161" y="11074"/>
                  </a:lnTo>
                  <a:lnTo>
                    <a:pt x="33235" y="11074"/>
                  </a:lnTo>
                  <a:lnTo>
                    <a:pt x="33235" y="0"/>
                  </a:lnTo>
                  <a:close/>
                </a:path>
                <a:path w="554354" h="22225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554354" h="22225">
                  <a:moveTo>
                    <a:pt x="110769" y="0"/>
                  </a:move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10769" y="0"/>
                  </a:lnTo>
                  <a:close/>
                </a:path>
                <a:path w="554354" h="22225">
                  <a:moveTo>
                    <a:pt x="144005" y="0"/>
                  </a:moveTo>
                  <a:lnTo>
                    <a:pt x="132930" y="0"/>
                  </a:lnTo>
                  <a:lnTo>
                    <a:pt x="132930" y="11074"/>
                  </a:lnTo>
                  <a:lnTo>
                    <a:pt x="144005" y="11074"/>
                  </a:lnTo>
                  <a:lnTo>
                    <a:pt x="144005" y="0"/>
                  </a:lnTo>
                  <a:close/>
                </a:path>
                <a:path w="554354" h="22225">
                  <a:moveTo>
                    <a:pt x="188302" y="0"/>
                  </a:moveTo>
                  <a:lnTo>
                    <a:pt x="177228" y="0"/>
                  </a:ln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88302" y="0"/>
                  </a:lnTo>
                  <a:close/>
                </a:path>
                <a:path w="554354" h="22225">
                  <a:moveTo>
                    <a:pt x="199390" y="0"/>
                  </a:moveTo>
                  <a:lnTo>
                    <a:pt x="188315" y="0"/>
                  </a:lnTo>
                  <a:lnTo>
                    <a:pt x="188315" y="11074"/>
                  </a:lnTo>
                  <a:lnTo>
                    <a:pt x="199390" y="11074"/>
                  </a:lnTo>
                  <a:lnTo>
                    <a:pt x="199390" y="0"/>
                  </a:lnTo>
                  <a:close/>
                </a:path>
                <a:path w="554354" h="22225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554354" h="22225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54354" h="22225">
                  <a:moveTo>
                    <a:pt x="321233" y="0"/>
                  </a:moveTo>
                  <a:lnTo>
                    <a:pt x="310159" y="0"/>
                  </a:lnTo>
                  <a:lnTo>
                    <a:pt x="310159" y="11074"/>
                  </a:lnTo>
                  <a:lnTo>
                    <a:pt x="321233" y="11074"/>
                  </a:lnTo>
                  <a:lnTo>
                    <a:pt x="321233" y="0"/>
                  </a:lnTo>
                  <a:close/>
                </a:path>
                <a:path w="554354" h="22225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554354" h="22225">
                  <a:moveTo>
                    <a:pt x="365544" y="0"/>
                  </a:moveTo>
                  <a:lnTo>
                    <a:pt x="354469" y="0"/>
                  </a:lnTo>
                  <a:lnTo>
                    <a:pt x="354469" y="11074"/>
                  </a:lnTo>
                  <a:lnTo>
                    <a:pt x="365544" y="11074"/>
                  </a:lnTo>
                  <a:lnTo>
                    <a:pt x="365544" y="0"/>
                  </a:lnTo>
                  <a:close/>
                </a:path>
                <a:path w="554354" h="22225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554354" h="22225">
                  <a:moveTo>
                    <a:pt x="465226" y="0"/>
                  </a:moveTo>
                  <a:lnTo>
                    <a:pt x="465226" y="0"/>
                  </a:lnTo>
                  <a:lnTo>
                    <a:pt x="409854" y="0"/>
                  </a:lnTo>
                  <a:lnTo>
                    <a:pt x="409854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554354" h="22225">
                  <a:moveTo>
                    <a:pt x="520598" y="0"/>
                  </a:moveTo>
                  <a:lnTo>
                    <a:pt x="509524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24" y="11074"/>
                  </a:lnTo>
                  <a:lnTo>
                    <a:pt x="520598" y="11074"/>
                  </a:lnTo>
                  <a:lnTo>
                    <a:pt x="520598" y="0"/>
                  </a:lnTo>
                  <a:close/>
                </a:path>
                <a:path w="554354" h="22225">
                  <a:moveTo>
                    <a:pt x="531685" y="0"/>
                  </a:moveTo>
                  <a:lnTo>
                    <a:pt x="520623" y="0"/>
                  </a:lnTo>
                  <a:lnTo>
                    <a:pt x="520623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554354" h="22225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055220" y="3872712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4">
                  <a:moveTo>
                    <a:pt x="0" y="0"/>
                  </a:moveTo>
                  <a:lnTo>
                    <a:pt x="22152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5525" y="3867175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23"/>
                  </a:move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11074" y="33223"/>
                  </a:lnTo>
                  <a:close/>
                </a:path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32918" y="22148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55067" y="33223"/>
                  </a:lnTo>
                  <a:lnTo>
                    <a:pt x="155067" y="22161"/>
                  </a:lnTo>
                  <a:lnTo>
                    <a:pt x="155067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21538" y="33223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310146" y="22148"/>
                  </a:move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10146" y="22148"/>
                  </a:lnTo>
                  <a:close/>
                </a:path>
                <a:path w="631825" h="44450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65531" y="22148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09841" y="22148"/>
                  </a:lnTo>
                  <a:lnTo>
                    <a:pt x="409841" y="11074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23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23"/>
                  </a:lnTo>
                  <a:lnTo>
                    <a:pt x="443077" y="33223"/>
                  </a:lnTo>
                  <a:lnTo>
                    <a:pt x="454152" y="33223"/>
                  </a:lnTo>
                  <a:lnTo>
                    <a:pt x="454152" y="22161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57" y="22161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09219" y="11074"/>
                  </a:moveTo>
                  <a:lnTo>
                    <a:pt x="598157" y="11074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74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5525" y="3900398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0"/>
                  </a:move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11074" y="0"/>
                  </a:lnTo>
                  <a:close/>
                </a:path>
                <a:path w="63182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31825" h="33654">
                  <a:moveTo>
                    <a:pt x="33223" y="0"/>
                  </a:moveTo>
                  <a:lnTo>
                    <a:pt x="22148" y="0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33223" y="0"/>
                  </a:lnTo>
                  <a:close/>
                </a:path>
                <a:path w="631825" h="33654">
                  <a:moveTo>
                    <a:pt x="88607" y="22161"/>
                  </a:moveTo>
                  <a:lnTo>
                    <a:pt x="77533" y="22161"/>
                  </a:lnTo>
                  <a:lnTo>
                    <a:pt x="66459" y="22161"/>
                  </a:ln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close/>
                </a:path>
                <a:path w="63182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close/>
                </a:path>
                <a:path w="63182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32918" y="22161"/>
                  </a:move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close/>
                </a:path>
                <a:path w="631825" h="33654">
                  <a:moveTo>
                    <a:pt x="155067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61"/>
                  </a:lnTo>
                  <a:close/>
                </a:path>
                <a:path w="631825" h="33654">
                  <a:moveTo>
                    <a:pt x="155067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631825" h="33654">
                  <a:moveTo>
                    <a:pt x="166154" y="0"/>
                  </a:move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31825" h="33654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199377" y="11087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11087"/>
                  </a:move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87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3182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31825" h="33654">
                  <a:moveTo>
                    <a:pt x="299072" y="0"/>
                  </a:moveTo>
                  <a:lnTo>
                    <a:pt x="287997" y="0"/>
                  </a:ln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3182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3182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3182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11087"/>
                  </a:moveTo>
                  <a:lnTo>
                    <a:pt x="542772" y="11087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87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75995" y="0"/>
                  </a:lnTo>
                  <a:close/>
                </a:path>
                <a:path w="63182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87057" y="22161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09219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19" y="11074"/>
                  </a:lnTo>
                  <a:lnTo>
                    <a:pt x="609219" y="0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99212" y="3928097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7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5525" y="392256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22148"/>
                  </a:moveTo>
                  <a:lnTo>
                    <a:pt x="110769" y="22148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48"/>
                  </a:lnTo>
                  <a:close/>
                </a:path>
                <a:path w="631825" h="33654">
                  <a:moveTo>
                    <a:pt x="155067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67" y="22148"/>
                  </a:lnTo>
                  <a:lnTo>
                    <a:pt x="155067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22148"/>
                  </a:moveTo>
                  <a:lnTo>
                    <a:pt x="332308" y="22148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48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64908" y="33235"/>
                  </a:lnTo>
                  <a:lnTo>
                    <a:pt x="564908" y="22148"/>
                  </a:lnTo>
                  <a:lnTo>
                    <a:pt x="564908" y="11074"/>
                  </a:lnTo>
                  <a:lnTo>
                    <a:pt x="564908" y="0"/>
                  </a:lnTo>
                  <a:close/>
                </a:path>
                <a:path w="631825" h="33654">
                  <a:moveTo>
                    <a:pt x="598131" y="22148"/>
                  </a:moveTo>
                  <a:lnTo>
                    <a:pt x="587057" y="22148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48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44133" y="3961320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5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5525" y="3955783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44297" y="11087"/>
                  </a:moveTo>
                  <a:lnTo>
                    <a:pt x="33223" y="11087"/>
                  </a:ln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87"/>
                  </a:lnTo>
                  <a:close/>
                </a:path>
                <a:path w="62039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55384" y="11087"/>
                  </a:lnTo>
                  <a:lnTo>
                    <a:pt x="44310" y="11087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20395" h="33654">
                  <a:moveTo>
                    <a:pt x="99682" y="11087"/>
                  </a:moveTo>
                  <a:lnTo>
                    <a:pt x="88607" y="11087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87"/>
                  </a:lnTo>
                  <a:close/>
                </a:path>
                <a:path w="620395" h="33654">
                  <a:moveTo>
                    <a:pt x="121843" y="11087"/>
                  </a:move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87"/>
                  </a:lnTo>
                  <a:close/>
                </a:path>
                <a:path w="62039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20395" h="33654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65836" y="11087"/>
                  </a:moveTo>
                  <a:lnTo>
                    <a:pt x="254762" y="11087"/>
                  </a:lnTo>
                  <a:lnTo>
                    <a:pt x="243687" y="11087"/>
                  </a:lnTo>
                  <a:lnTo>
                    <a:pt x="232613" y="11087"/>
                  </a:lnTo>
                  <a:lnTo>
                    <a:pt x="232613" y="22161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87"/>
                  </a:lnTo>
                  <a:close/>
                </a:path>
                <a:path w="620395" h="33654">
                  <a:moveTo>
                    <a:pt x="299072" y="11087"/>
                  </a:moveTo>
                  <a:lnTo>
                    <a:pt x="287997" y="11087"/>
                  </a:lnTo>
                  <a:lnTo>
                    <a:pt x="287997" y="22161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87"/>
                  </a:lnTo>
                  <a:close/>
                </a:path>
                <a:path w="620395" h="33654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20395" h="33654">
                  <a:moveTo>
                    <a:pt x="321221" y="11087"/>
                  </a:moveTo>
                  <a:lnTo>
                    <a:pt x="310146" y="11087"/>
                  </a:lnTo>
                  <a:lnTo>
                    <a:pt x="310146" y="22161"/>
                  </a:lnTo>
                  <a:lnTo>
                    <a:pt x="321221" y="22161"/>
                  </a:lnTo>
                  <a:lnTo>
                    <a:pt x="321221" y="11087"/>
                  </a:lnTo>
                  <a:close/>
                </a:path>
                <a:path w="62039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2039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2039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20395" h="33654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2039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2039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20395" h="33654">
                  <a:moveTo>
                    <a:pt x="487375" y="11087"/>
                  </a:moveTo>
                  <a:lnTo>
                    <a:pt x="476300" y="11087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87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87"/>
                  </a:moveTo>
                  <a:lnTo>
                    <a:pt x="531685" y="11087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87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64908" y="11087"/>
                  </a:moveTo>
                  <a:lnTo>
                    <a:pt x="553847" y="11087"/>
                  </a:lnTo>
                  <a:lnTo>
                    <a:pt x="553847" y="22161"/>
                  </a:lnTo>
                  <a:lnTo>
                    <a:pt x="564908" y="22161"/>
                  </a:lnTo>
                  <a:lnTo>
                    <a:pt x="564908" y="11087"/>
                  </a:lnTo>
                  <a:close/>
                </a:path>
                <a:path w="620395" h="33654">
                  <a:moveTo>
                    <a:pt x="598131" y="11087"/>
                  </a:moveTo>
                  <a:lnTo>
                    <a:pt x="587057" y="11087"/>
                  </a:lnTo>
                  <a:lnTo>
                    <a:pt x="575995" y="11087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57" y="33235"/>
                  </a:lnTo>
                  <a:lnTo>
                    <a:pt x="598131" y="33235"/>
                  </a:lnTo>
                  <a:lnTo>
                    <a:pt x="598131" y="22161"/>
                  </a:lnTo>
                  <a:lnTo>
                    <a:pt x="598131" y="11087"/>
                  </a:lnTo>
                  <a:close/>
                </a:path>
                <a:path w="620395" h="33654">
                  <a:moveTo>
                    <a:pt x="598131" y="0"/>
                  </a:moveTo>
                  <a:lnTo>
                    <a:pt x="587057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87057" y="11074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20395" h="33654">
                  <a:moveTo>
                    <a:pt x="609219" y="11087"/>
                  </a:moveTo>
                  <a:lnTo>
                    <a:pt x="598157" y="11087"/>
                  </a:lnTo>
                  <a:lnTo>
                    <a:pt x="598157" y="22161"/>
                  </a:lnTo>
                  <a:lnTo>
                    <a:pt x="609219" y="22161"/>
                  </a:lnTo>
                  <a:lnTo>
                    <a:pt x="609219" y="11087"/>
                  </a:lnTo>
                  <a:close/>
                </a:path>
                <a:path w="620395" h="33654">
                  <a:moveTo>
                    <a:pt x="620293" y="0"/>
                  </a:moveTo>
                  <a:lnTo>
                    <a:pt x="609219" y="0"/>
                  </a:lnTo>
                  <a:lnTo>
                    <a:pt x="609219" y="11074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5525" y="397794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55067" y="22148"/>
                  </a:moveTo>
                  <a:lnTo>
                    <a:pt x="143992" y="22148"/>
                  </a:ln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67" y="33235"/>
                  </a:lnTo>
                  <a:lnTo>
                    <a:pt x="155067" y="22148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98767" y="22148"/>
                  </a:move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20611" y="33235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64908" y="11074"/>
                  </a:move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08" y="22148"/>
                  </a:lnTo>
                  <a:lnTo>
                    <a:pt x="564908" y="11074"/>
                  </a:lnTo>
                  <a:close/>
                </a:path>
                <a:path w="631825" h="33654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74"/>
                  </a:lnTo>
                  <a:lnTo>
                    <a:pt x="598131" y="0"/>
                  </a:lnTo>
                  <a:close/>
                </a:path>
                <a:path w="631825" h="33654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20293" y="22148"/>
                  </a:lnTo>
                  <a:lnTo>
                    <a:pt x="620293" y="11074"/>
                  </a:lnTo>
                  <a:lnTo>
                    <a:pt x="620293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5525" y="400009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22148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66459" y="33235"/>
                  </a:lnTo>
                  <a:lnTo>
                    <a:pt x="55384" y="33235"/>
                  </a:lnTo>
                  <a:lnTo>
                    <a:pt x="44310" y="33235"/>
                  </a:lnTo>
                  <a:lnTo>
                    <a:pt x="44310" y="44310"/>
                  </a:lnTo>
                  <a:lnTo>
                    <a:pt x="55384" y="44310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48"/>
                  </a:lnTo>
                  <a:lnTo>
                    <a:pt x="77533" y="22161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33235"/>
                  </a:move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87997" y="22161"/>
                  </a:move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87997" y="33248"/>
                  </a:lnTo>
                  <a:lnTo>
                    <a:pt x="287997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409841" y="22161"/>
                  </a:moveTo>
                  <a:lnTo>
                    <a:pt x="398767" y="22161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09841" y="22161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54152" y="22161"/>
                  </a:moveTo>
                  <a:lnTo>
                    <a:pt x="443077" y="22161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close/>
                </a:path>
                <a:path w="631825" h="44450">
                  <a:moveTo>
                    <a:pt x="454152" y="11074"/>
                  </a:move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31825" h="44450">
                  <a:moveTo>
                    <a:pt x="509536" y="22161"/>
                  </a:move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09536" y="22161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42759" y="33248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44450">
                  <a:moveTo>
                    <a:pt x="564908" y="22161"/>
                  </a:moveTo>
                  <a:lnTo>
                    <a:pt x="553847" y="22161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08" y="33248"/>
                  </a:lnTo>
                  <a:lnTo>
                    <a:pt x="564908" y="22161"/>
                  </a:lnTo>
                  <a:close/>
                </a:path>
                <a:path w="631825" h="44450">
                  <a:moveTo>
                    <a:pt x="564908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87"/>
                  </a:lnTo>
                  <a:lnTo>
                    <a:pt x="564908" y="11087"/>
                  </a:lnTo>
                  <a:lnTo>
                    <a:pt x="564908" y="0"/>
                  </a:lnTo>
                  <a:close/>
                </a:path>
                <a:path w="631825" h="44450">
                  <a:moveTo>
                    <a:pt x="575995" y="22161"/>
                  </a:moveTo>
                  <a:lnTo>
                    <a:pt x="564921" y="22161"/>
                  </a:lnTo>
                  <a:lnTo>
                    <a:pt x="564921" y="33248"/>
                  </a:lnTo>
                  <a:lnTo>
                    <a:pt x="575995" y="33248"/>
                  </a:lnTo>
                  <a:lnTo>
                    <a:pt x="575995" y="22161"/>
                  </a:lnTo>
                  <a:close/>
                </a:path>
                <a:path w="631825" h="44450">
                  <a:moveTo>
                    <a:pt x="575995" y="0"/>
                  </a:move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75995" y="0"/>
                  </a:lnTo>
                  <a:close/>
                </a:path>
                <a:path w="631825" h="44450">
                  <a:moveTo>
                    <a:pt x="598131" y="0"/>
                  </a:moveTo>
                  <a:lnTo>
                    <a:pt x="587057" y="0"/>
                  </a:lnTo>
                  <a:lnTo>
                    <a:pt x="587057" y="11074"/>
                  </a:lnTo>
                  <a:lnTo>
                    <a:pt x="587057" y="22148"/>
                  </a:lnTo>
                  <a:lnTo>
                    <a:pt x="598131" y="22148"/>
                  </a:lnTo>
                  <a:lnTo>
                    <a:pt x="598131" y="11087"/>
                  </a:lnTo>
                  <a:lnTo>
                    <a:pt x="598131" y="0"/>
                  </a:lnTo>
                  <a:close/>
                </a:path>
                <a:path w="631825" h="44450">
                  <a:moveTo>
                    <a:pt x="620293" y="0"/>
                  </a:moveTo>
                  <a:lnTo>
                    <a:pt x="609219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19" y="22148"/>
                  </a:lnTo>
                  <a:lnTo>
                    <a:pt x="609219" y="11087"/>
                  </a:lnTo>
                  <a:lnTo>
                    <a:pt x="620293" y="11087"/>
                  </a:lnTo>
                  <a:lnTo>
                    <a:pt x="620293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055220" y="4033329"/>
              <a:ext cx="498475" cy="11430"/>
            </a:xfrm>
            <a:custGeom>
              <a:avLst/>
              <a:gdLst/>
              <a:ahLst/>
              <a:cxnLst/>
              <a:rect l="l" t="t" r="r" b="b"/>
              <a:pathLst>
                <a:path w="498475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498475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498475" h="11429">
                  <a:moveTo>
                    <a:pt x="66459" y="0"/>
                  </a:moveTo>
                  <a:lnTo>
                    <a:pt x="55384" y="0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0"/>
                  </a:lnTo>
                  <a:close/>
                </a:path>
                <a:path w="498475" h="11429">
                  <a:moveTo>
                    <a:pt x="88607" y="0"/>
                  </a:moveTo>
                  <a:lnTo>
                    <a:pt x="77533" y="0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88607" y="0"/>
                  </a:lnTo>
                  <a:close/>
                </a:path>
                <a:path w="498475" h="11429">
                  <a:moveTo>
                    <a:pt x="110756" y="0"/>
                  </a:moveTo>
                  <a:lnTo>
                    <a:pt x="99682" y="0"/>
                  </a:lnTo>
                  <a:lnTo>
                    <a:pt x="99682" y="11074"/>
                  </a:lnTo>
                  <a:lnTo>
                    <a:pt x="110756" y="11074"/>
                  </a:lnTo>
                  <a:lnTo>
                    <a:pt x="110756" y="0"/>
                  </a:lnTo>
                  <a:close/>
                </a:path>
                <a:path w="498475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498475" h="11429">
                  <a:moveTo>
                    <a:pt x="155067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67" y="11074"/>
                  </a:lnTo>
                  <a:lnTo>
                    <a:pt x="155067" y="0"/>
                  </a:lnTo>
                  <a:close/>
                </a:path>
                <a:path w="498475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498475" h="11429">
                  <a:moveTo>
                    <a:pt x="221526" y="0"/>
                  </a:moveTo>
                  <a:lnTo>
                    <a:pt x="210451" y="0"/>
                  </a:ln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21526" y="11074"/>
                  </a:lnTo>
                  <a:lnTo>
                    <a:pt x="221526" y="0"/>
                  </a:lnTo>
                  <a:close/>
                </a:path>
                <a:path w="498475" h="11429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498475" h="11429">
                  <a:moveTo>
                    <a:pt x="276910" y="0"/>
                  </a:moveTo>
                  <a:lnTo>
                    <a:pt x="265836" y="0"/>
                  </a:lnTo>
                  <a:lnTo>
                    <a:pt x="265836" y="11074"/>
                  </a:lnTo>
                  <a:lnTo>
                    <a:pt x="276910" y="11074"/>
                  </a:lnTo>
                  <a:lnTo>
                    <a:pt x="276910" y="0"/>
                  </a:lnTo>
                  <a:close/>
                </a:path>
                <a:path w="498475" h="11429">
                  <a:moveTo>
                    <a:pt x="287997" y="0"/>
                  </a:moveTo>
                  <a:lnTo>
                    <a:pt x="276923" y="0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498475" h="11429">
                  <a:moveTo>
                    <a:pt x="332295" y="0"/>
                  </a:moveTo>
                  <a:lnTo>
                    <a:pt x="321221" y="0"/>
                  </a:lnTo>
                  <a:lnTo>
                    <a:pt x="321221" y="11074"/>
                  </a:lnTo>
                  <a:lnTo>
                    <a:pt x="332295" y="11074"/>
                  </a:lnTo>
                  <a:lnTo>
                    <a:pt x="332295" y="0"/>
                  </a:lnTo>
                  <a:close/>
                </a:path>
                <a:path w="498475" h="11429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498475" h="11429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498475" h="11429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498475" h="11429">
                  <a:moveTo>
                    <a:pt x="465213" y="0"/>
                  </a:move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65213" y="11074"/>
                  </a:lnTo>
                  <a:lnTo>
                    <a:pt x="465213" y="0"/>
                  </a:lnTo>
                  <a:close/>
                </a:path>
                <a:path w="498475" h="11429">
                  <a:moveTo>
                    <a:pt x="498436" y="0"/>
                  </a:moveTo>
                  <a:lnTo>
                    <a:pt x="487362" y="0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87362" y="11074"/>
                  </a:lnTo>
                  <a:lnTo>
                    <a:pt x="498436" y="11074"/>
                  </a:lnTo>
                  <a:lnTo>
                    <a:pt x="498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4761103" y="7521740"/>
            <a:ext cx="53657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220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761B1AB-617C-156F-FE3E-065CFCC946E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20034212"/>
              </p:ext>
            </p:extLst>
          </p:nvPr>
        </p:nvGraphicFramePr>
        <p:xfrm>
          <a:off x="138122" y="5697164"/>
          <a:ext cx="8374853" cy="171885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761B1AB-617C-156F-FE3E-065CFCC946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38122" y="5697164"/>
                        <a:ext cx="8374853" cy="171885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0B70D95-DC92-CB40-D018-F303D8DE6C6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664953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3021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5307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6450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27593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28736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29879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2165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06729" y="33308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6729" y="34451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06729" y="36737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06729" y="390238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41300" y="950262"/>
            <a:ext cx="3196590" cy="3448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5" dirty="0">
                <a:latin typeface="Arial"/>
                <a:cs typeface="Arial"/>
              </a:rPr>
              <a:t>MIRAGE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6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MR300-2E-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2384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dazzling collection of tables, Mirage delivers contemporary </a:t>
            </a:r>
            <a:r>
              <a:rPr sz="750" spc="-20" dirty="0">
                <a:latin typeface="Raleway"/>
                <a:cs typeface="Raleway"/>
              </a:rPr>
              <a:t>glam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styling in this beautiful 3-piece set. White finishes combine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mirrored drawer fronts and chrome legs in tables that glimmer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sparkle in available light. Function is also important and Mirage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in every piece with drawers and doors to help keep </a:t>
            </a:r>
            <a:r>
              <a:rPr sz="750" spc="-10" dirty="0">
                <a:latin typeface="Raleway"/>
                <a:cs typeface="Raleway"/>
              </a:rPr>
              <a:t>everything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organized.</a:t>
            </a:r>
            <a:endParaRPr sz="750" dirty="0">
              <a:latin typeface="Raleway"/>
              <a:cs typeface="Raleway"/>
            </a:endParaRPr>
          </a:p>
          <a:p>
            <a:pPr marL="393700" marR="3581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chrome-plated iron, 15 mm melamine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mirrored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 </a:t>
            </a:r>
            <a:r>
              <a:rPr sz="750" spc="-10" dirty="0">
                <a:latin typeface="Raleway"/>
                <a:cs typeface="Raleway"/>
              </a:rPr>
              <a:t>fronts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Contemporary glam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393700" marR="11785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Neutral white and silver </a:t>
            </a:r>
            <a:r>
              <a:rPr sz="750" spc="-10" dirty="0">
                <a:latin typeface="Raleway"/>
                <a:cs typeface="Raleway"/>
              </a:rPr>
              <a:t>combination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Nylon floor </a:t>
            </a:r>
            <a:r>
              <a:rPr sz="750" spc="-10" dirty="0">
                <a:latin typeface="Raleway"/>
                <a:cs typeface="Raleway"/>
              </a:rPr>
              <a:t>protectors</a:t>
            </a:r>
            <a:endParaRPr sz="750" dirty="0">
              <a:latin typeface="Raleway"/>
              <a:cs typeface="Raleway"/>
            </a:endParaRPr>
          </a:p>
          <a:p>
            <a:pPr marL="393700" marR="806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Concealed Euro-style hinges give doors a clean, modern </a:t>
            </a:r>
            <a:r>
              <a:rPr sz="750" spc="-20" dirty="0">
                <a:latin typeface="Raleway"/>
                <a:cs typeface="Raleway"/>
              </a:rPr>
              <a:t>look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Open storage area for cable box, game systems or </a:t>
            </a:r>
            <a:r>
              <a:rPr sz="750" spc="-10" dirty="0">
                <a:latin typeface="Raleway"/>
                <a:cs typeface="Raleway"/>
              </a:rPr>
              <a:t>other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electronics features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wire management </a:t>
            </a:r>
            <a:r>
              <a:rPr sz="750" spc="-10" dirty="0">
                <a:latin typeface="Raleway"/>
                <a:cs typeface="Raleway"/>
              </a:rPr>
              <a:t>system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One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drawers provide valuable storage </a:t>
            </a:r>
            <a:r>
              <a:rPr sz="750" spc="-10" dirty="0">
                <a:latin typeface="Raleway"/>
                <a:cs typeface="Raleway"/>
              </a:rPr>
              <a:t>space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Drawers feature whisper-quiet metal side drawer </a:t>
            </a:r>
            <a:r>
              <a:rPr sz="750" spc="-10" dirty="0">
                <a:latin typeface="Raleway"/>
                <a:cs typeface="Raleway"/>
              </a:rPr>
              <a:t>glides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Two doors for tall storage items adds additional hidden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options</a:t>
            </a:r>
            <a:endParaRPr sz="750" dirty="0">
              <a:latin typeface="Raleway"/>
              <a:cs typeface="Raleway"/>
            </a:endParaRPr>
          </a:p>
          <a:p>
            <a:pPr marL="393700" marR="416559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Three-piece set includes Coffee Table, End Table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Entertainment Center. Each item also 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Bottom shelf provides space for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$347.00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237699" y="4399482"/>
            <a:ext cx="727710" cy="727710"/>
            <a:chOff x="44024" y="4328090"/>
            <a:chExt cx="727710" cy="727710"/>
          </a:xfrm>
        </p:grpSpPr>
        <p:sp>
          <p:nvSpPr>
            <p:cNvPr id="18" name="object 18"/>
            <p:cNvSpPr/>
            <p:nvPr/>
          </p:nvSpPr>
          <p:spPr>
            <a:xfrm>
              <a:off x="47625" y="43316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3822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4074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909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27380" y="37884"/>
                  </a:move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84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44536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446432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4706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50853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064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064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381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65264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23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38100">
                  <a:moveTo>
                    <a:pt x="606323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23418" y="453379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25247" y="25260"/>
                  </a:move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25247" y="37896"/>
                  </a:lnTo>
                  <a:lnTo>
                    <a:pt x="25247" y="25260"/>
                  </a:lnTo>
                  <a:close/>
                </a:path>
                <a:path w="593725" h="50800">
                  <a:moveTo>
                    <a:pt x="63144" y="25260"/>
                  </a:moveTo>
                  <a:lnTo>
                    <a:pt x="50533" y="25260"/>
                  </a:lnTo>
                  <a:lnTo>
                    <a:pt x="37896" y="25260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63144" y="37896"/>
                  </a:lnTo>
                  <a:lnTo>
                    <a:pt x="63144" y="25260"/>
                  </a:lnTo>
                  <a:close/>
                </a:path>
                <a:path w="593725" h="50800">
                  <a:moveTo>
                    <a:pt x="328409" y="12623"/>
                  </a:moveTo>
                  <a:lnTo>
                    <a:pt x="328409" y="12623"/>
                  </a:lnTo>
                  <a:lnTo>
                    <a:pt x="239991" y="12623"/>
                  </a:lnTo>
                  <a:lnTo>
                    <a:pt x="239991" y="25260"/>
                  </a:lnTo>
                  <a:lnTo>
                    <a:pt x="227368" y="25260"/>
                  </a:lnTo>
                  <a:lnTo>
                    <a:pt x="227368" y="12623"/>
                  </a:lnTo>
                  <a:lnTo>
                    <a:pt x="214731" y="12623"/>
                  </a:lnTo>
                  <a:lnTo>
                    <a:pt x="214731" y="25260"/>
                  </a:lnTo>
                  <a:lnTo>
                    <a:pt x="202095" y="25260"/>
                  </a:lnTo>
                  <a:lnTo>
                    <a:pt x="202095" y="37896"/>
                  </a:lnTo>
                  <a:lnTo>
                    <a:pt x="18947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74" y="25260"/>
                  </a:lnTo>
                  <a:lnTo>
                    <a:pt x="138950" y="25260"/>
                  </a:lnTo>
                  <a:lnTo>
                    <a:pt x="138950" y="12623"/>
                  </a:lnTo>
                  <a:lnTo>
                    <a:pt x="126314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75793" y="25260"/>
                  </a:lnTo>
                  <a:lnTo>
                    <a:pt x="75793" y="12623"/>
                  </a:lnTo>
                  <a:lnTo>
                    <a:pt x="63157" y="12623"/>
                  </a:lnTo>
                  <a:lnTo>
                    <a:pt x="63157" y="25260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76834" y="50533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28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25" y="25260"/>
                  </a:lnTo>
                  <a:lnTo>
                    <a:pt x="290525" y="37896"/>
                  </a:lnTo>
                  <a:lnTo>
                    <a:pt x="303149" y="37896"/>
                  </a:lnTo>
                  <a:lnTo>
                    <a:pt x="315785" y="37896"/>
                  </a:lnTo>
                  <a:lnTo>
                    <a:pt x="328409" y="37896"/>
                  </a:lnTo>
                  <a:lnTo>
                    <a:pt x="328409" y="25260"/>
                  </a:lnTo>
                  <a:lnTo>
                    <a:pt x="328409" y="12623"/>
                  </a:lnTo>
                  <a:close/>
                </a:path>
                <a:path w="593725" h="50800">
                  <a:moveTo>
                    <a:pt x="378942" y="0"/>
                  </a:moveTo>
                  <a:lnTo>
                    <a:pt x="366318" y="0"/>
                  </a:lnTo>
                  <a:lnTo>
                    <a:pt x="353682" y="0"/>
                  </a:lnTo>
                  <a:lnTo>
                    <a:pt x="341045" y="0"/>
                  </a:lnTo>
                  <a:lnTo>
                    <a:pt x="341045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66306" y="12636"/>
                  </a:lnTo>
                  <a:lnTo>
                    <a:pt x="366306" y="25260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06" y="37896"/>
                  </a:lnTo>
                  <a:lnTo>
                    <a:pt x="378942" y="37896"/>
                  </a:lnTo>
                  <a:lnTo>
                    <a:pt x="378942" y="25260"/>
                  </a:lnTo>
                  <a:lnTo>
                    <a:pt x="378942" y="12636"/>
                  </a:lnTo>
                  <a:lnTo>
                    <a:pt x="378942" y="0"/>
                  </a:lnTo>
                  <a:close/>
                </a:path>
                <a:path w="5937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593725" h="50800">
                  <a:moveTo>
                    <a:pt x="492620" y="25260"/>
                  </a:moveTo>
                  <a:lnTo>
                    <a:pt x="479996" y="2526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54736" y="12623"/>
                  </a:lnTo>
                  <a:lnTo>
                    <a:pt x="442099" y="12623"/>
                  </a:lnTo>
                  <a:lnTo>
                    <a:pt x="442099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42099" y="12636"/>
                  </a:lnTo>
                  <a:lnTo>
                    <a:pt x="442099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099" y="37896"/>
                  </a:lnTo>
                  <a:lnTo>
                    <a:pt x="454736" y="37896"/>
                  </a:lnTo>
                  <a:lnTo>
                    <a:pt x="454736" y="25260"/>
                  </a:lnTo>
                  <a:lnTo>
                    <a:pt x="467360" y="25260"/>
                  </a:lnTo>
                  <a:lnTo>
                    <a:pt x="467360" y="37896"/>
                  </a:lnTo>
                  <a:lnTo>
                    <a:pt x="479996" y="37896"/>
                  </a:lnTo>
                  <a:lnTo>
                    <a:pt x="492620" y="37896"/>
                  </a:lnTo>
                  <a:lnTo>
                    <a:pt x="492620" y="25260"/>
                  </a:lnTo>
                  <a:close/>
                </a:path>
                <a:path w="5937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56" y="25260"/>
                  </a:lnTo>
                  <a:lnTo>
                    <a:pt x="505256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593725" h="50800">
                  <a:moveTo>
                    <a:pt x="555777" y="12623"/>
                  </a:moveTo>
                  <a:lnTo>
                    <a:pt x="543153" y="12623"/>
                  </a:lnTo>
                  <a:lnTo>
                    <a:pt x="530529" y="12623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30517" y="12636"/>
                  </a:lnTo>
                  <a:lnTo>
                    <a:pt x="530517" y="25260"/>
                  </a:lnTo>
                  <a:lnTo>
                    <a:pt x="543153" y="25260"/>
                  </a:lnTo>
                  <a:lnTo>
                    <a:pt x="543153" y="37896"/>
                  </a:lnTo>
                  <a:lnTo>
                    <a:pt x="555777" y="37896"/>
                  </a:lnTo>
                  <a:lnTo>
                    <a:pt x="555777" y="25260"/>
                  </a:lnTo>
                  <a:lnTo>
                    <a:pt x="555777" y="12623"/>
                  </a:lnTo>
                  <a:close/>
                </a:path>
                <a:path w="593725" h="50800">
                  <a:moveTo>
                    <a:pt x="593674" y="12623"/>
                  </a:moveTo>
                  <a:lnTo>
                    <a:pt x="581050" y="12623"/>
                  </a:lnTo>
                  <a:lnTo>
                    <a:pt x="581050" y="0"/>
                  </a:lnTo>
                  <a:lnTo>
                    <a:pt x="568413" y="0"/>
                  </a:lnTo>
                  <a:lnTo>
                    <a:pt x="568413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60"/>
                  </a:lnTo>
                  <a:lnTo>
                    <a:pt x="593674" y="25260"/>
                  </a:lnTo>
                  <a:lnTo>
                    <a:pt x="593674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5716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37884"/>
                  </a:move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84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65277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6095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75806" y="50546"/>
                  </a:lnTo>
                  <a:lnTo>
                    <a:pt x="75806" y="37922"/>
                  </a:lnTo>
                  <a:lnTo>
                    <a:pt x="88417" y="37922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22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22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22"/>
                  </a:lnTo>
                  <a:lnTo>
                    <a:pt x="227368" y="37922"/>
                  </a:lnTo>
                  <a:lnTo>
                    <a:pt x="240004" y="37922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922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16839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22"/>
                  </a:lnTo>
                  <a:lnTo>
                    <a:pt x="505269" y="37922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22"/>
                  </a:lnTo>
                  <a:lnTo>
                    <a:pt x="530542" y="37922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22"/>
                  </a:lnTo>
                  <a:lnTo>
                    <a:pt x="555802" y="37922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593686" y="25273"/>
                  </a:lnTo>
                  <a:lnTo>
                    <a:pt x="593686" y="37922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0782" y="4647475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581660" h="38100">
                  <a:moveTo>
                    <a:pt x="75780" y="12636"/>
                  </a:move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581660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49"/>
                  </a:lnTo>
                  <a:lnTo>
                    <a:pt x="126326" y="12649"/>
                  </a:lnTo>
                  <a:lnTo>
                    <a:pt x="126326" y="0"/>
                  </a:lnTo>
                  <a:close/>
                </a:path>
                <a:path w="581660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49"/>
                  </a:lnTo>
                  <a:lnTo>
                    <a:pt x="151574" y="12649"/>
                  </a:lnTo>
                  <a:lnTo>
                    <a:pt x="151574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581660" h="38100">
                  <a:moveTo>
                    <a:pt x="240004" y="0"/>
                  </a:moveTo>
                  <a:lnTo>
                    <a:pt x="227368" y="0"/>
                  </a:lnTo>
                  <a:lnTo>
                    <a:pt x="214731" y="0"/>
                  </a:lnTo>
                  <a:lnTo>
                    <a:pt x="214731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49"/>
                  </a:lnTo>
                  <a:lnTo>
                    <a:pt x="202107" y="12649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40004" y="12649"/>
                  </a:lnTo>
                  <a:lnTo>
                    <a:pt x="240004" y="0"/>
                  </a:lnTo>
                  <a:close/>
                </a:path>
                <a:path w="581660" h="381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52628" y="0"/>
                  </a:lnTo>
                  <a:lnTo>
                    <a:pt x="252628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15785" y="25273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581660" h="38100">
                  <a:moveTo>
                    <a:pt x="404202" y="25260"/>
                  </a:moveTo>
                  <a:lnTo>
                    <a:pt x="391579" y="25260"/>
                  </a:lnTo>
                  <a:lnTo>
                    <a:pt x="391579" y="12649"/>
                  </a:ln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close/>
                </a:path>
                <a:path w="581660" h="38100">
                  <a:moveTo>
                    <a:pt x="467372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39" y="1263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12649"/>
                  </a:lnTo>
                  <a:lnTo>
                    <a:pt x="442112" y="12649"/>
                  </a:lnTo>
                  <a:lnTo>
                    <a:pt x="454736" y="12649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49"/>
                  </a:lnTo>
                  <a:lnTo>
                    <a:pt x="467372" y="0"/>
                  </a:lnTo>
                  <a:close/>
                </a:path>
                <a:path w="581660" h="38100">
                  <a:moveTo>
                    <a:pt x="505256" y="12636"/>
                  </a:moveTo>
                  <a:lnTo>
                    <a:pt x="492633" y="12636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581660" h="38100">
                  <a:moveTo>
                    <a:pt x="568413" y="0"/>
                  </a:moveTo>
                  <a:lnTo>
                    <a:pt x="56841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68413" y="25273"/>
                  </a:lnTo>
                  <a:lnTo>
                    <a:pt x="568413" y="12649"/>
                  </a:lnTo>
                  <a:lnTo>
                    <a:pt x="568413" y="0"/>
                  </a:lnTo>
                  <a:close/>
                </a:path>
                <a:path w="581660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6727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01066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71063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25273"/>
                  </a:move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74852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50800">
                  <a:moveTo>
                    <a:pt x="63169" y="0"/>
                  </a:move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85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01066" y="0"/>
                  </a:moveTo>
                  <a:lnTo>
                    <a:pt x="88430" y="0"/>
                  </a:lnTo>
                  <a:lnTo>
                    <a:pt x="88430" y="12636"/>
                  </a:lnTo>
                  <a:lnTo>
                    <a:pt x="101066" y="12636"/>
                  </a:lnTo>
                  <a:lnTo>
                    <a:pt x="101066" y="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85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78642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8116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48495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8145" y="488748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76847" y="25285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14744" y="12636"/>
                  </a:move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12636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85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85"/>
                  </a:lnTo>
                  <a:lnTo>
                    <a:pt x="505269" y="25285"/>
                  </a:lnTo>
                  <a:lnTo>
                    <a:pt x="517893" y="25285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145" y="49127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49"/>
                  </a:lnTo>
                  <a:lnTo>
                    <a:pt x="543166" y="12649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49"/>
                  </a:lnTo>
                  <a:lnTo>
                    <a:pt x="606323" y="12649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8145" y="49506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381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25260"/>
                  </a:moveTo>
                  <a:lnTo>
                    <a:pt x="517893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8145" y="497589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254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254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254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25400">
                  <a:moveTo>
                    <a:pt x="328434" y="12636"/>
                  </a:move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254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254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9" name="object 39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68764" y="993120"/>
            <a:ext cx="5715000" cy="4446930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4765560" y="7521740"/>
            <a:ext cx="52768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223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2B81D74-992C-1FAF-4CCA-E581A8437DF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1176404"/>
              </p:ext>
            </p:extLst>
          </p:nvPr>
        </p:nvGraphicFramePr>
        <p:xfrm>
          <a:off x="1543396" y="5742565"/>
          <a:ext cx="8391586" cy="172229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2B81D74-992C-1FAF-4CCA-E581A8437D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43396" y="5742565"/>
                        <a:ext cx="8391586" cy="172229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object 38">
            <a:hlinkClick r:id="rId6"/>
            <a:extLst>
              <a:ext uri="{FF2B5EF4-FFF2-40B4-BE49-F238E27FC236}">
                <a16:creationId xmlns:a16="http://schemas.microsoft.com/office/drawing/2014/main" id="{FC2F178B-4008-BED7-35F7-B3B3BADB0203}"/>
              </a:ext>
            </a:extLst>
          </p:cNvPr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811949" y="3505707"/>
            <a:ext cx="2123033" cy="1651965"/>
          </a:xfrm>
          <a:prstGeom prst="rect">
            <a:avLst/>
          </a:prstGeom>
        </p:spPr>
      </p:pic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9B152AED-84E9-128C-5A9D-B47D1A18B47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98739" y="6423819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673987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/>
          <p:nvPr/>
        </p:nvSpPr>
        <p:spPr>
          <a:xfrm>
            <a:off x="5898515" y="890714"/>
            <a:ext cx="3187700" cy="118750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083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NOVA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14" dirty="0">
                <a:latin typeface="Arial"/>
                <a:cs typeface="Arial"/>
              </a:rPr>
              <a:t>2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Sparkle and glamor are the hallmarks of this delightful set of </a:t>
            </a:r>
            <a:r>
              <a:rPr sz="750" spc="-10" dirty="0">
                <a:latin typeface="Raleway"/>
                <a:cs typeface="Raleway"/>
              </a:rPr>
              <a:t>tables.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styling combines with a chrome metal base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tempered glass table to create a Cocktail, Sofa and End Tables that </a:t>
            </a:r>
            <a:r>
              <a:rPr sz="750" spc="-25" dirty="0">
                <a:latin typeface="Raleway"/>
                <a:cs typeface="Raleway"/>
              </a:rPr>
              <a:t>are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light and airy but still stand out with plenty of glimmer from the </a:t>
            </a:r>
            <a:r>
              <a:rPr sz="750" spc="-10" dirty="0">
                <a:latin typeface="Raleway"/>
                <a:cs typeface="Raleway"/>
              </a:rPr>
              <a:t>glass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chrome. These tables are sure to complete any living room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sophistication and style you will </a:t>
            </a:r>
            <a:r>
              <a:rPr sz="750" spc="-10" dirty="0">
                <a:latin typeface="Raleway"/>
                <a:cs typeface="Raleway"/>
              </a:rPr>
              <a:t>love!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569146"/>
            <a:ext cx="2782570" cy="596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Collection features chrome metal tables with 12mm </a:t>
            </a:r>
            <a:r>
              <a:rPr sz="750" spc="-10" dirty="0">
                <a:latin typeface="Raleway"/>
                <a:cs typeface="Raleway"/>
              </a:rPr>
              <a:t>tempered,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layon floating glass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>
              <a:latin typeface="Raleway"/>
              <a:cs typeface="Raleway"/>
            </a:endParaRPr>
          </a:p>
          <a:p>
            <a:pPr marL="12700" marR="1917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Tables feature “x” shaped stretchers for support and </a:t>
            </a:r>
            <a:r>
              <a:rPr sz="750" spc="-10" dirty="0">
                <a:latin typeface="Raleway"/>
                <a:cs typeface="Raleway"/>
              </a:rPr>
              <a:t>visual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interest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Sofa Table not </a:t>
            </a:r>
            <a:r>
              <a:rPr sz="750" spc="-10" dirty="0">
                <a:latin typeface="Raleway"/>
                <a:cs typeface="Raleway"/>
              </a:rPr>
              <a:t>available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6232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518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804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86046" y="3270650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$307.00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886046" y="3587345"/>
            <a:ext cx="727710" cy="727710"/>
            <a:chOff x="5907614" y="381469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81829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8688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429475" y="12636"/>
                  </a:lnTo>
                  <a:lnTo>
                    <a:pt x="42947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8940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38963" y="37884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52641" y="50520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93197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74372" y="395092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9572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85" y="25260"/>
                  </a:move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505269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9951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138963" y="0"/>
                  </a:move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03302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73"/>
                  </a:move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06310" y="12636"/>
                  </a:move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07092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10881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75806" y="0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37896" y="0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38100">
                  <a:moveTo>
                    <a:pt x="555802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13407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064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87008" y="4178293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4">
                  <a:moveTo>
                    <a:pt x="0" y="0"/>
                  </a:moveTo>
                  <a:lnTo>
                    <a:pt x="138950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17197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606310" y="0"/>
                  </a:moveTo>
                  <a:lnTo>
                    <a:pt x="606310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19723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77901" y="25273"/>
                  </a:moveTo>
                  <a:lnTo>
                    <a:pt x="265277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508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909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30542" y="25273"/>
                  </a:move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close/>
                </a:path>
                <a:path w="619125" h="50800">
                  <a:moveTo>
                    <a:pt x="555802" y="25273"/>
                  </a:move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606310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23513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85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88430" y="25285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77901" y="25285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85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43166" y="3789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85"/>
                  </a:lnTo>
                  <a:lnTo>
                    <a:pt x="593674" y="25285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273029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38100">
                  <a:moveTo>
                    <a:pt x="50533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064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06425" h="381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064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38100">
                  <a:moveTo>
                    <a:pt x="505269" y="12636"/>
                  </a:move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064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29828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3361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12636"/>
                  </a:move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18947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37408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36"/>
                  </a:lnTo>
                  <a:lnTo>
                    <a:pt x="37909" y="12636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88430" y="25260"/>
                  </a:moveTo>
                  <a:lnTo>
                    <a:pt x="88430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40004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3993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4372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85"/>
                  </a:lnTo>
                  <a:lnTo>
                    <a:pt x="214744" y="25285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85"/>
                  </a:lnTo>
                  <a:lnTo>
                    <a:pt x="543166" y="25285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85"/>
                  </a:lnTo>
                  <a:lnTo>
                    <a:pt x="568426" y="25285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85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024905" y="4475137"/>
              <a:ext cx="556260" cy="12700"/>
            </a:xfrm>
            <a:custGeom>
              <a:avLst/>
              <a:gdLst/>
              <a:ahLst/>
              <a:cxnLst/>
              <a:rect l="l" t="t" r="r" b="b"/>
              <a:pathLst>
                <a:path w="556259" h="12700">
                  <a:moveTo>
                    <a:pt x="25260" y="0"/>
                  </a:move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25260" y="12636"/>
                  </a:lnTo>
                  <a:lnTo>
                    <a:pt x="25260" y="0"/>
                  </a:lnTo>
                  <a:close/>
                </a:path>
                <a:path w="556259" h="12700">
                  <a:moveTo>
                    <a:pt x="50520" y="0"/>
                  </a:moveTo>
                  <a:lnTo>
                    <a:pt x="37884" y="0"/>
                  </a:lnTo>
                  <a:lnTo>
                    <a:pt x="37884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556259" h="12700">
                  <a:moveTo>
                    <a:pt x="88417" y="0"/>
                  </a:move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556259" h="12700">
                  <a:moveTo>
                    <a:pt x="113677" y="0"/>
                  </a:moveTo>
                  <a:lnTo>
                    <a:pt x="101041" y="0"/>
                  </a:lnTo>
                  <a:lnTo>
                    <a:pt x="101041" y="12636"/>
                  </a:lnTo>
                  <a:lnTo>
                    <a:pt x="113677" y="12636"/>
                  </a:lnTo>
                  <a:lnTo>
                    <a:pt x="113677" y="0"/>
                  </a:lnTo>
                  <a:close/>
                </a:path>
                <a:path w="556259" h="12700">
                  <a:moveTo>
                    <a:pt x="176834" y="0"/>
                  </a:moveTo>
                  <a:lnTo>
                    <a:pt x="164211" y="0"/>
                  </a:lnTo>
                  <a:lnTo>
                    <a:pt x="151574" y="0"/>
                  </a:lnTo>
                  <a:lnTo>
                    <a:pt x="138938" y="0"/>
                  </a:lnTo>
                  <a:lnTo>
                    <a:pt x="138938" y="12636"/>
                  </a:lnTo>
                  <a:lnTo>
                    <a:pt x="151574" y="12636"/>
                  </a:lnTo>
                  <a:lnTo>
                    <a:pt x="164198" y="12636"/>
                  </a:lnTo>
                  <a:lnTo>
                    <a:pt x="176834" y="12636"/>
                  </a:lnTo>
                  <a:lnTo>
                    <a:pt x="176834" y="0"/>
                  </a:lnTo>
                  <a:close/>
                </a:path>
                <a:path w="556259" h="12700">
                  <a:moveTo>
                    <a:pt x="202107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556259" h="12700">
                  <a:moveTo>
                    <a:pt x="252628" y="0"/>
                  </a:moveTo>
                  <a:lnTo>
                    <a:pt x="239991" y="0"/>
                  </a:lnTo>
                  <a:lnTo>
                    <a:pt x="239991" y="12636"/>
                  </a:lnTo>
                  <a:lnTo>
                    <a:pt x="252628" y="12636"/>
                  </a:lnTo>
                  <a:lnTo>
                    <a:pt x="252628" y="0"/>
                  </a:lnTo>
                  <a:close/>
                </a:path>
                <a:path w="556259" h="12700">
                  <a:moveTo>
                    <a:pt x="290525" y="0"/>
                  </a:moveTo>
                  <a:lnTo>
                    <a:pt x="277888" y="0"/>
                  </a:lnTo>
                  <a:lnTo>
                    <a:pt x="265252" y="0"/>
                  </a:lnTo>
                  <a:lnTo>
                    <a:pt x="265252" y="12636"/>
                  </a:lnTo>
                  <a:lnTo>
                    <a:pt x="277888" y="12636"/>
                  </a:lnTo>
                  <a:lnTo>
                    <a:pt x="290525" y="12636"/>
                  </a:lnTo>
                  <a:lnTo>
                    <a:pt x="290525" y="0"/>
                  </a:lnTo>
                  <a:close/>
                </a:path>
                <a:path w="556259" h="127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556259" h="12700">
                  <a:moveTo>
                    <a:pt x="404215" y="0"/>
                  </a:moveTo>
                  <a:lnTo>
                    <a:pt x="404215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556259" h="12700">
                  <a:moveTo>
                    <a:pt x="454736" y="0"/>
                  </a:moveTo>
                  <a:lnTo>
                    <a:pt x="442099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63" y="12636"/>
                  </a:lnTo>
                  <a:lnTo>
                    <a:pt x="442099" y="12636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556259" h="12700">
                  <a:moveTo>
                    <a:pt x="555777" y="0"/>
                  </a:moveTo>
                  <a:lnTo>
                    <a:pt x="555777" y="0"/>
                  </a:lnTo>
                  <a:lnTo>
                    <a:pt x="505256" y="0"/>
                  </a:lnTo>
                  <a:lnTo>
                    <a:pt x="505256" y="12636"/>
                  </a:lnTo>
                  <a:lnTo>
                    <a:pt x="555777" y="12636"/>
                  </a:lnTo>
                  <a:lnTo>
                    <a:pt x="5557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4761610" y="7521740"/>
            <a:ext cx="53530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226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60849BF-B40D-5458-F10D-F32D6B93CEE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23417758"/>
              </p:ext>
            </p:extLst>
          </p:nvPr>
        </p:nvGraphicFramePr>
        <p:xfrm>
          <a:off x="304800" y="4936167"/>
          <a:ext cx="7696200" cy="2621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3" imgW="8724900" imgH="2971800" progId="Excel.Sheet.12">
                  <p:embed/>
                </p:oleObj>
              </mc:Choice>
              <mc:Fallback>
                <p:oleObj name="Worksheet" r:id="rId3" imgW="8724900" imgH="29718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60849BF-B40D-5458-F10D-F32D6B93CE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304800" y="4936167"/>
                        <a:ext cx="7696200" cy="26214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floor, wall, indoor, table&#10;&#10;Description automatically generated">
            <a:extLst>
              <a:ext uri="{FF2B5EF4-FFF2-40B4-BE49-F238E27FC236}">
                <a16:creationId xmlns:a16="http://schemas.microsoft.com/office/drawing/2014/main" id="{4EF20574-62AF-6CEE-D0EE-E901973AC43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408" y="943924"/>
            <a:ext cx="4657924" cy="3551876"/>
          </a:xfrm>
          <a:prstGeom prst="rect">
            <a:avLst/>
          </a:prstGeom>
        </p:spPr>
      </p:pic>
      <p:pic>
        <p:nvPicPr>
          <p:cNvPr id="36" name="Picture 35" descr="A picture containing logo&#10;&#10;Description automatically generated">
            <a:extLst>
              <a:ext uri="{FF2B5EF4-FFF2-40B4-BE49-F238E27FC236}">
                <a16:creationId xmlns:a16="http://schemas.microsoft.com/office/drawing/2014/main" id="{1566050C-8ED0-B245-3CE6-0BABD8988B6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17879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228600" y="893318"/>
            <a:ext cx="3168650" cy="136704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4645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PRESCOTT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LIFT-TOP </a:t>
            </a:r>
            <a:r>
              <a:rPr sz="1200" b="1" spc="70" dirty="0">
                <a:latin typeface="Arial"/>
                <a:cs typeface="Arial"/>
              </a:rPr>
              <a:t>SET(LIFT-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Add some function to your living room tables with this Prescott Lift-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set. Mixed-media construction blends with rustic design in a set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you would not even guess were this fun to use. The Lift-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Cocktail Table is great for work, school or dining right from your </a:t>
            </a:r>
            <a:r>
              <a:rPr sz="750" spc="-10" dirty="0">
                <a:latin typeface="Raleway"/>
                <a:cs typeface="Raleway"/>
              </a:rPr>
              <a:t>sofa!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Cocktail Table is castered for great mobility with matching </a:t>
            </a:r>
            <a:r>
              <a:rPr sz="750" spc="-25" dirty="0">
                <a:latin typeface="Raleway"/>
                <a:cs typeface="Raleway"/>
              </a:rPr>
              <a:t>End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to complete the </a:t>
            </a:r>
            <a:r>
              <a:rPr sz="750" spc="-10" dirty="0">
                <a:latin typeface="Raleway"/>
                <a:cs typeface="Raleway"/>
              </a:rPr>
              <a:t>collection.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9600" y="2743200"/>
            <a:ext cx="2724785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oak veneers and iron </a:t>
            </a:r>
            <a:r>
              <a:rPr sz="750" spc="-10" dirty="0">
                <a:latin typeface="Raleway"/>
                <a:cs typeface="Raleway"/>
              </a:rPr>
              <a:t>posts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features one-half lift-top for easy access and </a:t>
            </a:r>
            <a:r>
              <a:rPr sz="750" spc="-25" dirty="0">
                <a:latin typeface="Raleway"/>
                <a:cs typeface="Raleway"/>
              </a:rPr>
              <a:t>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castered for </a:t>
            </a:r>
            <a:r>
              <a:rPr sz="750" spc="-10" dirty="0">
                <a:latin typeface="Raleway"/>
                <a:cs typeface="Raleway"/>
              </a:rPr>
              <a:t>mobility</a:t>
            </a:r>
            <a:endParaRPr sz="750">
              <a:latin typeface="Raleway"/>
              <a:cs typeface="Raleway"/>
            </a:endParaRPr>
          </a:p>
          <a:p>
            <a:pPr marL="12700" marR="249554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Tables have a plank effect top that gives the set a </a:t>
            </a:r>
            <a:r>
              <a:rPr sz="750" spc="-10" dirty="0">
                <a:latin typeface="Raleway"/>
                <a:cs typeface="Raleway"/>
              </a:rPr>
              <a:t>rustic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appearance</a:t>
            </a:r>
            <a:endParaRPr sz="750">
              <a:latin typeface="Raleway"/>
              <a:cs typeface="Raleway"/>
            </a:endParaRPr>
          </a:p>
          <a:p>
            <a:pPr marL="12700" marR="7283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Matching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 tables complete the </a:t>
            </a:r>
            <a:r>
              <a:rPr sz="750" spc="-10" dirty="0">
                <a:latin typeface="Raleway"/>
                <a:cs typeface="Raleway"/>
              </a:rPr>
              <a:t>collection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Smoky oak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06729" y="27972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29115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31401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3687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4830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3859530"/>
            <a:ext cx="92583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4217346"/>
            <a:ext cx="727710" cy="727710"/>
            <a:chOff x="44024" y="4214742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21834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26556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2891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31276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6641" y="434227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3481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6641" y="437178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47625">
                  <a:moveTo>
                    <a:pt x="59016" y="23609"/>
                  </a:move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35407"/>
                  </a:move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close/>
                </a:path>
                <a:path w="614045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14045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47625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00634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798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71475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47625">
                  <a:moveTo>
                    <a:pt x="424916" y="11798"/>
                  </a:move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24916" y="11798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58" y="11798"/>
                  </a:move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close/>
                </a:path>
                <a:path w="614045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40719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43080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20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20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6641" y="4466221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0198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193"/>
                  </a:lnTo>
                  <a:lnTo>
                    <a:pt x="23596" y="47193"/>
                  </a:lnTo>
                  <a:lnTo>
                    <a:pt x="23596" y="35407"/>
                  </a:lnTo>
                  <a:close/>
                </a:path>
                <a:path w="60198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811"/>
                  </a:lnTo>
                  <a:close/>
                </a:path>
                <a:path w="60198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811"/>
                  </a:lnTo>
                  <a:close/>
                </a:path>
                <a:path w="601980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811"/>
                  </a:lnTo>
                  <a:close/>
                </a:path>
                <a:path w="601980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01980" h="47625">
                  <a:moveTo>
                    <a:pt x="129819" y="23596"/>
                  </a:moveTo>
                  <a:lnTo>
                    <a:pt x="118033" y="23596"/>
                  </a:lnTo>
                  <a:lnTo>
                    <a:pt x="118033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01980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811"/>
                  </a:lnTo>
                  <a:close/>
                </a:path>
                <a:path w="601980" h="47625">
                  <a:moveTo>
                    <a:pt x="165227" y="23596"/>
                  </a:moveTo>
                  <a:lnTo>
                    <a:pt x="153441" y="23596"/>
                  </a:ln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596"/>
                  </a:lnTo>
                  <a:lnTo>
                    <a:pt x="141643" y="35394"/>
                  </a:lnTo>
                  <a:lnTo>
                    <a:pt x="153441" y="35394"/>
                  </a:lnTo>
                  <a:lnTo>
                    <a:pt x="165227" y="35394"/>
                  </a:lnTo>
                  <a:lnTo>
                    <a:pt x="165227" y="23596"/>
                  </a:lnTo>
                  <a:close/>
                </a:path>
                <a:path w="601980" h="47625">
                  <a:moveTo>
                    <a:pt x="177038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38" y="35394"/>
                  </a:lnTo>
                  <a:lnTo>
                    <a:pt x="177038" y="23596"/>
                  </a:lnTo>
                  <a:close/>
                </a:path>
                <a:path w="601980" h="47625">
                  <a:moveTo>
                    <a:pt x="200634" y="11811"/>
                  </a:move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200634" y="23596"/>
                  </a:lnTo>
                  <a:lnTo>
                    <a:pt x="200634" y="11811"/>
                  </a:lnTo>
                  <a:close/>
                </a:path>
                <a:path w="601980" h="47625">
                  <a:moveTo>
                    <a:pt x="212445" y="23596"/>
                  </a:moveTo>
                  <a:lnTo>
                    <a:pt x="200660" y="23596"/>
                  </a:lnTo>
                  <a:lnTo>
                    <a:pt x="200660" y="35394"/>
                  </a:lnTo>
                  <a:lnTo>
                    <a:pt x="212445" y="35394"/>
                  </a:lnTo>
                  <a:lnTo>
                    <a:pt x="212445" y="23596"/>
                  </a:lnTo>
                  <a:close/>
                </a:path>
                <a:path w="601980" h="47625">
                  <a:moveTo>
                    <a:pt x="224256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close/>
                </a:path>
                <a:path w="60198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811"/>
                  </a:lnTo>
                  <a:close/>
                </a:path>
                <a:path w="601980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811"/>
                  </a:lnTo>
                  <a:close/>
                </a:path>
                <a:path w="601980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85"/>
                  </a:lnTo>
                  <a:lnTo>
                    <a:pt x="259664" y="11785"/>
                  </a:lnTo>
                  <a:lnTo>
                    <a:pt x="259664" y="0"/>
                  </a:lnTo>
                  <a:close/>
                </a:path>
                <a:path w="601980" h="47625">
                  <a:moveTo>
                    <a:pt x="271475" y="11811"/>
                  </a:moveTo>
                  <a:lnTo>
                    <a:pt x="259676" y="11811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71475" y="11811"/>
                  </a:lnTo>
                  <a:close/>
                </a:path>
                <a:path w="601980" h="47625">
                  <a:moveTo>
                    <a:pt x="295059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59" y="35394"/>
                  </a:lnTo>
                  <a:lnTo>
                    <a:pt x="295059" y="23596"/>
                  </a:lnTo>
                  <a:close/>
                </a:path>
                <a:path w="601980" h="47625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85"/>
                  </a:lnTo>
                  <a:lnTo>
                    <a:pt x="271475" y="11785"/>
                  </a:lnTo>
                  <a:lnTo>
                    <a:pt x="283273" y="11785"/>
                  </a:lnTo>
                  <a:lnTo>
                    <a:pt x="295059" y="11785"/>
                  </a:lnTo>
                  <a:lnTo>
                    <a:pt x="295059" y="0"/>
                  </a:lnTo>
                  <a:close/>
                </a:path>
                <a:path w="601980" h="47625">
                  <a:moveTo>
                    <a:pt x="306882" y="23596"/>
                  </a:move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close/>
                </a:path>
                <a:path w="60198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85"/>
                  </a:lnTo>
                  <a:lnTo>
                    <a:pt x="318681" y="11785"/>
                  </a:lnTo>
                  <a:lnTo>
                    <a:pt x="318681" y="0"/>
                  </a:lnTo>
                  <a:close/>
                </a:path>
                <a:path w="60198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811"/>
                  </a:lnTo>
                  <a:close/>
                </a:path>
                <a:path w="60198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85"/>
                  </a:lnTo>
                  <a:lnTo>
                    <a:pt x="342290" y="11785"/>
                  </a:lnTo>
                  <a:lnTo>
                    <a:pt x="342290" y="0"/>
                  </a:lnTo>
                  <a:close/>
                </a:path>
                <a:path w="60198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0198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811"/>
                  </a:lnTo>
                  <a:close/>
                </a:path>
                <a:path w="60198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85"/>
                  </a:lnTo>
                  <a:lnTo>
                    <a:pt x="377698" y="11785"/>
                  </a:lnTo>
                  <a:lnTo>
                    <a:pt x="377698" y="0"/>
                  </a:lnTo>
                  <a:close/>
                </a:path>
                <a:path w="601980" h="47625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85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01307" y="0"/>
                  </a:lnTo>
                  <a:close/>
                </a:path>
                <a:path w="601980" h="47625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77710" y="11811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811"/>
                  </a:lnTo>
                  <a:close/>
                </a:path>
                <a:path w="601980" h="47625">
                  <a:moveTo>
                    <a:pt x="424916" y="0"/>
                  </a:moveTo>
                  <a:lnTo>
                    <a:pt x="413118" y="0"/>
                  </a:lnTo>
                  <a:lnTo>
                    <a:pt x="413118" y="11785"/>
                  </a:lnTo>
                  <a:lnTo>
                    <a:pt x="424916" y="11785"/>
                  </a:lnTo>
                  <a:lnTo>
                    <a:pt x="424916" y="0"/>
                  </a:lnTo>
                  <a:close/>
                </a:path>
                <a:path w="60198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811"/>
                  </a:lnTo>
                  <a:close/>
                </a:path>
                <a:path w="601980" h="47625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0198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48525" y="23596"/>
                  </a:lnTo>
                  <a:lnTo>
                    <a:pt x="448525" y="35394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01980" h="47625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85"/>
                  </a:lnTo>
                  <a:lnTo>
                    <a:pt x="460324" y="11785"/>
                  </a:lnTo>
                  <a:lnTo>
                    <a:pt x="472122" y="11785"/>
                  </a:lnTo>
                  <a:lnTo>
                    <a:pt x="472122" y="0"/>
                  </a:lnTo>
                  <a:close/>
                </a:path>
                <a:path w="601980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85"/>
                  </a:lnTo>
                  <a:lnTo>
                    <a:pt x="483933" y="11785"/>
                  </a:lnTo>
                  <a:lnTo>
                    <a:pt x="483933" y="0"/>
                  </a:lnTo>
                  <a:close/>
                </a:path>
                <a:path w="601980" h="47625">
                  <a:moveTo>
                    <a:pt x="507530" y="23596"/>
                  </a:moveTo>
                  <a:lnTo>
                    <a:pt x="495731" y="23596"/>
                  </a:lnTo>
                  <a:lnTo>
                    <a:pt x="483933" y="23596"/>
                  </a:lnTo>
                  <a:lnTo>
                    <a:pt x="472135" y="23596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close/>
                </a:path>
                <a:path w="601980" h="47625">
                  <a:moveTo>
                    <a:pt x="519341" y="23596"/>
                  </a:moveTo>
                  <a:lnTo>
                    <a:pt x="507542" y="23596"/>
                  </a:lnTo>
                  <a:lnTo>
                    <a:pt x="507542" y="35394"/>
                  </a:lnTo>
                  <a:lnTo>
                    <a:pt x="519341" y="35394"/>
                  </a:lnTo>
                  <a:lnTo>
                    <a:pt x="519341" y="23596"/>
                  </a:lnTo>
                  <a:close/>
                </a:path>
                <a:path w="60198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811"/>
                  </a:lnTo>
                  <a:close/>
                </a:path>
                <a:path w="60198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31139" y="11785"/>
                  </a:lnTo>
                  <a:lnTo>
                    <a:pt x="531139" y="0"/>
                  </a:lnTo>
                  <a:close/>
                </a:path>
                <a:path w="601980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596"/>
                  </a:lnTo>
                  <a:lnTo>
                    <a:pt x="531152" y="35394"/>
                  </a:lnTo>
                  <a:lnTo>
                    <a:pt x="542950" y="35394"/>
                  </a:lnTo>
                  <a:lnTo>
                    <a:pt x="542950" y="23596"/>
                  </a:lnTo>
                  <a:lnTo>
                    <a:pt x="542950" y="11811"/>
                  </a:lnTo>
                  <a:close/>
                </a:path>
                <a:path w="601980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85"/>
                  </a:lnTo>
                  <a:lnTo>
                    <a:pt x="542950" y="11785"/>
                  </a:lnTo>
                  <a:lnTo>
                    <a:pt x="542950" y="0"/>
                  </a:lnTo>
                  <a:close/>
                </a:path>
                <a:path w="601980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0198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lnTo>
                    <a:pt x="590156" y="11811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85"/>
                  </a:lnTo>
                  <a:lnTo>
                    <a:pt x="578358" y="11785"/>
                  </a:lnTo>
                  <a:lnTo>
                    <a:pt x="590156" y="11785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67" y="11811"/>
                  </a:moveTo>
                  <a:lnTo>
                    <a:pt x="590169" y="11811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50162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85"/>
                  </a:lnTo>
                  <a:lnTo>
                    <a:pt x="35394" y="11785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85"/>
                  </a:lnTo>
                  <a:lnTo>
                    <a:pt x="59004" y="11785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85"/>
                  </a:lnTo>
                  <a:lnTo>
                    <a:pt x="82613" y="11785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85"/>
                  </a:lnTo>
                  <a:lnTo>
                    <a:pt x="118021" y="11785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85"/>
                  </a:lnTo>
                  <a:lnTo>
                    <a:pt x="141617" y="11785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85"/>
                  </a:lnTo>
                  <a:lnTo>
                    <a:pt x="153428" y="11785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85"/>
                  </a:lnTo>
                  <a:lnTo>
                    <a:pt x="177025" y="11785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85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85"/>
                  </a:lnTo>
                  <a:lnTo>
                    <a:pt x="247853" y="11785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85"/>
                  </a:lnTo>
                  <a:lnTo>
                    <a:pt x="259651" y="11785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85"/>
                  </a:lnTo>
                  <a:lnTo>
                    <a:pt x="283273" y="11785"/>
                  </a:lnTo>
                  <a:lnTo>
                    <a:pt x="295071" y="11785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85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85"/>
                  </a:lnTo>
                  <a:lnTo>
                    <a:pt x="342290" y="11785"/>
                  </a:lnTo>
                  <a:lnTo>
                    <a:pt x="354088" y="11785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85"/>
                  </a:lnTo>
                  <a:lnTo>
                    <a:pt x="424903" y="11785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60311" y="11785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85"/>
                  </a:lnTo>
                  <a:lnTo>
                    <a:pt x="495731" y="11785"/>
                  </a:lnTo>
                  <a:lnTo>
                    <a:pt x="507530" y="11785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85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85"/>
                  </a:lnTo>
                  <a:lnTo>
                    <a:pt x="601954" y="11785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85"/>
                  </a:lnTo>
                  <a:lnTo>
                    <a:pt x="613765" y="11785"/>
                  </a:lnTo>
                  <a:lnTo>
                    <a:pt x="625563" y="11785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525225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0198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0198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0198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8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0198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22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0198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8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22"/>
                  </a:lnTo>
                  <a:lnTo>
                    <a:pt x="153428" y="11811"/>
                  </a:lnTo>
                  <a:close/>
                </a:path>
                <a:path w="601980" h="47625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01980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80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01980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0198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8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22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0198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22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0198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80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0198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22"/>
                  </a:lnTo>
                  <a:lnTo>
                    <a:pt x="283273" y="23622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0198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80" h="47625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0198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0198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0198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22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0198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80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lnTo>
                    <a:pt x="401307" y="11811"/>
                  </a:lnTo>
                  <a:close/>
                </a:path>
                <a:path w="601980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8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0198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lnTo>
                    <a:pt x="460311" y="23622"/>
                  </a:lnTo>
                  <a:lnTo>
                    <a:pt x="460311" y="11811"/>
                  </a:lnTo>
                  <a:close/>
                </a:path>
                <a:path w="60198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72122" y="11811"/>
                  </a:lnTo>
                  <a:close/>
                </a:path>
                <a:path w="60198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8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0198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0198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0198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0198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0198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56063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58424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61965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64325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67866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70227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73768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0251" y="4773091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59055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59055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590550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590550" h="35560">
                  <a:moveTo>
                    <a:pt x="106210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59055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590550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59055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590550" h="35560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59055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59055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9055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590550" h="35560">
                  <a:moveTo>
                    <a:pt x="188836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59055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590550" h="35560">
                  <a:moveTo>
                    <a:pt x="212445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59055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9055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59055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59055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82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06882" y="11811"/>
                  </a:lnTo>
                  <a:close/>
                </a:path>
                <a:path w="59055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59055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590550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59055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54101" y="11811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324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59055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59055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590550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590550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59055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79670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83210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4855717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7" name="object 3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33800" y="990779"/>
            <a:ext cx="5715000" cy="4446270"/>
          </a:xfrm>
          <a:prstGeom prst="rect">
            <a:avLst/>
          </a:prstGeom>
        </p:spPr>
      </p:pic>
      <p:sp>
        <p:nvSpPr>
          <p:cNvPr id="38" name="object 38"/>
          <p:cNvSpPr txBox="1"/>
          <p:nvPr/>
        </p:nvSpPr>
        <p:spPr>
          <a:xfrm>
            <a:off x="4770869" y="7521740"/>
            <a:ext cx="51689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231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B0DE88A-1922-2D60-0276-B99144812AF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72935370"/>
              </p:ext>
            </p:extLst>
          </p:nvPr>
        </p:nvGraphicFramePr>
        <p:xfrm>
          <a:off x="2183744" y="5758378"/>
          <a:ext cx="6999308" cy="11207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B0DE88A-1922-2D60-0276-B99144812A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83744" y="5758378"/>
                        <a:ext cx="6999308" cy="112070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E715FFFD-B230-6DAF-3735-DB72D7D1C82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28937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64288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2400" y="96393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881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1099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3385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5671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6814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7817" y="1186533"/>
            <a:ext cx="3202940" cy="2898229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93345">
              <a:lnSpc>
                <a:spcPts val="1350"/>
              </a:lnSpc>
              <a:spcBef>
                <a:spcPts val="220"/>
              </a:spcBef>
            </a:pPr>
            <a:r>
              <a:rPr sz="1200" b="1" spc="70" dirty="0">
                <a:latin typeface="Arial"/>
                <a:cs typeface="Arial"/>
              </a:rPr>
              <a:t>RALSTON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0" dirty="0">
                <a:latin typeface="Arial"/>
                <a:cs typeface="Arial"/>
              </a:rPr>
              <a:t>(LIFT-</a:t>
            </a:r>
            <a:r>
              <a:rPr sz="1200" b="1" spc="110" dirty="0">
                <a:latin typeface="Arial"/>
                <a:cs typeface="Arial"/>
              </a:rPr>
              <a:t>TOP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5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14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 marL="12700" marR="107314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Lift-Top Cocktail Table group with rustic transitional styling, </a:t>
            </a:r>
            <a:r>
              <a:rPr sz="750" spc="-10" dirty="0">
                <a:latin typeface="Raleway"/>
                <a:cs typeface="Raleway"/>
              </a:rPr>
              <a:t>Ralston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warm two-tone caramel and ebony finish and </a:t>
            </a:r>
            <a:r>
              <a:rPr sz="750" spc="-10" dirty="0">
                <a:latin typeface="Raleway"/>
                <a:cs typeface="Raleway"/>
              </a:rPr>
              <a:t>physical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distressing for an heirloom feel that works great in today’s </a:t>
            </a:r>
            <a:r>
              <a:rPr sz="750" spc="-10" dirty="0">
                <a:latin typeface="Raleway"/>
                <a:cs typeface="Raleway"/>
              </a:rPr>
              <a:t>casual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interiors. The Ralston Lift-Top pulls up for convenient work or </a:t>
            </a:r>
            <a:r>
              <a:rPr sz="750" spc="-10" dirty="0">
                <a:latin typeface="Raleway"/>
                <a:cs typeface="Raleway"/>
              </a:rPr>
              <a:t>dining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right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 the comfort of your Sofa and pairs with the rustic End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grand den or living room </a:t>
            </a:r>
            <a:r>
              <a:rPr sz="750" spc="-10" dirty="0">
                <a:latin typeface="Raleway"/>
                <a:cs typeface="Raleway"/>
              </a:rPr>
              <a:t>package.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2673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hardwood solids, veneers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hardwoods</a:t>
            </a:r>
            <a:endParaRPr sz="750" dirty="0">
              <a:latin typeface="Raleway"/>
              <a:cs typeface="Raleway"/>
            </a:endParaRPr>
          </a:p>
          <a:p>
            <a:pPr marL="393700" marR="812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Lift-Top Cocktail Table pulls up easily for work or dining </a:t>
            </a:r>
            <a:r>
              <a:rPr sz="750" spc="-10" dirty="0">
                <a:latin typeface="Raleway"/>
                <a:cs typeface="Raleway"/>
              </a:rPr>
              <a:t>while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seated on your </a:t>
            </a:r>
            <a:r>
              <a:rPr sz="750" spc="-20" dirty="0">
                <a:latin typeface="Raleway"/>
                <a:cs typeface="Raleway"/>
              </a:rPr>
              <a:t>Sofa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features undertop storage for remotes and </a:t>
            </a:r>
            <a:r>
              <a:rPr sz="750" spc="-10" dirty="0">
                <a:latin typeface="Raleway"/>
                <a:cs typeface="Raleway"/>
              </a:rPr>
              <a:t>other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 marR="654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details include pin-mark and saw-rasp distressing for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casual, heirloom </a:t>
            </a:r>
            <a:r>
              <a:rPr sz="750" spc="-20" dirty="0">
                <a:latin typeface="Raleway"/>
                <a:cs typeface="Raleway"/>
              </a:rPr>
              <a:t>feel</a:t>
            </a:r>
            <a:endParaRPr sz="750" dirty="0">
              <a:latin typeface="Raleway"/>
              <a:cs typeface="Raleway"/>
            </a:endParaRPr>
          </a:p>
          <a:p>
            <a:pPr marL="393700" marR="7594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Stretchers add strength to frame of the </a:t>
            </a:r>
            <a:r>
              <a:rPr sz="750" spc="-10" dirty="0">
                <a:latin typeface="Raleway"/>
                <a:cs typeface="Raleway"/>
              </a:rPr>
              <a:t>Tables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Caramel and ebony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$287.00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178547"/>
            <a:ext cx="727710" cy="727710"/>
            <a:chOff x="5907614" y="4178547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18214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2960" y="422388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20878"/>
                  </a:moveTo>
                  <a:lnTo>
                    <a:pt x="41732" y="20878"/>
                  </a:lnTo>
                  <a:lnTo>
                    <a:pt x="31305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4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2960" y="4244758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4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20954">
                  <a:moveTo>
                    <a:pt x="52171" y="10426"/>
                  </a:moveTo>
                  <a:lnTo>
                    <a:pt x="41732" y="1042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20954">
                  <a:moveTo>
                    <a:pt x="73037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20954">
                  <a:moveTo>
                    <a:pt x="271297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208699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88" y="10426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36904" h="20954">
                  <a:moveTo>
                    <a:pt x="302602" y="0"/>
                  </a:move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20954">
                  <a:moveTo>
                    <a:pt x="386080" y="0"/>
                  </a:move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4" h="20954">
                  <a:moveTo>
                    <a:pt x="417385" y="10426"/>
                  </a:move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4" h="20954">
                  <a:moveTo>
                    <a:pt x="490435" y="0"/>
                  </a:move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36904" h="20954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20954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20954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401650" y="4260405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2960" y="426562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4" h="31750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35648" y="0"/>
                  </a:moveTo>
                  <a:lnTo>
                    <a:pt x="135648" y="0"/>
                  </a:lnTo>
                  <a:lnTo>
                    <a:pt x="93903" y="0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4" h="31750">
                  <a:moveTo>
                    <a:pt x="260870" y="0"/>
                  </a:moveTo>
                  <a:lnTo>
                    <a:pt x="260870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3386" y="4291711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2960" y="429693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35648" y="20866"/>
                  </a:move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406958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53046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2960" y="431779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10439"/>
                  </a:moveTo>
                  <a:lnTo>
                    <a:pt x="52171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4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4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70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94779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2960" y="4338662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4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4191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41910">
                  <a:moveTo>
                    <a:pt x="135648" y="20878"/>
                  </a:moveTo>
                  <a:lnTo>
                    <a:pt x="125222" y="20878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04343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62611" y="31305"/>
                  </a:lnTo>
                  <a:lnTo>
                    <a:pt x="62611" y="2087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41744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4" h="4191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4" h="41910">
                  <a:moveTo>
                    <a:pt x="198259" y="10439"/>
                  </a:move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4" h="41910">
                  <a:moveTo>
                    <a:pt x="271297" y="10439"/>
                  </a:moveTo>
                  <a:lnTo>
                    <a:pt x="271297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41910">
                  <a:moveTo>
                    <a:pt x="333908" y="10439"/>
                  </a:move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41910">
                  <a:moveTo>
                    <a:pt x="427824" y="20878"/>
                  </a:moveTo>
                  <a:lnTo>
                    <a:pt x="417385" y="20878"/>
                  </a:lnTo>
                  <a:lnTo>
                    <a:pt x="406958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75653" y="31318"/>
                  </a:lnTo>
                  <a:lnTo>
                    <a:pt x="427824" y="31318"/>
                  </a:lnTo>
                  <a:lnTo>
                    <a:pt x="427824" y="20878"/>
                  </a:lnTo>
                  <a:close/>
                </a:path>
                <a:path w="636904" h="4191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4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4" h="4191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4191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21741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41910">
                  <a:moveTo>
                    <a:pt x="584352" y="20878"/>
                  </a:move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close/>
                </a:path>
                <a:path w="636904" h="41910">
                  <a:moveTo>
                    <a:pt x="636524" y="20878"/>
                  </a:move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3131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2960" y="436996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20878"/>
                  </a:move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39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36904" h="3175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281736" y="20878"/>
                  </a:moveTo>
                  <a:lnTo>
                    <a:pt x="271297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36904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4" h="31750">
                  <a:moveTo>
                    <a:pt x="375653" y="20878"/>
                  </a:move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close/>
                </a:path>
                <a:path w="636904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4" h="31750">
                  <a:moveTo>
                    <a:pt x="417385" y="20878"/>
                  </a:move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4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84253" y="4390847"/>
              <a:ext cx="605790" cy="31750"/>
            </a:xfrm>
            <a:custGeom>
              <a:avLst/>
              <a:gdLst/>
              <a:ahLst/>
              <a:cxnLst/>
              <a:rect l="l" t="t" r="r" b="b"/>
              <a:pathLst>
                <a:path w="605790" h="31750">
                  <a:moveTo>
                    <a:pt x="20878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78" y="31305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05790" h="31750">
                  <a:moveTo>
                    <a:pt x="41744" y="20866"/>
                  </a:move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66"/>
                  </a:lnTo>
                  <a:close/>
                </a:path>
                <a:path w="605790" h="31750">
                  <a:moveTo>
                    <a:pt x="125222" y="10426"/>
                  </a:moveTo>
                  <a:lnTo>
                    <a:pt x="114795" y="1042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73050" y="20866"/>
                  </a:lnTo>
                  <a:lnTo>
                    <a:pt x="73050" y="10426"/>
                  </a:lnTo>
                  <a:lnTo>
                    <a:pt x="62623" y="10426"/>
                  </a:lnTo>
                  <a:lnTo>
                    <a:pt x="52184" y="10426"/>
                  </a:lnTo>
                  <a:lnTo>
                    <a:pt x="52184" y="20866"/>
                  </a:lnTo>
                  <a:lnTo>
                    <a:pt x="52184" y="31305"/>
                  </a:lnTo>
                  <a:lnTo>
                    <a:pt x="62611" y="31305"/>
                  </a:lnTo>
                  <a:lnTo>
                    <a:pt x="73050" y="31305"/>
                  </a:lnTo>
                  <a:lnTo>
                    <a:pt x="83489" y="31305"/>
                  </a:lnTo>
                  <a:lnTo>
                    <a:pt x="93929" y="31305"/>
                  </a:lnTo>
                  <a:lnTo>
                    <a:pt x="93929" y="2086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05790" h="31750">
                  <a:moveTo>
                    <a:pt x="156527" y="20866"/>
                  </a:moveTo>
                  <a:lnTo>
                    <a:pt x="146100" y="20866"/>
                  </a:lnTo>
                  <a:lnTo>
                    <a:pt x="135661" y="20866"/>
                  </a:lnTo>
                  <a:lnTo>
                    <a:pt x="135661" y="31305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56527" y="20866"/>
                  </a:lnTo>
                  <a:close/>
                </a:path>
                <a:path w="605790" h="31750">
                  <a:moveTo>
                    <a:pt x="187833" y="10426"/>
                  </a:moveTo>
                  <a:lnTo>
                    <a:pt x="177406" y="10426"/>
                  </a:lnTo>
                  <a:lnTo>
                    <a:pt x="166966" y="10426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605790" h="31750">
                  <a:moveTo>
                    <a:pt x="281749" y="20866"/>
                  </a:moveTo>
                  <a:lnTo>
                    <a:pt x="271310" y="20866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44" y="1042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38" y="20866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20866"/>
                  </a:lnTo>
                  <a:lnTo>
                    <a:pt x="208699" y="31305"/>
                  </a:lnTo>
                  <a:lnTo>
                    <a:pt x="281749" y="31305"/>
                  </a:lnTo>
                  <a:lnTo>
                    <a:pt x="281749" y="20866"/>
                  </a:lnTo>
                  <a:close/>
                </a:path>
                <a:path w="605790" h="31750">
                  <a:moveTo>
                    <a:pt x="396532" y="20866"/>
                  </a:moveTo>
                  <a:lnTo>
                    <a:pt x="386092" y="20866"/>
                  </a:lnTo>
                  <a:lnTo>
                    <a:pt x="386092" y="10426"/>
                  </a:lnTo>
                  <a:lnTo>
                    <a:pt x="375653" y="10426"/>
                  </a:lnTo>
                  <a:lnTo>
                    <a:pt x="375653" y="20866"/>
                  </a:lnTo>
                  <a:lnTo>
                    <a:pt x="365226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44347" y="10426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66"/>
                  </a:lnTo>
                  <a:lnTo>
                    <a:pt x="313055" y="20866"/>
                  </a:lnTo>
                  <a:lnTo>
                    <a:pt x="313055" y="31305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66"/>
                  </a:lnTo>
                  <a:close/>
                </a:path>
                <a:path w="605790" h="31750">
                  <a:moveTo>
                    <a:pt x="406971" y="10426"/>
                  </a:moveTo>
                  <a:lnTo>
                    <a:pt x="396532" y="10426"/>
                  </a:lnTo>
                  <a:lnTo>
                    <a:pt x="396532" y="20866"/>
                  </a:lnTo>
                  <a:lnTo>
                    <a:pt x="406971" y="20866"/>
                  </a:lnTo>
                  <a:lnTo>
                    <a:pt x="406971" y="10426"/>
                  </a:lnTo>
                  <a:close/>
                </a:path>
                <a:path w="605790" h="31750">
                  <a:moveTo>
                    <a:pt x="469569" y="20866"/>
                  </a:moveTo>
                  <a:lnTo>
                    <a:pt x="459143" y="20866"/>
                  </a:lnTo>
                  <a:lnTo>
                    <a:pt x="459143" y="10426"/>
                  </a:lnTo>
                  <a:lnTo>
                    <a:pt x="448703" y="10426"/>
                  </a:lnTo>
                  <a:lnTo>
                    <a:pt x="448703" y="0"/>
                  </a:lnTo>
                  <a:lnTo>
                    <a:pt x="438277" y="0"/>
                  </a:lnTo>
                  <a:lnTo>
                    <a:pt x="427837" y="0"/>
                  </a:lnTo>
                  <a:lnTo>
                    <a:pt x="427837" y="10426"/>
                  </a:lnTo>
                  <a:lnTo>
                    <a:pt x="427837" y="20866"/>
                  </a:lnTo>
                  <a:lnTo>
                    <a:pt x="427837" y="31305"/>
                  </a:lnTo>
                  <a:lnTo>
                    <a:pt x="438277" y="31305"/>
                  </a:lnTo>
                  <a:lnTo>
                    <a:pt x="438277" y="20866"/>
                  </a:lnTo>
                  <a:lnTo>
                    <a:pt x="448703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05790" h="31750">
                  <a:moveTo>
                    <a:pt x="500875" y="20866"/>
                  </a:moveTo>
                  <a:lnTo>
                    <a:pt x="490435" y="20866"/>
                  </a:lnTo>
                  <a:lnTo>
                    <a:pt x="490435" y="31305"/>
                  </a:lnTo>
                  <a:lnTo>
                    <a:pt x="500875" y="31305"/>
                  </a:lnTo>
                  <a:lnTo>
                    <a:pt x="500875" y="20866"/>
                  </a:lnTo>
                  <a:close/>
                </a:path>
                <a:path w="605790" h="31750">
                  <a:moveTo>
                    <a:pt x="563486" y="0"/>
                  </a:moveTo>
                  <a:lnTo>
                    <a:pt x="563486" y="0"/>
                  </a:lnTo>
                  <a:lnTo>
                    <a:pt x="480009" y="0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11314" y="2086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63486" y="20866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05790" h="31750">
                  <a:moveTo>
                    <a:pt x="573925" y="20866"/>
                  </a:moveTo>
                  <a:lnTo>
                    <a:pt x="563486" y="20866"/>
                  </a:lnTo>
                  <a:lnTo>
                    <a:pt x="563486" y="31305"/>
                  </a:lnTo>
                  <a:lnTo>
                    <a:pt x="573925" y="31305"/>
                  </a:lnTo>
                  <a:lnTo>
                    <a:pt x="573925" y="20866"/>
                  </a:lnTo>
                  <a:close/>
                </a:path>
                <a:path w="605790" h="31750">
                  <a:moveTo>
                    <a:pt x="605231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73900" y="0"/>
                  </a:lnTo>
                  <a:lnTo>
                    <a:pt x="573900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31" y="20866"/>
                  </a:lnTo>
                  <a:lnTo>
                    <a:pt x="605231" y="10439"/>
                  </a:lnTo>
                  <a:lnTo>
                    <a:pt x="605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3386" y="4411713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09" h="20954">
                  <a:moveTo>
                    <a:pt x="594791" y="0"/>
                  </a:moveTo>
                  <a:lnTo>
                    <a:pt x="584352" y="0"/>
                  </a:lnTo>
                  <a:lnTo>
                    <a:pt x="584352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09" h="20954">
                  <a:moveTo>
                    <a:pt x="626097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94692" y="4427372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44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2960" y="442215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41732" y="20866"/>
                  </a:moveTo>
                  <a:lnTo>
                    <a:pt x="31305" y="20866"/>
                  </a:lnTo>
                  <a:lnTo>
                    <a:pt x="31305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41732" y="31305"/>
                  </a:lnTo>
                  <a:lnTo>
                    <a:pt x="41732" y="20866"/>
                  </a:lnTo>
                  <a:close/>
                </a:path>
                <a:path w="636904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4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4" h="31750">
                  <a:moveTo>
                    <a:pt x="156514" y="10426"/>
                  </a:move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4" h="31750">
                  <a:moveTo>
                    <a:pt x="219125" y="10426"/>
                  </a:move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219125" y="31305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4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4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4" h="31750">
                  <a:moveTo>
                    <a:pt x="302602" y="10426"/>
                  </a:move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4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4" h="31750">
                  <a:moveTo>
                    <a:pt x="354787" y="10426"/>
                  </a:move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26"/>
                  </a:lnTo>
                  <a:close/>
                </a:path>
                <a:path w="636904" h="31750">
                  <a:moveTo>
                    <a:pt x="386080" y="20866"/>
                  </a:move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4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605218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3386" y="4443018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41744" y="10439"/>
                  </a:moveTo>
                  <a:lnTo>
                    <a:pt x="41744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15950" h="31750">
                  <a:moveTo>
                    <a:pt x="104355" y="10439"/>
                  </a:moveTo>
                  <a:lnTo>
                    <a:pt x="104355" y="10439"/>
                  </a:ln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18"/>
                  </a:lnTo>
                  <a:lnTo>
                    <a:pt x="83489" y="31318"/>
                  </a:lnTo>
                  <a:lnTo>
                    <a:pt x="83489" y="20878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04355" y="10439"/>
                  </a:lnTo>
                  <a:close/>
                </a:path>
                <a:path w="615950" h="31750">
                  <a:moveTo>
                    <a:pt x="146088" y="10439"/>
                  </a:moveTo>
                  <a:lnTo>
                    <a:pt x="135661" y="10439"/>
                  </a:lnTo>
                  <a:lnTo>
                    <a:pt x="125222" y="10439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15950" h="31750">
                  <a:moveTo>
                    <a:pt x="166966" y="10439"/>
                  </a:moveTo>
                  <a:lnTo>
                    <a:pt x="156527" y="10439"/>
                  </a:lnTo>
                  <a:lnTo>
                    <a:pt x="156527" y="20878"/>
                  </a:lnTo>
                  <a:lnTo>
                    <a:pt x="166966" y="20878"/>
                  </a:lnTo>
                  <a:lnTo>
                    <a:pt x="166966" y="10439"/>
                  </a:lnTo>
                  <a:close/>
                </a:path>
                <a:path w="615950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15950" h="31750">
                  <a:moveTo>
                    <a:pt x="271310" y="10439"/>
                  </a:moveTo>
                  <a:lnTo>
                    <a:pt x="271310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71310" y="20878"/>
                  </a:lnTo>
                  <a:lnTo>
                    <a:pt x="271310" y="10439"/>
                  </a:lnTo>
                  <a:close/>
                </a:path>
                <a:path w="61595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15950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15950" h="31750">
                  <a:moveTo>
                    <a:pt x="438264" y="10439"/>
                  </a:move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15950" h="31750">
                  <a:moveTo>
                    <a:pt x="459143" y="0"/>
                  </a:moveTo>
                  <a:lnTo>
                    <a:pt x="448703" y="0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15950" h="31750">
                  <a:moveTo>
                    <a:pt x="511314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15950" h="31750">
                  <a:moveTo>
                    <a:pt x="573925" y="0"/>
                  </a:moveTo>
                  <a:lnTo>
                    <a:pt x="563486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73925" y="20878"/>
                  </a:lnTo>
                  <a:lnTo>
                    <a:pt x="573925" y="10439"/>
                  </a:lnTo>
                  <a:lnTo>
                    <a:pt x="573925" y="0"/>
                  </a:lnTo>
                  <a:close/>
                </a:path>
                <a:path w="615950" h="31750">
                  <a:moveTo>
                    <a:pt x="605205" y="10439"/>
                  </a:moveTo>
                  <a:lnTo>
                    <a:pt x="594766" y="10439"/>
                  </a:lnTo>
                  <a:lnTo>
                    <a:pt x="594766" y="20878"/>
                  </a:lnTo>
                  <a:lnTo>
                    <a:pt x="605205" y="20878"/>
                  </a:lnTo>
                  <a:lnTo>
                    <a:pt x="605205" y="10439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046863" y="4469104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27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2960" y="44638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53"/>
                  </a:moveTo>
                  <a:lnTo>
                    <a:pt x="20866" y="20853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53"/>
                  </a:lnTo>
                  <a:lnTo>
                    <a:pt x="0" y="20853"/>
                  </a:lnTo>
                  <a:lnTo>
                    <a:pt x="0" y="31292"/>
                  </a:lnTo>
                  <a:lnTo>
                    <a:pt x="10439" y="31292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292"/>
                  </a:lnTo>
                  <a:lnTo>
                    <a:pt x="31305" y="31292"/>
                  </a:lnTo>
                  <a:lnTo>
                    <a:pt x="31305" y="20853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53"/>
                  </a:lnTo>
                  <a:lnTo>
                    <a:pt x="73037" y="20853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292"/>
                  </a:lnTo>
                  <a:lnTo>
                    <a:pt x="83477" y="31292"/>
                  </a:lnTo>
                  <a:lnTo>
                    <a:pt x="93916" y="31292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53"/>
                  </a:lnTo>
                  <a:lnTo>
                    <a:pt x="104343" y="31292"/>
                  </a:lnTo>
                  <a:lnTo>
                    <a:pt x="114782" y="31292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4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53"/>
                  </a:lnTo>
                  <a:lnTo>
                    <a:pt x="125209" y="20853"/>
                  </a:lnTo>
                  <a:lnTo>
                    <a:pt x="125209" y="31292"/>
                  </a:lnTo>
                  <a:lnTo>
                    <a:pt x="135648" y="31292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4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53"/>
                  </a:lnTo>
                  <a:lnTo>
                    <a:pt x="156514" y="20853"/>
                  </a:lnTo>
                  <a:lnTo>
                    <a:pt x="156514" y="31292"/>
                  </a:lnTo>
                  <a:lnTo>
                    <a:pt x="166954" y="31292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292"/>
                  </a:lnTo>
                  <a:lnTo>
                    <a:pt x="187820" y="31292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53"/>
                  </a:lnTo>
                  <a:lnTo>
                    <a:pt x="219125" y="20853"/>
                  </a:lnTo>
                  <a:lnTo>
                    <a:pt x="208699" y="20853"/>
                  </a:lnTo>
                  <a:lnTo>
                    <a:pt x="198259" y="20853"/>
                  </a:lnTo>
                  <a:lnTo>
                    <a:pt x="198259" y="31292"/>
                  </a:lnTo>
                  <a:lnTo>
                    <a:pt x="208686" y="31292"/>
                  </a:lnTo>
                  <a:lnTo>
                    <a:pt x="219125" y="31292"/>
                  </a:lnTo>
                  <a:lnTo>
                    <a:pt x="229565" y="31292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53"/>
                  </a:lnTo>
                  <a:lnTo>
                    <a:pt x="250431" y="31292"/>
                  </a:lnTo>
                  <a:lnTo>
                    <a:pt x="260870" y="31292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69" y="10439"/>
                  </a:lnTo>
                  <a:lnTo>
                    <a:pt x="281736" y="10439"/>
                  </a:lnTo>
                  <a:lnTo>
                    <a:pt x="281736" y="20853"/>
                  </a:lnTo>
                  <a:lnTo>
                    <a:pt x="281736" y="31292"/>
                  </a:lnTo>
                  <a:lnTo>
                    <a:pt x="292163" y="31292"/>
                  </a:lnTo>
                  <a:lnTo>
                    <a:pt x="302602" y="31292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292"/>
                  </a:lnTo>
                  <a:lnTo>
                    <a:pt x="323469" y="31292"/>
                  </a:lnTo>
                  <a:lnTo>
                    <a:pt x="333908" y="31292"/>
                  </a:lnTo>
                  <a:lnTo>
                    <a:pt x="344347" y="31292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292"/>
                  </a:lnTo>
                  <a:lnTo>
                    <a:pt x="386080" y="31292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35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3386" y="4484750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73050" y="10439"/>
                  </a:moveTo>
                  <a:lnTo>
                    <a:pt x="62611" y="10439"/>
                  </a:lnTo>
                  <a:lnTo>
                    <a:pt x="52184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84" y="31318"/>
                  </a:lnTo>
                  <a:lnTo>
                    <a:pt x="52184" y="20878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10439"/>
                  </a:lnTo>
                  <a:close/>
                </a:path>
                <a:path w="626109" h="31750">
                  <a:moveTo>
                    <a:pt x="83489" y="20878"/>
                  </a:moveTo>
                  <a:lnTo>
                    <a:pt x="73050" y="20878"/>
                  </a:lnTo>
                  <a:lnTo>
                    <a:pt x="73050" y="31318"/>
                  </a:lnTo>
                  <a:lnTo>
                    <a:pt x="83489" y="31318"/>
                  </a:lnTo>
                  <a:lnTo>
                    <a:pt x="83489" y="20878"/>
                  </a:lnTo>
                  <a:close/>
                </a:path>
                <a:path w="626109" h="31750">
                  <a:moveTo>
                    <a:pt x="135661" y="10439"/>
                  </a:moveTo>
                  <a:lnTo>
                    <a:pt x="135661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626109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26109" h="31750">
                  <a:moveTo>
                    <a:pt x="166966" y="20878"/>
                  </a:moveTo>
                  <a:lnTo>
                    <a:pt x="156527" y="2087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close/>
                </a:path>
                <a:path w="626109" h="31750">
                  <a:moveTo>
                    <a:pt x="187833" y="10439"/>
                  </a:moveTo>
                  <a:lnTo>
                    <a:pt x="177393" y="10439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87833" y="10439"/>
                  </a:lnTo>
                  <a:close/>
                </a:path>
                <a:path w="626109" h="31750">
                  <a:moveTo>
                    <a:pt x="208699" y="20878"/>
                  </a:moveTo>
                  <a:lnTo>
                    <a:pt x="198272" y="20878"/>
                  </a:lnTo>
                  <a:lnTo>
                    <a:pt x="187833" y="20878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close/>
                </a:path>
                <a:path w="626109" h="31750">
                  <a:moveTo>
                    <a:pt x="240004" y="20878"/>
                  </a:moveTo>
                  <a:lnTo>
                    <a:pt x="229577" y="20878"/>
                  </a:lnTo>
                  <a:lnTo>
                    <a:pt x="229577" y="10439"/>
                  </a:lnTo>
                  <a:lnTo>
                    <a:pt x="219138" y="10439"/>
                  </a:lnTo>
                  <a:lnTo>
                    <a:pt x="219138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26109" h="31750">
                  <a:moveTo>
                    <a:pt x="260870" y="20878"/>
                  </a:moveTo>
                  <a:lnTo>
                    <a:pt x="250444" y="20878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close/>
                </a:path>
                <a:path w="626109" h="31750">
                  <a:moveTo>
                    <a:pt x="281749" y="10439"/>
                  </a:moveTo>
                  <a:lnTo>
                    <a:pt x="271310" y="10439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49" y="31318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09" h="31750">
                  <a:moveTo>
                    <a:pt x="302615" y="10439"/>
                  </a:moveTo>
                  <a:lnTo>
                    <a:pt x="292176" y="10439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close/>
                </a:path>
                <a:path w="626109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02615" y="20878"/>
                  </a:lnTo>
                  <a:lnTo>
                    <a:pt x="302615" y="3131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09" h="31750">
                  <a:moveTo>
                    <a:pt x="354787" y="20878"/>
                  </a:moveTo>
                  <a:lnTo>
                    <a:pt x="344360" y="20878"/>
                  </a:lnTo>
                  <a:lnTo>
                    <a:pt x="344360" y="10439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26109" h="31750">
                  <a:moveTo>
                    <a:pt x="427837" y="20878"/>
                  </a:moveTo>
                  <a:lnTo>
                    <a:pt x="417398" y="20878"/>
                  </a:lnTo>
                  <a:lnTo>
                    <a:pt x="417398" y="10439"/>
                  </a:lnTo>
                  <a:lnTo>
                    <a:pt x="406958" y="10439"/>
                  </a:lnTo>
                  <a:lnTo>
                    <a:pt x="396532" y="10439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86092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27837" y="31318"/>
                  </a:lnTo>
                  <a:lnTo>
                    <a:pt x="427837" y="20878"/>
                  </a:lnTo>
                  <a:close/>
                </a:path>
                <a:path w="626109" h="31750">
                  <a:moveTo>
                    <a:pt x="459143" y="20878"/>
                  </a:moveTo>
                  <a:lnTo>
                    <a:pt x="448703" y="20878"/>
                  </a:lnTo>
                  <a:lnTo>
                    <a:pt x="448703" y="31318"/>
                  </a:lnTo>
                  <a:lnTo>
                    <a:pt x="459143" y="31318"/>
                  </a:lnTo>
                  <a:lnTo>
                    <a:pt x="459143" y="20878"/>
                  </a:lnTo>
                  <a:close/>
                </a:path>
                <a:path w="626109" h="31750">
                  <a:moveTo>
                    <a:pt x="459143" y="0"/>
                  </a:moveTo>
                  <a:lnTo>
                    <a:pt x="448703" y="0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09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26109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09" h="31750">
                  <a:moveTo>
                    <a:pt x="563486" y="10439"/>
                  </a:move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close/>
                </a:path>
                <a:path w="626109" h="31750">
                  <a:moveTo>
                    <a:pt x="605205" y="0"/>
                  </a:moveTo>
                  <a:lnTo>
                    <a:pt x="60520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0"/>
                  </a:lnTo>
                  <a:close/>
                </a:path>
                <a:path w="626109" h="31750">
                  <a:moveTo>
                    <a:pt x="615645" y="10439"/>
                  </a:move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464261" y="4510849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2960" y="451606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14782" y="0"/>
                  </a:moveTo>
                  <a:lnTo>
                    <a:pt x="104343" y="0"/>
                  </a:lnTo>
                  <a:lnTo>
                    <a:pt x="104343" y="10426"/>
                  </a:lnTo>
                  <a:lnTo>
                    <a:pt x="93916" y="10426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26"/>
                  </a:lnTo>
                  <a:lnTo>
                    <a:pt x="31305" y="10426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10439" y="10426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636904" h="3175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40004" y="10426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365213" y="10426"/>
                  </a:moveTo>
                  <a:lnTo>
                    <a:pt x="354787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4" h="3175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15632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2960" y="453693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46088" y="10426"/>
                  </a:moveTo>
                  <a:lnTo>
                    <a:pt x="135648" y="10426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29565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302602" y="0"/>
                  </a:move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36904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448691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26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32168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26"/>
                  </a:lnTo>
                  <a:lnTo>
                    <a:pt x="615632" y="20866"/>
                  </a:lnTo>
                  <a:lnTo>
                    <a:pt x="626071" y="20866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3386" y="4557801"/>
              <a:ext cx="615950" cy="20955"/>
            </a:xfrm>
            <a:custGeom>
              <a:avLst/>
              <a:gdLst/>
              <a:ahLst/>
              <a:cxnLst/>
              <a:rect l="l" t="t" r="r" b="b"/>
              <a:pathLst>
                <a:path w="615950" h="20954">
                  <a:moveTo>
                    <a:pt x="20878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15950" h="20954">
                  <a:moveTo>
                    <a:pt x="52184" y="10426"/>
                  </a:moveTo>
                  <a:lnTo>
                    <a:pt x="41744" y="10426"/>
                  </a:lnTo>
                  <a:lnTo>
                    <a:pt x="31305" y="10426"/>
                  </a:lnTo>
                  <a:lnTo>
                    <a:pt x="31305" y="20866"/>
                  </a:lnTo>
                  <a:lnTo>
                    <a:pt x="41744" y="20866"/>
                  </a:lnTo>
                  <a:lnTo>
                    <a:pt x="52184" y="20866"/>
                  </a:lnTo>
                  <a:lnTo>
                    <a:pt x="52184" y="10426"/>
                  </a:lnTo>
                  <a:close/>
                </a:path>
                <a:path w="615950" h="20954">
                  <a:moveTo>
                    <a:pt x="83489" y="10426"/>
                  </a:move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83489" y="20866"/>
                  </a:lnTo>
                  <a:lnTo>
                    <a:pt x="83489" y="10426"/>
                  </a:lnTo>
                  <a:close/>
                </a:path>
                <a:path w="615950" h="20954">
                  <a:moveTo>
                    <a:pt x="114795" y="10426"/>
                  </a:moveTo>
                  <a:lnTo>
                    <a:pt x="104355" y="10426"/>
                  </a:lnTo>
                  <a:lnTo>
                    <a:pt x="104355" y="0"/>
                  </a:lnTo>
                  <a:lnTo>
                    <a:pt x="93916" y="0"/>
                  </a:lnTo>
                  <a:lnTo>
                    <a:pt x="93916" y="10439"/>
                  </a:lnTo>
                  <a:lnTo>
                    <a:pt x="104355" y="10439"/>
                  </a:lnTo>
                  <a:lnTo>
                    <a:pt x="104355" y="20866"/>
                  </a:lnTo>
                  <a:lnTo>
                    <a:pt x="114795" y="20866"/>
                  </a:lnTo>
                  <a:lnTo>
                    <a:pt x="114795" y="10426"/>
                  </a:lnTo>
                  <a:close/>
                </a:path>
                <a:path w="615950" h="20954">
                  <a:moveTo>
                    <a:pt x="166966" y="10426"/>
                  </a:moveTo>
                  <a:lnTo>
                    <a:pt x="156527" y="10426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66966" y="20866"/>
                  </a:lnTo>
                  <a:lnTo>
                    <a:pt x="166966" y="10426"/>
                  </a:lnTo>
                  <a:close/>
                </a:path>
                <a:path w="615950" h="20954">
                  <a:moveTo>
                    <a:pt x="271310" y="10426"/>
                  </a:moveTo>
                  <a:lnTo>
                    <a:pt x="260870" y="10426"/>
                  </a:lnTo>
                  <a:lnTo>
                    <a:pt x="260870" y="0"/>
                  </a:lnTo>
                  <a:lnTo>
                    <a:pt x="250444" y="0"/>
                  </a:lnTo>
                  <a:lnTo>
                    <a:pt x="240004" y="0"/>
                  </a:lnTo>
                  <a:lnTo>
                    <a:pt x="240004" y="10426"/>
                  </a:lnTo>
                  <a:lnTo>
                    <a:pt x="229577" y="10426"/>
                  </a:lnTo>
                  <a:lnTo>
                    <a:pt x="219138" y="10426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77393" y="0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10426"/>
                  </a:lnTo>
                  <a:close/>
                </a:path>
                <a:path w="615950" h="20954">
                  <a:moveTo>
                    <a:pt x="333921" y="0"/>
                  </a:moveTo>
                  <a:lnTo>
                    <a:pt x="333921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302615" y="20866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15950" h="20954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65226" y="10439"/>
                  </a:lnTo>
                  <a:lnTo>
                    <a:pt x="365226" y="0"/>
                  </a:lnTo>
                  <a:close/>
                </a:path>
                <a:path w="615950" h="20954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15950" h="20954">
                  <a:moveTo>
                    <a:pt x="438264" y="0"/>
                  </a:moveTo>
                  <a:lnTo>
                    <a:pt x="438264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15950" h="20954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15950" h="20954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15950" h="20954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15950" h="20954">
                  <a:moveTo>
                    <a:pt x="594791" y="0"/>
                  </a:moveTo>
                  <a:lnTo>
                    <a:pt x="594791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15950" h="20954">
                  <a:moveTo>
                    <a:pt x="615645" y="0"/>
                  </a:move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297307" y="4573447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2960" y="4568227"/>
              <a:ext cx="615950" cy="41910"/>
            </a:xfrm>
            <a:custGeom>
              <a:avLst/>
              <a:gdLst/>
              <a:ahLst/>
              <a:cxnLst/>
              <a:rect l="l" t="t" r="r" b="b"/>
              <a:pathLst>
                <a:path w="615950" h="41910">
                  <a:moveTo>
                    <a:pt x="31305" y="31305"/>
                  </a:moveTo>
                  <a:lnTo>
                    <a:pt x="20866" y="31305"/>
                  </a:lnTo>
                  <a:lnTo>
                    <a:pt x="20866" y="20878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20866" y="41744"/>
                  </a:lnTo>
                  <a:lnTo>
                    <a:pt x="31305" y="41744"/>
                  </a:lnTo>
                  <a:lnTo>
                    <a:pt x="31305" y="31305"/>
                  </a:lnTo>
                  <a:close/>
                </a:path>
                <a:path w="615950" h="41910">
                  <a:moveTo>
                    <a:pt x="73037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37" y="41744"/>
                  </a:lnTo>
                  <a:lnTo>
                    <a:pt x="73037" y="31305"/>
                  </a:lnTo>
                  <a:close/>
                </a:path>
                <a:path w="615950" h="41910">
                  <a:moveTo>
                    <a:pt x="73037" y="10439"/>
                  </a:moveTo>
                  <a:lnTo>
                    <a:pt x="73037" y="10439"/>
                  </a:lnTo>
                  <a:lnTo>
                    <a:pt x="31292" y="10439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15950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43" y="41744"/>
                  </a:lnTo>
                  <a:lnTo>
                    <a:pt x="104343" y="3131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15950" h="41910">
                  <a:moveTo>
                    <a:pt x="198259" y="10439"/>
                  </a:moveTo>
                  <a:lnTo>
                    <a:pt x="187820" y="10439"/>
                  </a:lnTo>
                  <a:lnTo>
                    <a:pt x="177393" y="10439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66954" y="41744"/>
                  </a:lnTo>
                  <a:lnTo>
                    <a:pt x="177380" y="41744"/>
                  </a:lnTo>
                  <a:lnTo>
                    <a:pt x="187820" y="41744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15950" h="41910">
                  <a:moveTo>
                    <a:pt x="208699" y="20878"/>
                  </a:move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close/>
                </a:path>
                <a:path w="615950" h="4191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15950" h="41910">
                  <a:moveTo>
                    <a:pt x="313042" y="20878"/>
                  </a:moveTo>
                  <a:lnTo>
                    <a:pt x="302602" y="20878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close/>
                </a:path>
                <a:path w="615950" h="41910">
                  <a:moveTo>
                    <a:pt x="333908" y="20878"/>
                  </a:moveTo>
                  <a:lnTo>
                    <a:pt x="323481" y="20878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15950" h="4191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15950" h="4191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15950" h="41910">
                  <a:moveTo>
                    <a:pt x="500862" y="10439"/>
                  </a:moveTo>
                  <a:lnTo>
                    <a:pt x="490435" y="10439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38264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15950" h="41910">
                  <a:moveTo>
                    <a:pt x="511302" y="20878"/>
                  </a:moveTo>
                  <a:lnTo>
                    <a:pt x="500862" y="2087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close/>
                </a:path>
                <a:path w="615950" h="41910">
                  <a:moveTo>
                    <a:pt x="542607" y="20878"/>
                  </a:moveTo>
                  <a:lnTo>
                    <a:pt x="532168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42607" y="20878"/>
                  </a:lnTo>
                  <a:close/>
                </a:path>
                <a:path w="615950" h="41910">
                  <a:moveTo>
                    <a:pt x="563473" y="10439"/>
                  </a:move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15950" h="41910">
                  <a:moveTo>
                    <a:pt x="573913" y="20878"/>
                  </a:move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73913" y="20878"/>
                  </a:lnTo>
                  <a:close/>
                </a:path>
                <a:path w="615950" h="4191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193" y="31318"/>
                  </a:lnTo>
                  <a:lnTo>
                    <a:pt x="615632" y="3131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2960" y="459953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35648" y="20878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93916" y="20878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62611" y="20878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4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4" h="31750">
                  <a:moveTo>
                    <a:pt x="271297" y="20878"/>
                  </a:moveTo>
                  <a:lnTo>
                    <a:pt x="260870" y="20878"/>
                  </a:lnTo>
                  <a:lnTo>
                    <a:pt x="250431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4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10439"/>
                  </a:move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4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605218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2960" y="462041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611" y="2086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229565" y="10426"/>
                  </a:moveTo>
                  <a:lnTo>
                    <a:pt x="229565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26"/>
                  </a:lnTo>
                  <a:lnTo>
                    <a:pt x="260858" y="20866"/>
                  </a:ln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66"/>
                  </a:lnTo>
                  <a:close/>
                </a:path>
                <a:path w="636904" h="31750">
                  <a:moveTo>
                    <a:pt x="365213" y="20866"/>
                  </a:moveTo>
                  <a:lnTo>
                    <a:pt x="354787" y="20866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74" y="31318"/>
                  </a:lnTo>
                  <a:lnTo>
                    <a:pt x="365213" y="31318"/>
                  </a:lnTo>
                  <a:lnTo>
                    <a:pt x="365213" y="20866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66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48691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63473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2960" y="464127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39"/>
                  </a:move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114782" y="10439"/>
                  </a:moveTo>
                  <a:lnTo>
                    <a:pt x="114782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31750">
                  <a:moveTo>
                    <a:pt x="240004" y="10439"/>
                  </a:moveTo>
                  <a:lnTo>
                    <a:pt x="240004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4" h="3175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52"/>
                  </a:lnTo>
                  <a:lnTo>
                    <a:pt x="448691" y="10452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52"/>
                  </a:lnTo>
                  <a:lnTo>
                    <a:pt x="469557" y="10452"/>
                  </a:lnTo>
                  <a:lnTo>
                    <a:pt x="469557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52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52"/>
                  </a:lnTo>
                  <a:lnTo>
                    <a:pt x="626071" y="10452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94692" y="4667364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89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2960" y="466214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62611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10439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52"/>
                  </a:lnTo>
                  <a:lnTo>
                    <a:pt x="239991" y="10452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52"/>
                  </a:lnTo>
                  <a:lnTo>
                    <a:pt x="260858" y="10452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36904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52"/>
                  </a:lnTo>
                  <a:lnTo>
                    <a:pt x="292163" y="10452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52"/>
                  </a:lnTo>
                  <a:lnTo>
                    <a:pt x="313042" y="10452"/>
                  </a:lnTo>
                  <a:lnTo>
                    <a:pt x="323469" y="10452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52"/>
                  </a:lnTo>
                  <a:lnTo>
                    <a:pt x="375640" y="10452"/>
                  </a:lnTo>
                  <a:lnTo>
                    <a:pt x="386080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17385" y="10452"/>
                  </a:lnTo>
                  <a:lnTo>
                    <a:pt x="427824" y="10452"/>
                  </a:lnTo>
                  <a:lnTo>
                    <a:pt x="438264" y="10452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52"/>
                  </a:lnTo>
                  <a:lnTo>
                    <a:pt x="459130" y="10452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52"/>
                  </a:lnTo>
                  <a:lnTo>
                    <a:pt x="490435" y="10452"/>
                  </a:lnTo>
                  <a:lnTo>
                    <a:pt x="490435" y="0"/>
                  </a:lnTo>
                  <a:close/>
                </a:path>
                <a:path w="636904" h="31750">
                  <a:moveTo>
                    <a:pt x="605218" y="0"/>
                  </a:moveTo>
                  <a:lnTo>
                    <a:pt x="60521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84352" y="20878"/>
                  </a:lnTo>
                  <a:lnTo>
                    <a:pt x="584352" y="10452"/>
                  </a:lnTo>
                  <a:lnTo>
                    <a:pt x="594779" y="10452"/>
                  </a:lnTo>
                  <a:lnTo>
                    <a:pt x="605218" y="10452"/>
                  </a:lnTo>
                  <a:lnTo>
                    <a:pt x="605218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52"/>
                  </a:lnTo>
                  <a:lnTo>
                    <a:pt x="636524" y="10452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73826" y="4688230"/>
              <a:ext cx="271780" cy="0"/>
            </a:xfrm>
            <a:custGeom>
              <a:avLst/>
              <a:gdLst/>
              <a:ahLst/>
              <a:cxnLst/>
              <a:rect l="l" t="t" r="r" b="b"/>
              <a:pathLst>
                <a:path w="271779">
                  <a:moveTo>
                    <a:pt x="0" y="0"/>
                  </a:moveTo>
                  <a:lnTo>
                    <a:pt x="27131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52960" y="4683010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09" h="20954">
                  <a:moveTo>
                    <a:pt x="62611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611" y="20878"/>
                  </a:lnTo>
                  <a:lnTo>
                    <a:pt x="62611" y="10439"/>
                  </a:lnTo>
                  <a:close/>
                </a:path>
                <a:path w="626109" h="20954">
                  <a:moveTo>
                    <a:pt x="135648" y="10439"/>
                  </a:moveTo>
                  <a:lnTo>
                    <a:pt x="135648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09" h="20954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09" h="20954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09" h="20954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26109" h="20954">
                  <a:moveTo>
                    <a:pt x="292176" y="10439"/>
                  </a:move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26109" h="20954">
                  <a:moveTo>
                    <a:pt x="375653" y="0"/>
                  </a:move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52"/>
                  </a:lnTo>
                  <a:lnTo>
                    <a:pt x="354774" y="10452"/>
                  </a:lnTo>
                  <a:lnTo>
                    <a:pt x="365213" y="10452"/>
                  </a:lnTo>
                  <a:lnTo>
                    <a:pt x="375653" y="10452"/>
                  </a:lnTo>
                  <a:lnTo>
                    <a:pt x="375653" y="0"/>
                  </a:lnTo>
                  <a:close/>
                </a:path>
                <a:path w="626109" h="20954">
                  <a:moveTo>
                    <a:pt x="438264" y="0"/>
                  </a:moveTo>
                  <a:lnTo>
                    <a:pt x="438264" y="0"/>
                  </a:lnTo>
                  <a:lnTo>
                    <a:pt x="386080" y="0"/>
                  </a:lnTo>
                  <a:lnTo>
                    <a:pt x="386080" y="10452"/>
                  </a:lnTo>
                  <a:lnTo>
                    <a:pt x="438264" y="10452"/>
                  </a:lnTo>
                  <a:lnTo>
                    <a:pt x="438264" y="0"/>
                  </a:lnTo>
                  <a:close/>
                </a:path>
                <a:path w="626109" h="20954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52"/>
                  </a:lnTo>
                  <a:lnTo>
                    <a:pt x="479996" y="10452"/>
                  </a:lnTo>
                  <a:lnTo>
                    <a:pt x="490423" y="10452"/>
                  </a:lnTo>
                  <a:lnTo>
                    <a:pt x="500862" y="10452"/>
                  </a:lnTo>
                  <a:lnTo>
                    <a:pt x="500862" y="0"/>
                  </a:lnTo>
                  <a:close/>
                </a:path>
                <a:path w="626109" h="20954">
                  <a:moveTo>
                    <a:pt x="521741" y="0"/>
                  </a:moveTo>
                  <a:lnTo>
                    <a:pt x="511302" y="0"/>
                  </a:lnTo>
                  <a:lnTo>
                    <a:pt x="511302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26109" h="20954">
                  <a:moveTo>
                    <a:pt x="563473" y="0"/>
                  </a:moveTo>
                  <a:lnTo>
                    <a:pt x="553034" y="0"/>
                  </a:lnTo>
                  <a:lnTo>
                    <a:pt x="553034" y="10452"/>
                  </a:lnTo>
                  <a:lnTo>
                    <a:pt x="563473" y="10452"/>
                  </a:lnTo>
                  <a:lnTo>
                    <a:pt x="563473" y="0"/>
                  </a:lnTo>
                  <a:close/>
                </a:path>
                <a:path w="626109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52"/>
                  </a:lnTo>
                  <a:lnTo>
                    <a:pt x="594779" y="10452"/>
                  </a:lnTo>
                  <a:lnTo>
                    <a:pt x="594779" y="0"/>
                  </a:lnTo>
                  <a:close/>
                </a:path>
                <a:path w="626109" h="20954">
                  <a:moveTo>
                    <a:pt x="626071" y="0"/>
                  </a:moveTo>
                  <a:lnTo>
                    <a:pt x="615632" y="0"/>
                  </a:lnTo>
                  <a:lnTo>
                    <a:pt x="615632" y="10452"/>
                  </a:lnTo>
                  <a:lnTo>
                    <a:pt x="626071" y="10452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76428" y="4698669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469344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36904" h="31750">
                  <a:moveTo>
                    <a:pt x="125222" y="10439"/>
                  </a:moveTo>
                  <a:lnTo>
                    <a:pt x="125222" y="10439"/>
                  </a:lnTo>
                  <a:lnTo>
                    <a:pt x="31292" y="10439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4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46088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4" h="3175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4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4" h="31750">
                  <a:moveTo>
                    <a:pt x="511302" y="20866"/>
                  </a:move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511302" y="31305"/>
                  </a:lnTo>
                  <a:lnTo>
                    <a:pt x="511302" y="20866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10439"/>
                  </a:move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52960" y="471431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36904" h="41910">
                  <a:moveTo>
                    <a:pt x="41732" y="20878"/>
                  </a:moveTo>
                  <a:lnTo>
                    <a:pt x="31292" y="20878"/>
                  </a:lnTo>
                  <a:lnTo>
                    <a:pt x="31292" y="31305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32" y="41744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36904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4191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41910">
                  <a:moveTo>
                    <a:pt x="125222" y="20878"/>
                  </a:moveTo>
                  <a:lnTo>
                    <a:pt x="114782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36904" h="41910">
                  <a:moveTo>
                    <a:pt x="187820" y="10439"/>
                  </a:move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4" h="41910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4" h="4191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41910">
                  <a:moveTo>
                    <a:pt x="313042" y="10439"/>
                  </a:move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41910">
                  <a:moveTo>
                    <a:pt x="417385" y="20878"/>
                  </a:moveTo>
                  <a:lnTo>
                    <a:pt x="406958" y="20878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33908" y="20878"/>
                  </a:lnTo>
                  <a:lnTo>
                    <a:pt x="323469" y="2087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36904" h="4191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4" h="41910">
                  <a:moveTo>
                    <a:pt x="479996" y="20878"/>
                  </a:moveTo>
                  <a:lnTo>
                    <a:pt x="469569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36904" h="41910">
                  <a:moveTo>
                    <a:pt x="563473" y="10439"/>
                  </a:moveTo>
                  <a:lnTo>
                    <a:pt x="563473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41910">
                  <a:moveTo>
                    <a:pt x="626071" y="0"/>
                  </a:moveTo>
                  <a:lnTo>
                    <a:pt x="626071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  <a:path w="636904" h="41910">
                  <a:moveTo>
                    <a:pt x="636524" y="20878"/>
                  </a:moveTo>
                  <a:lnTo>
                    <a:pt x="626071" y="20878"/>
                  </a:lnTo>
                  <a:lnTo>
                    <a:pt x="626071" y="31318"/>
                  </a:lnTo>
                  <a:lnTo>
                    <a:pt x="636524" y="31318"/>
                  </a:lnTo>
                  <a:lnTo>
                    <a:pt x="636524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474562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31292" y="0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73037" y="20878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46088" y="20878"/>
                  </a:move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close/>
                </a:path>
                <a:path w="636904" h="31750">
                  <a:moveTo>
                    <a:pt x="146088" y="0"/>
                  </a:move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4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4" h="31750">
                  <a:moveTo>
                    <a:pt x="313042" y="10439"/>
                  </a:moveTo>
                  <a:lnTo>
                    <a:pt x="313042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476650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73037" y="20866"/>
                  </a:moveTo>
                  <a:lnTo>
                    <a:pt x="73037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04343" y="20866"/>
                  </a:moveTo>
                  <a:lnTo>
                    <a:pt x="93916" y="20866"/>
                  </a:ln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close/>
                </a:path>
                <a:path w="636904" h="31750">
                  <a:moveTo>
                    <a:pt x="146088" y="10426"/>
                  </a:moveTo>
                  <a:lnTo>
                    <a:pt x="146088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50431" y="20866"/>
                  </a:move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50431" y="31305"/>
                  </a:lnTo>
                  <a:lnTo>
                    <a:pt x="250431" y="20866"/>
                  </a:lnTo>
                  <a:close/>
                </a:path>
                <a:path w="636904" h="31750">
                  <a:moveTo>
                    <a:pt x="271297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36904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4" h="31750">
                  <a:moveTo>
                    <a:pt x="323481" y="20866"/>
                  </a:moveTo>
                  <a:lnTo>
                    <a:pt x="313042" y="20866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close/>
                </a:path>
                <a:path w="636904" h="31750">
                  <a:moveTo>
                    <a:pt x="386080" y="20866"/>
                  </a:moveTo>
                  <a:lnTo>
                    <a:pt x="375653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4" h="31750">
                  <a:moveTo>
                    <a:pt x="417385" y="20866"/>
                  </a:moveTo>
                  <a:lnTo>
                    <a:pt x="406958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4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9477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478736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4" h="31750">
                  <a:moveTo>
                    <a:pt x="52171" y="20866"/>
                  </a:moveTo>
                  <a:lnTo>
                    <a:pt x="41732" y="20866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104343" y="10426"/>
                  </a:moveTo>
                  <a:lnTo>
                    <a:pt x="93916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lnTo>
                    <a:pt x="104343" y="10426"/>
                  </a:lnTo>
                  <a:close/>
                </a:path>
                <a:path w="636904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4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40004" y="10426"/>
                  </a:moveTo>
                  <a:lnTo>
                    <a:pt x="240004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26"/>
                  </a:lnTo>
                  <a:close/>
                </a:path>
                <a:path w="636904" h="3175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4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4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52960" y="480823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66954" y="10439"/>
                  </a:moveTo>
                  <a:lnTo>
                    <a:pt x="166954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16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4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4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292176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33908" y="31305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3175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4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4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4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4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94779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52960" y="482909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26109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04343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09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26109" h="31750">
                  <a:moveTo>
                    <a:pt x="198259" y="10439"/>
                  </a:moveTo>
                  <a:lnTo>
                    <a:pt x="198259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26109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09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26109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26109" h="31750">
                  <a:moveTo>
                    <a:pt x="333908" y="20878"/>
                  </a:moveTo>
                  <a:lnTo>
                    <a:pt x="323481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26109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26109" h="31750">
                  <a:moveTo>
                    <a:pt x="417385" y="20878"/>
                  </a:moveTo>
                  <a:lnTo>
                    <a:pt x="406958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26109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26109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09" h="31750">
                  <a:moveTo>
                    <a:pt x="563473" y="10439"/>
                  </a:moveTo>
                  <a:lnTo>
                    <a:pt x="563473" y="10439"/>
                  </a:ln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15632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505994" y="4849977"/>
              <a:ext cx="83820" cy="10795"/>
            </a:xfrm>
            <a:custGeom>
              <a:avLst/>
              <a:gdLst/>
              <a:ahLst/>
              <a:cxnLst/>
              <a:rect l="l" t="t" r="r" b="b"/>
              <a:pathLst>
                <a:path w="8382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83820" h="10795">
                  <a:moveTo>
                    <a:pt x="41744" y="0"/>
                  </a:moveTo>
                  <a:lnTo>
                    <a:pt x="31318" y="0"/>
                  </a:lnTo>
                  <a:lnTo>
                    <a:pt x="20878" y="0"/>
                  </a:lnTo>
                  <a:lnTo>
                    <a:pt x="20878" y="10439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83820" h="10795">
                  <a:moveTo>
                    <a:pt x="83489" y="0"/>
                  </a:moveTo>
                  <a:lnTo>
                    <a:pt x="73037" y="0"/>
                  </a:lnTo>
                  <a:lnTo>
                    <a:pt x="62598" y="0"/>
                  </a:lnTo>
                  <a:lnTo>
                    <a:pt x="52158" y="0"/>
                  </a:lnTo>
                  <a:lnTo>
                    <a:pt x="52158" y="10439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83489" y="10439"/>
                  </a:lnTo>
                  <a:lnTo>
                    <a:pt x="834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4764125" y="7521740"/>
            <a:ext cx="53022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234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B0263AAD-CBAE-8AE7-76D3-17C521AE3B5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07863786"/>
              </p:ext>
            </p:extLst>
          </p:nvPr>
        </p:nvGraphicFramePr>
        <p:xfrm>
          <a:off x="47625" y="5709094"/>
          <a:ext cx="8724900" cy="1397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B0263AAD-CBAE-8AE7-76D3-17C521AE3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7625" y="5709094"/>
                        <a:ext cx="8724900" cy="1397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2A86163-7931-6439-1845-C8FB41752CC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94146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313054" y="26527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3054" y="28813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054" y="31099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9063" y="1083201"/>
            <a:ext cx="3202940" cy="2351926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7020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HIGHLAND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PARK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-</a:t>
            </a:r>
            <a:r>
              <a:rPr sz="1200" b="1" spc="110" dirty="0">
                <a:latin typeface="Arial"/>
                <a:cs typeface="Arial"/>
              </a:rPr>
              <a:t>WHITE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60" dirty="0">
                <a:latin typeface="Arial"/>
                <a:cs typeface="Arial"/>
              </a:rPr>
              <a:t>PIECE QUEEN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(Q </a:t>
            </a:r>
            <a:r>
              <a:rPr sz="1200" b="1" spc="70" dirty="0">
                <a:latin typeface="Arial"/>
                <a:cs typeface="Arial"/>
              </a:rPr>
              <a:t>BED/NS/DRESSER/MIR)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873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Get the finest in romantic, vintage styling with Highland Park by </a:t>
            </a:r>
            <a:r>
              <a:rPr sz="750" spc="-10" dirty="0">
                <a:latin typeface="Raleway"/>
                <a:cs typeface="Raleway"/>
              </a:rPr>
              <a:t>Steve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Company. This bedroom collection features a multi-</a:t>
            </a:r>
            <a:r>
              <a:rPr sz="750" spc="-10" dirty="0">
                <a:latin typeface="Raleway"/>
                <a:cs typeface="Raleway"/>
              </a:rPr>
              <a:t>step,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 Cathedral White finish that evokes the feeling of time-</a:t>
            </a:r>
            <a:r>
              <a:rPr sz="750" spc="-20" dirty="0">
                <a:latin typeface="Raleway"/>
                <a:cs typeface="Raleway"/>
              </a:rPr>
              <a:t>worn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antiques with all the amenities today designs offer (like USB chargers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nightstand). Refresh your bedroom with the nostalgia of </a:t>
            </a:r>
            <a:r>
              <a:rPr sz="750" spc="-10" dirty="0">
                <a:latin typeface="Raleway"/>
                <a:cs typeface="Raleway"/>
              </a:rPr>
              <a:t>Highland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Park.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 dirty="0">
              <a:latin typeface="Raleway"/>
              <a:cs typeface="Raleway"/>
            </a:endParaRPr>
          </a:p>
          <a:p>
            <a:pPr marL="393700" marR="16319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Constructed of hardwood solids and veneers in a multi-</a:t>
            </a:r>
            <a:r>
              <a:rPr sz="750" spc="-20" dirty="0">
                <a:latin typeface="Raleway"/>
                <a:cs typeface="Raleway"/>
              </a:rPr>
              <a:t>step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cathedral white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3308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vintage finish, framed door </a:t>
            </a:r>
            <a:r>
              <a:rPr sz="750" spc="-10" dirty="0">
                <a:latin typeface="Raleway"/>
                <a:cs typeface="Raleway"/>
              </a:rPr>
              <a:t>fronts,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pewter finish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 features 2 USB connections for easy recharging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electrical for easy </a:t>
            </a:r>
            <a:r>
              <a:rPr sz="750" spc="-10" dirty="0">
                <a:latin typeface="Raleway"/>
                <a:cs typeface="Raleway"/>
              </a:rPr>
              <a:t>access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Storage pieces include dresser, chest, and </a:t>
            </a:r>
            <a:r>
              <a:rPr sz="750" spc="-10" dirty="0">
                <a:latin typeface="Raleway"/>
                <a:cs typeface="Raleway"/>
              </a:rPr>
              <a:t>vanity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3054" y="33385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4925" y="3715003"/>
            <a:ext cx="98298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$1,129.00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4024" y="4072820"/>
            <a:ext cx="727710" cy="727710"/>
            <a:chOff x="44024" y="4072820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407642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1935" y="4120730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48"/>
                  </a:moveTo>
                  <a:lnTo>
                    <a:pt x="33223" y="22148"/>
                  </a:ln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33654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631825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631825" h="33654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32918" y="0"/>
                  </a:lnTo>
                  <a:lnTo>
                    <a:pt x="121843" y="0"/>
                  </a:ln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33223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0"/>
                  </a:move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31825" h="33654">
                  <a:moveTo>
                    <a:pt x="232613" y="22148"/>
                  </a:move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32613" y="22148"/>
                  </a:lnTo>
                  <a:close/>
                </a:path>
                <a:path w="631825" h="33654">
                  <a:moveTo>
                    <a:pt x="265836" y="0"/>
                  </a:moveTo>
                  <a:lnTo>
                    <a:pt x="254762" y="0"/>
                  </a:ln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65836" y="11074"/>
                  </a:lnTo>
                  <a:lnTo>
                    <a:pt x="265836" y="0"/>
                  </a:lnTo>
                  <a:close/>
                </a:path>
                <a:path w="631825" h="33654">
                  <a:moveTo>
                    <a:pt x="287997" y="22148"/>
                  </a:move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87997" y="22148"/>
                  </a:lnTo>
                  <a:close/>
                </a:path>
                <a:path w="63182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31825" h="33654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33654">
                  <a:moveTo>
                    <a:pt x="409841" y="22148"/>
                  </a:move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1935" y="4142879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48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44450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66459" y="44310"/>
                  </a:lnTo>
                  <a:lnTo>
                    <a:pt x="77533" y="44310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22161"/>
                  </a:moveTo>
                  <a:lnTo>
                    <a:pt x="166154" y="22161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77228" y="22161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32613" y="22161"/>
                  </a:moveTo>
                  <a:lnTo>
                    <a:pt x="221538" y="22161"/>
                  </a:lnTo>
                  <a:lnTo>
                    <a:pt x="221538" y="33248"/>
                  </a:lnTo>
                  <a:lnTo>
                    <a:pt x="232613" y="33248"/>
                  </a:lnTo>
                  <a:lnTo>
                    <a:pt x="232613" y="22161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61"/>
                  </a:lnTo>
                  <a:lnTo>
                    <a:pt x="409841" y="22161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43077" y="22161"/>
                  </a:move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43077" y="22161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33248"/>
                  </a:lnTo>
                  <a:lnTo>
                    <a:pt x="487375" y="33248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31825" h="44450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31825" h="44450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53847" y="22161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64921" y="22161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75995" y="33248"/>
                  </a:lnTo>
                  <a:lnTo>
                    <a:pt x="587070" y="33248"/>
                  </a:lnTo>
                  <a:lnTo>
                    <a:pt x="598144" y="33248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61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935" y="4176115"/>
              <a:ext cx="631825" cy="22225"/>
            </a:xfrm>
            <a:custGeom>
              <a:avLst/>
              <a:gdLst/>
              <a:ahLst/>
              <a:cxnLst/>
              <a:rect l="l" t="t" r="r" b="b"/>
              <a:pathLst>
                <a:path w="631825" h="22225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22225">
                  <a:moveTo>
                    <a:pt x="77533" y="0"/>
                  </a:move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77533" y="0"/>
                  </a:lnTo>
                  <a:close/>
                </a:path>
                <a:path w="631825" h="22225">
                  <a:moveTo>
                    <a:pt x="143992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  <a:path w="631825" h="22225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22225">
                  <a:moveTo>
                    <a:pt x="232613" y="0"/>
                  </a:move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32613" y="0"/>
                  </a:lnTo>
                  <a:close/>
                </a:path>
                <a:path w="631825" h="22225">
                  <a:moveTo>
                    <a:pt x="254762" y="0"/>
                  </a:moveTo>
                  <a:lnTo>
                    <a:pt x="243687" y="0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31825" h="22225">
                  <a:moveTo>
                    <a:pt x="276923" y="0"/>
                  </a:moveTo>
                  <a:lnTo>
                    <a:pt x="265849" y="0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631825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631825" h="22225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31825" h="22225">
                  <a:moveTo>
                    <a:pt x="398767" y="0"/>
                  </a:moveTo>
                  <a:lnTo>
                    <a:pt x="387692" y="0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31825" h="22225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22225">
                  <a:moveTo>
                    <a:pt x="487375" y="0"/>
                  </a:moveTo>
                  <a:lnTo>
                    <a:pt x="487375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22225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22225">
                  <a:moveTo>
                    <a:pt x="564921" y="0"/>
                  </a:moveTo>
                  <a:lnTo>
                    <a:pt x="553847" y="0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31825" h="22225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3009" y="4192727"/>
              <a:ext cx="620395" cy="0"/>
            </a:xfrm>
            <a:custGeom>
              <a:avLst/>
              <a:gdLst/>
              <a:ahLst/>
              <a:cxnLst/>
              <a:rect l="l" t="t" r="r" b="b"/>
              <a:pathLst>
                <a:path w="620395">
                  <a:moveTo>
                    <a:pt x="0" y="0"/>
                  </a:moveTo>
                  <a:lnTo>
                    <a:pt x="620306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1935" y="4198264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74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99682" y="0"/>
                  </a:moveTo>
                  <a:lnTo>
                    <a:pt x="88607" y="0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31825" h="33654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631825" h="33654">
                  <a:moveTo>
                    <a:pt x="177228" y="0"/>
                  </a:moveTo>
                  <a:lnTo>
                    <a:pt x="166154" y="0"/>
                  </a:lnTo>
                  <a:lnTo>
                    <a:pt x="155079" y="0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77228" y="11074"/>
                  </a:lnTo>
                  <a:lnTo>
                    <a:pt x="177228" y="0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0"/>
                  </a:moveTo>
                  <a:lnTo>
                    <a:pt x="199377" y="0"/>
                  </a:lnTo>
                  <a:lnTo>
                    <a:pt x="188302" y="0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3182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61"/>
                  </a:lnTo>
                  <a:close/>
                </a:path>
                <a:path w="63182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0"/>
                  </a:lnTo>
                  <a:lnTo>
                    <a:pt x="287997" y="0"/>
                  </a:lnTo>
                  <a:lnTo>
                    <a:pt x="276923" y="0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61"/>
                  </a:move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22161"/>
                  </a:lnTo>
                  <a:close/>
                </a:path>
                <a:path w="63182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09841" y="22161"/>
                  </a:moveTo>
                  <a:lnTo>
                    <a:pt x="398767" y="22161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09841" y="22161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65226" y="11074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498462" y="22161"/>
                  </a:lnTo>
                  <a:close/>
                </a:path>
                <a:path w="63182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3182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33654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1935" y="422042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99377" y="11074"/>
                  </a:moveTo>
                  <a:lnTo>
                    <a:pt x="188302" y="11074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61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33654">
                  <a:moveTo>
                    <a:pt x="420916" y="11074"/>
                  </a:moveTo>
                  <a:lnTo>
                    <a:pt x="409841" y="11074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close/>
                </a:path>
                <a:path w="631825" h="33654">
                  <a:moveTo>
                    <a:pt x="531685" y="11074"/>
                  </a:move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74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35927" y="4248111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1935" y="4242574"/>
              <a:ext cx="598170" cy="33655"/>
            </a:xfrm>
            <a:custGeom>
              <a:avLst/>
              <a:gdLst/>
              <a:ahLst/>
              <a:cxnLst/>
              <a:rect l="l" t="t" r="r" b="b"/>
              <a:pathLst>
                <a:path w="598170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598170" h="33654">
                  <a:moveTo>
                    <a:pt x="55384" y="22148"/>
                  </a:move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close/>
                </a:path>
                <a:path w="598170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598170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598170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598170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598170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32613" y="11074"/>
                  </a:lnTo>
                  <a:close/>
                </a:path>
                <a:path w="598170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11074"/>
                  </a:lnTo>
                  <a:close/>
                </a:path>
                <a:path w="598170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598170" h="33654">
                  <a:moveTo>
                    <a:pt x="321221" y="0"/>
                  </a:moveTo>
                  <a:lnTo>
                    <a:pt x="310146" y="0"/>
                  </a:lnTo>
                  <a:lnTo>
                    <a:pt x="299072" y="0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lnTo>
                    <a:pt x="321221" y="11074"/>
                  </a:lnTo>
                  <a:lnTo>
                    <a:pt x="321221" y="0"/>
                  </a:lnTo>
                  <a:close/>
                </a:path>
                <a:path w="598170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598170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598170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598170" h="33654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11074"/>
                  </a:lnTo>
                  <a:close/>
                </a:path>
                <a:path w="598170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598170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598170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598170" h="33654">
                  <a:moveTo>
                    <a:pt x="520611" y="11074"/>
                  </a:moveTo>
                  <a:lnTo>
                    <a:pt x="509536" y="11074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74"/>
                  </a:lnTo>
                  <a:close/>
                </a:path>
                <a:path w="598170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598170" h="33654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53847" y="11074"/>
                  </a:lnTo>
                  <a:close/>
                </a:path>
                <a:path w="598170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2704" y="4270260"/>
              <a:ext cx="111125" cy="0"/>
            </a:xfrm>
            <a:custGeom>
              <a:avLst/>
              <a:gdLst/>
              <a:ahLst/>
              <a:cxnLst/>
              <a:rect l="l" t="t" r="r" b="b"/>
              <a:pathLst>
                <a:path w="111125">
                  <a:moveTo>
                    <a:pt x="0" y="0"/>
                  </a:moveTo>
                  <a:lnTo>
                    <a:pt x="110769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009" y="4264723"/>
              <a:ext cx="598170" cy="22225"/>
            </a:xfrm>
            <a:custGeom>
              <a:avLst/>
              <a:gdLst/>
              <a:ahLst/>
              <a:cxnLst/>
              <a:rect l="l" t="t" r="r" b="b"/>
              <a:pathLst>
                <a:path w="598170" h="22225">
                  <a:moveTo>
                    <a:pt x="11074" y="11087"/>
                  </a:moveTo>
                  <a:lnTo>
                    <a:pt x="0" y="11087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87"/>
                  </a:lnTo>
                  <a:close/>
                </a:path>
                <a:path w="598170" h="22225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598170" h="22225">
                  <a:moveTo>
                    <a:pt x="66459" y="11087"/>
                  </a:moveTo>
                  <a:lnTo>
                    <a:pt x="55384" y="11087"/>
                  </a:lnTo>
                  <a:lnTo>
                    <a:pt x="44310" y="11087"/>
                  </a:lnTo>
                  <a:lnTo>
                    <a:pt x="33235" y="11087"/>
                  </a:lnTo>
                  <a:lnTo>
                    <a:pt x="33235" y="22161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66459" y="11087"/>
                  </a:lnTo>
                  <a:close/>
                </a:path>
                <a:path w="598170" h="22225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598170" h="22225">
                  <a:moveTo>
                    <a:pt x="143979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43979" y="22161"/>
                  </a:lnTo>
                  <a:lnTo>
                    <a:pt x="143979" y="11087"/>
                  </a:lnTo>
                  <a:close/>
                </a:path>
                <a:path w="598170" h="22225">
                  <a:moveTo>
                    <a:pt x="188302" y="11087"/>
                  </a:moveTo>
                  <a:lnTo>
                    <a:pt x="177228" y="11087"/>
                  </a:ln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87"/>
                  </a:lnTo>
                  <a:close/>
                </a:path>
                <a:path w="598170" h="22225">
                  <a:moveTo>
                    <a:pt x="232613" y="11087"/>
                  </a:moveTo>
                  <a:lnTo>
                    <a:pt x="221538" y="11087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598170" h="22225">
                  <a:moveTo>
                    <a:pt x="276923" y="0"/>
                  </a:move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76923" y="0"/>
                  </a:lnTo>
                  <a:close/>
                </a:path>
                <a:path w="598170" h="22225">
                  <a:moveTo>
                    <a:pt x="287997" y="11087"/>
                  </a:moveTo>
                  <a:lnTo>
                    <a:pt x="276923" y="11087"/>
                  </a:lnTo>
                  <a:lnTo>
                    <a:pt x="265849" y="11087"/>
                  </a:lnTo>
                  <a:lnTo>
                    <a:pt x="254774" y="11087"/>
                  </a:lnTo>
                  <a:lnTo>
                    <a:pt x="254774" y="22161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87997" y="22161"/>
                  </a:lnTo>
                  <a:lnTo>
                    <a:pt x="287997" y="11087"/>
                  </a:lnTo>
                  <a:close/>
                </a:path>
                <a:path w="598170" h="22225">
                  <a:moveTo>
                    <a:pt x="299072" y="0"/>
                  </a:moveTo>
                  <a:lnTo>
                    <a:pt x="287997" y="0"/>
                  </a:lnTo>
                  <a:lnTo>
                    <a:pt x="287997" y="11074"/>
                  </a:lnTo>
                  <a:lnTo>
                    <a:pt x="299072" y="11074"/>
                  </a:lnTo>
                  <a:lnTo>
                    <a:pt x="299072" y="0"/>
                  </a:lnTo>
                  <a:close/>
                </a:path>
                <a:path w="598170" h="22225">
                  <a:moveTo>
                    <a:pt x="310146" y="11087"/>
                  </a:moveTo>
                  <a:lnTo>
                    <a:pt x="299072" y="11087"/>
                  </a:lnTo>
                  <a:lnTo>
                    <a:pt x="299072" y="22161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598170" h="22225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598170" h="22225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598170" h="22225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598170" h="22225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598170" h="22225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598170" h="22225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598170" h="22225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598170" h="22225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12851" y="4281347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5">
                  <a:moveTo>
                    <a:pt x="0" y="0"/>
                  </a:moveTo>
                  <a:lnTo>
                    <a:pt x="188315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1935" y="4286884"/>
              <a:ext cx="210820" cy="11430"/>
            </a:xfrm>
            <a:custGeom>
              <a:avLst/>
              <a:gdLst/>
              <a:ahLst/>
              <a:cxnLst/>
              <a:rect l="l" t="t" r="r" b="b"/>
              <a:pathLst>
                <a:path w="210820" h="11429">
                  <a:moveTo>
                    <a:pt x="22148" y="0"/>
                  </a:move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22148" y="0"/>
                  </a:lnTo>
                  <a:close/>
                </a:path>
                <a:path w="210820" h="11429">
                  <a:moveTo>
                    <a:pt x="44297" y="0"/>
                  </a:moveTo>
                  <a:lnTo>
                    <a:pt x="33223" y="0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210820" h="11429">
                  <a:moveTo>
                    <a:pt x="55384" y="0"/>
                  </a:moveTo>
                  <a:lnTo>
                    <a:pt x="44310" y="0"/>
                  </a:lnTo>
                  <a:lnTo>
                    <a:pt x="44310" y="11074"/>
                  </a:lnTo>
                  <a:lnTo>
                    <a:pt x="55384" y="11074"/>
                  </a:lnTo>
                  <a:lnTo>
                    <a:pt x="55384" y="0"/>
                  </a:lnTo>
                  <a:close/>
                </a:path>
                <a:path w="210820" h="11429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210820" h="11429">
                  <a:moveTo>
                    <a:pt x="155054" y="0"/>
                  </a:moveTo>
                  <a:lnTo>
                    <a:pt x="143992" y="0"/>
                  </a:lnTo>
                  <a:lnTo>
                    <a:pt x="143992" y="11074"/>
                  </a:lnTo>
                  <a:lnTo>
                    <a:pt x="155054" y="11074"/>
                  </a:lnTo>
                  <a:lnTo>
                    <a:pt x="155054" y="0"/>
                  </a:lnTo>
                  <a:close/>
                </a:path>
                <a:path w="210820" h="11429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02399" y="4292422"/>
              <a:ext cx="155575" cy="0"/>
            </a:xfrm>
            <a:custGeom>
              <a:avLst/>
              <a:gdLst/>
              <a:ahLst/>
              <a:cxnLst/>
              <a:rect l="l" t="t" r="r" b="b"/>
              <a:pathLst>
                <a:path w="155575">
                  <a:moveTo>
                    <a:pt x="0" y="0"/>
                  </a:moveTo>
                  <a:lnTo>
                    <a:pt x="15506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935" y="4286884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44297" y="22148"/>
                  </a:moveTo>
                  <a:lnTo>
                    <a:pt x="33223" y="22148"/>
                  </a:ln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22148" y="33223"/>
                  </a:lnTo>
                  <a:lnTo>
                    <a:pt x="11074" y="33223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44297" y="44297"/>
                  </a:lnTo>
                  <a:lnTo>
                    <a:pt x="44297" y="33223"/>
                  </a:lnTo>
                  <a:lnTo>
                    <a:pt x="44297" y="22148"/>
                  </a:lnTo>
                  <a:close/>
                </a:path>
                <a:path w="631825" h="44450">
                  <a:moveTo>
                    <a:pt x="99682" y="22148"/>
                  </a:moveTo>
                  <a:lnTo>
                    <a:pt x="88607" y="22148"/>
                  </a:ln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48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44297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21843" y="22148"/>
                  </a:lnTo>
                  <a:lnTo>
                    <a:pt x="110769" y="22148"/>
                  </a:lnTo>
                  <a:lnTo>
                    <a:pt x="99695" y="22148"/>
                  </a:lnTo>
                  <a:lnTo>
                    <a:pt x="99695" y="33223"/>
                  </a:lnTo>
                  <a:lnTo>
                    <a:pt x="99695" y="44297"/>
                  </a:lnTo>
                  <a:lnTo>
                    <a:pt x="110769" y="44297"/>
                  </a:lnTo>
                  <a:lnTo>
                    <a:pt x="110769" y="33223"/>
                  </a:lnTo>
                  <a:lnTo>
                    <a:pt x="121843" y="33223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54" y="22148"/>
                  </a:moveTo>
                  <a:lnTo>
                    <a:pt x="143992" y="22148"/>
                  </a:lnTo>
                  <a:lnTo>
                    <a:pt x="143992" y="33223"/>
                  </a:lnTo>
                  <a:lnTo>
                    <a:pt x="155054" y="33223"/>
                  </a:lnTo>
                  <a:lnTo>
                    <a:pt x="155054" y="22148"/>
                  </a:lnTo>
                  <a:close/>
                </a:path>
                <a:path w="631825" h="44450">
                  <a:moveTo>
                    <a:pt x="199377" y="11074"/>
                  </a:moveTo>
                  <a:lnTo>
                    <a:pt x="188302" y="11074"/>
                  </a:lnTo>
                  <a:lnTo>
                    <a:pt x="177228" y="11074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199377" y="11074"/>
                  </a:lnTo>
                  <a:close/>
                </a:path>
                <a:path w="631825" h="44450">
                  <a:moveTo>
                    <a:pt x="254762" y="11074"/>
                  </a:move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23"/>
                  </a:lnTo>
                  <a:lnTo>
                    <a:pt x="232613" y="33223"/>
                  </a:lnTo>
                  <a:lnTo>
                    <a:pt x="243687" y="33223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44450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44450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22148"/>
                  </a:moveTo>
                  <a:lnTo>
                    <a:pt x="409841" y="22148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20916" y="22148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31825" h="44450">
                  <a:moveTo>
                    <a:pt x="465226" y="22148"/>
                  </a:move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65226" y="22148"/>
                  </a:lnTo>
                  <a:close/>
                </a:path>
                <a:path w="631825" h="44450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20611" y="33223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11074"/>
                  </a:moveTo>
                  <a:lnTo>
                    <a:pt x="542772" y="11074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53847" y="22161"/>
                  </a:lnTo>
                  <a:lnTo>
                    <a:pt x="553847" y="11074"/>
                  </a:lnTo>
                  <a:close/>
                </a:path>
                <a:path w="631825" h="44450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22148"/>
                  </a:moveTo>
                  <a:lnTo>
                    <a:pt x="620306" y="22148"/>
                  </a:lnTo>
                  <a:lnTo>
                    <a:pt x="620306" y="33223"/>
                  </a:lnTo>
                  <a:lnTo>
                    <a:pt x="631380" y="33223"/>
                  </a:lnTo>
                  <a:lnTo>
                    <a:pt x="631380" y="22148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3009" y="4320107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close/>
                </a:path>
                <a:path w="620395" h="33654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61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77533" y="11087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2039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20395" h="33654">
                  <a:moveTo>
                    <a:pt x="132918" y="0"/>
                  </a:moveTo>
                  <a:lnTo>
                    <a:pt x="121843" y="0"/>
                  </a:lnTo>
                  <a:lnTo>
                    <a:pt x="110769" y="0"/>
                  </a:lnTo>
                  <a:lnTo>
                    <a:pt x="99695" y="0"/>
                  </a:lnTo>
                  <a:lnTo>
                    <a:pt x="88620" y="0"/>
                  </a:lnTo>
                  <a:lnTo>
                    <a:pt x="88620" y="11074"/>
                  </a:lnTo>
                  <a:lnTo>
                    <a:pt x="99695" y="11074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32918" y="0"/>
                  </a:lnTo>
                  <a:close/>
                </a:path>
                <a:path w="620395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79" y="33235"/>
                  </a:lnTo>
                  <a:lnTo>
                    <a:pt x="143979" y="22161"/>
                  </a:lnTo>
                  <a:close/>
                </a:path>
                <a:path w="620395" h="33654">
                  <a:moveTo>
                    <a:pt x="177228" y="11087"/>
                  </a:moveTo>
                  <a:lnTo>
                    <a:pt x="166154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44005" y="22161"/>
                  </a:lnTo>
                  <a:lnTo>
                    <a:pt x="144005" y="33235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77228" y="11087"/>
                  </a:lnTo>
                  <a:close/>
                </a:path>
                <a:path w="620395" h="33654">
                  <a:moveTo>
                    <a:pt x="199377" y="22161"/>
                  </a:move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close/>
                </a:path>
                <a:path w="620395" h="33654">
                  <a:moveTo>
                    <a:pt x="199377" y="0"/>
                  </a:moveTo>
                  <a:lnTo>
                    <a:pt x="188302" y="0"/>
                  </a:lnTo>
                  <a:lnTo>
                    <a:pt x="177228" y="0"/>
                  </a:lnTo>
                  <a:lnTo>
                    <a:pt x="177228" y="11074"/>
                  </a:lnTo>
                  <a:lnTo>
                    <a:pt x="188302" y="11074"/>
                  </a:lnTo>
                  <a:lnTo>
                    <a:pt x="199377" y="11074"/>
                  </a:lnTo>
                  <a:lnTo>
                    <a:pt x="199377" y="0"/>
                  </a:lnTo>
                  <a:close/>
                </a:path>
                <a:path w="620395" h="33654">
                  <a:moveTo>
                    <a:pt x="210464" y="22161"/>
                  </a:move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61"/>
                  </a:lnTo>
                  <a:close/>
                </a:path>
                <a:path w="620395" h="33654">
                  <a:moveTo>
                    <a:pt x="243687" y="11087"/>
                  </a:moveTo>
                  <a:lnTo>
                    <a:pt x="232613" y="11087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61"/>
                  </a:lnTo>
                  <a:lnTo>
                    <a:pt x="243687" y="11087"/>
                  </a:lnTo>
                  <a:close/>
                </a:path>
                <a:path w="620395" h="33654">
                  <a:moveTo>
                    <a:pt x="254762" y="0"/>
                  </a:moveTo>
                  <a:lnTo>
                    <a:pt x="243687" y="0"/>
                  </a:lnTo>
                  <a:lnTo>
                    <a:pt x="232613" y="0"/>
                  </a:lnTo>
                  <a:lnTo>
                    <a:pt x="221538" y="0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54762" y="11074"/>
                  </a:lnTo>
                  <a:lnTo>
                    <a:pt x="254762" y="0"/>
                  </a:lnTo>
                  <a:close/>
                </a:path>
                <a:path w="620395" h="33654">
                  <a:moveTo>
                    <a:pt x="265849" y="0"/>
                  </a:move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65849" y="0"/>
                  </a:lnTo>
                  <a:close/>
                </a:path>
                <a:path w="62039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99072" y="22161"/>
                  </a:lnTo>
                  <a:lnTo>
                    <a:pt x="287997" y="22161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54774" y="22161"/>
                  </a:lnTo>
                  <a:lnTo>
                    <a:pt x="254774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20395" h="33654">
                  <a:moveTo>
                    <a:pt x="343382" y="11087"/>
                  </a:moveTo>
                  <a:lnTo>
                    <a:pt x="332308" y="11087"/>
                  </a:lnTo>
                  <a:lnTo>
                    <a:pt x="321233" y="11087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43382" y="11087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32308" y="0"/>
                  </a:lnTo>
                  <a:lnTo>
                    <a:pt x="332308" y="11074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65531" y="11087"/>
                  </a:moveTo>
                  <a:lnTo>
                    <a:pt x="354457" y="11087"/>
                  </a:lnTo>
                  <a:lnTo>
                    <a:pt x="354457" y="22161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65531" y="11087"/>
                  </a:lnTo>
                  <a:close/>
                </a:path>
                <a:path w="620395" h="33654">
                  <a:moveTo>
                    <a:pt x="398767" y="11087"/>
                  </a:moveTo>
                  <a:lnTo>
                    <a:pt x="387692" y="11087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11087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11087"/>
                  </a:move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32003" y="11087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2039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20395" h="33654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20395" h="33654">
                  <a:moveTo>
                    <a:pt x="509536" y="11087"/>
                  </a:moveTo>
                  <a:lnTo>
                    <a:pt x="498462" y="11087"/>
                  </a:lnTo>
                  <a:lnTo>
                    <a:pt x="487387" y="11087"/>
                  </a:ln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53847" y="0"/>
                  </a:moveTo>
                  <a:lnTo>
                    <a:pt x="542772" y="0"/>
                  </a:lnTo>
                  <a:lnTo>
                    <a:pt x="531698" y="0"/>
                  </a:lnTo>
                  <a:lnTo>
                    <a:pt x="531698" y="11074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2039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2039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935" y="4342269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33223"/>
                  </a:lnTo>
                  <a:lnTo>
                    <a:pt x="44297" y="33223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77533" y="22148"/>
                  </a:move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77533" y="22148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23"/>
                  </a:lnTo>
                  <a:lnTo>
                    <a:pt x="110769" y="33223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32918" y="22148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166154" y="22148"/>
                  </a:move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66154" y="22148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210451" y="33223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10464" y="22148"/>
                  </a:lnTo>
                  <a:lnTo>
                    <a:pt x="210464" y="33223"/>
                  </a:lnTo>
                  <a:lnTo>
                    <a:pt x="265836" y="33223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65849" y="11074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32308" y="11074"/>
                  </a:move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32308" y="22161"/>
                  </a:lnTo>
                  <a:lnTo>
                    <a:pt x="332308" y="11074"/>
                  </a:lnTo>
                  <a:close/>
                </a:path>
                <a:path w="63182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33223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65531" y="11074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87375" y="33223"/>
                  </a:lnTo>
                  <a:lnTo>
                    <a:pt x="487375" y="22161"/>
                  </a:lnTo>
                  <a:lnTo>
                    <a:pt x="487375" y="11074"/>
                  </a:lnTo>
                  <a:close/>
                </a:path>
                <a:path w="631825" h="33654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33223"/>
                  </a:lnTo>
                  <a:lnTo>
                    <a:pt x="509536" y="33223"/>
                  </a:lnTo>
                  <a:lnTo>
                    <a:pt x="509536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61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42772" y="22161"/>
                  </a:lnTo>
                  <a:lnTo>
                    <a:pt x="553847" y="22161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31825" h="33654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23"/>
                  </a:lnTo>
                  <a:lnTo>
                    <a:pt x="598144" y="33223"/>
                  </a:lnTo>
                  <a:lnTo>
                    <a:pt x="598144" y="22148"/>
                  </a:lnTo>
                  <a:close/>
                </a:path>
                <a:path w="631825" h="33654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935" y="4364418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33235"/>
                  </a:move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35"/>
                  </a:lnTo>
                  <a:close/>
                </a:path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33235"/>
                  </a:moveTo>
                  <a:lnTo>
                    <a:pt x="33223" y="33235"/>
                  </a:lnTo>
                  <a:lnTo>
                    <a:pt x="33223" y="22161"/>
                  </a:lnTo>
                  <a:lnTo>
                    <a:pt x="22148" y="22161"/>
                  </a:lnTo>
                  <a:lnTo>
                    <a:pt x="22148" y="33235"/>
                  </a:lnTo>
                  <a:lnTo>
                    <a:pt x="22148" y="44310"/>
                  </a:lnTo>
                  <a:lnTo>
                    <a:pt x="33223" y="44310"/>
                  </a:lnTo>
                  <a:lnTo>
                    <a:pt x="44297" y="44310"/>
                  </a:lnTo>
                  <a:lnTo>
                    <a:pt x="44297" y="33235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55384" y="22161"/>
                  </a:move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61"/>
                  </a:lnTo>
                  <a:close/>
                </a:path>
                <a:path w="631825" h="44450">
                  <a:moveTo>
                    <a:pt x="66459" y="11074"/>
                  </a:move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66459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44310"/>
                  </a:lnTo>
                  <a:lnTo>
                    <a:pt x="99682" y="44310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10769" y="33235"/>
                  </a:moveTo>
                  <a:lnTo>
                    <a:pt x="99695" y="33235"/>
                  </a:lnTo>
                  <a:lnTo>
                    <a:pt x="99695" y="44310"/>
                  </a:lnTo>
                  <a:lnTo>
                    <a:pt x="110769" y="44310"/>
                  </a:lnTo>
                  <a:lnTo>
                    <a:pt x="110769" y="33235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32918" y="22161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44310"/>
                  </a:lnTo>
                  <a:lnTo>
                    <a:pt x="155054" y="44310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44450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66154" y="33235"/>
                  </a:lnTo>
                  <a:lnTo>
                    <a:pt x="166154" y="44310"/>
                  </a:lnTo>
                  <a:lnTo>
                    <a:pt x="177228" y="44310"/>
                  </a:lnTo>
                  <a:lnTo>
                    <a:pt x="188302" y="44310"/>
                  </a:lnTo>
                  <a:lnTo>
                    <a:pt x="188302" y="33235"/>
                  </a:lnTo>
                  <a:lnTo>
                    <a:pt x="188302" y="22161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21538" y="44310"/>
                  </a:lnTo>
                  <a:lnTo>
                    <a:pt x="232613" y="44310"/>
                  </a:lnTo>
                  <a:lnTo>
                    <a:pt x="243687" y="44310"/>
                  </a:lnTo>
                  <a:lnTo>
                    <a:pt x="254762" y="44310"/>
                  </a:lnTo>
                  <a:lnTo>
                    <a:pt x="254762" y="33235"/>
                  </a:lnTo>
                  <a:close/>
                </a:path>
                <a:path w="631825" h="44450">
                  <a:moveTo>
                    <a:pt x="287997" y="11074"/>
                  </a:move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87997" y="11074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76923" y="22161"/>
                  </a:ln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44310"/>
                  </a:lnTo>
                  <a:lnTo>
                    <a:pt x="287997" y="44310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310146" y="33235"/>
                  </a:moveTo>
                  <a:lnTo>
                    <a:pt x="299072" y="33235"/>
                  </a:lnTo>
                  <a:lnTo>
                    <a:pt x="299072" y="44310"/>
                  </a:lnTo>
                  <a:lnTo>
                    <a:pt x="310146" y="44310"/>
                  </a:lnTo>
                  <a:lnTo>
                    <a:pt x="310146" y="33235"/>
                  </a:lnTo>
                  <a:close/>
                </a:path>
                <a:path w="631825" h="44450">
                  <a:moveTo>
                    <a:pt x="310146" y="11074"/>
                  </a:move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44450">
                  <a:moveTo>
                    <a:pt x="332308" y="22161"/>
                  </a:move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65531" y="22161"/>
                  </a:moveTo>
                  <a:lnTo>
                    <a:pt x="354457" y="22161"/>
                  </a:ln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61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87692" y="11074"/>
                  </a:move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11074"/>
                  </a:lnTo>
                  <a:close/>
                </a:path>
                <a:path w="631825" h="44450">
                  <a:moveTo>
                    <a:pt x="420916" y="11074"/>
                  </a:moveTo>
                  <a:lnTo>
                    <a:pt x="409841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20916" y="11074"/>
                  </a:lnTo>
                  <a:close/>
                </a:path>
                <a:path w="631825" h="44450">
                  <a:moveTo>
                    <a:pt x="431990" y="22161"/>
                  </a:moveTo>
                  <a:lnTo>
                    <a:pt x="420916" y="22161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33235"/>
                  </a:lnTo>
                  <a:lnTo>
                    <a:pt x="387692" y="44310"/>
                  </a:lnTo>
                  <a:lnTo>
                    <a:pt x="398767" y="44310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close/>
                </a:path>
                <a:path w="631825" h="44450">
                  <a:moveTo>
                    <a:pt x="465226" y="11074"/>
                  </a:moveTo>
                  <a:lnTo>
                    <a:pt x="454152" y="11074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74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31825" h="44450">
                  <a:moveTo>
                    <a:pt x="542759" y="22161"/>
                  </a:move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935" y="4397654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48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99682" y="11074"/>
                  </a:moveTo>
                  <a:lnTo>
                    <a:pt x="99682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20395" h="33654">
                  <a:moveTo>
                    <a:pt x="155054" y="22148"/>
                  </a:moveTo>
                  <a:lnTo>
                    <a:pt x="143992" y="22148"/>
                  </a:lnTo>
                  <a:lnTo>
                    <a:pt x="132918" y="22148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48"/>
                  </a:lnTo>
                  <a:close/>
                </a:path>
                <a:path w="620395" h="33654">
                  <a:moveTo>
                    <a:pt x="210451" y="22148"/>
                  </a:moveTo>
                  <a:lnTo>
                    <a:pt x="199377" y="22148"/>
                  </a:ln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77228" y="22148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210451" y="33235"/>
                  </a:lnTo>
                  <a:lnTo>
                    <a:pt x="210451" y="22148"/>
                  </a:lnTo>
                  <a:close/>
                </a:path>
                <a:path w="620395" h="33654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48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48"/>
                  </a:lnTo>
                  <a:lnTo>
                    <a:pt x="221538" y="11074"/>
                  </a:lnTo>
                  <a:close/>
                </a:path>
                <a:path w="620395" h="33654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20395" h="33654">
                  <a:moveTo>
                    <a:pt x="265836" y="22148"/>
                  </a:moveTo>
                  <a:lnTo>
                    <a:pt x="254762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close/>
                </a:path>
                <a:path w="620395" h="33654">
                  <a:moveTo>
                    <a:pt x="276923" y="22148"/>
                  </a:move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48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20395" h="33654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409841" y="22148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48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20395" h="33654">
                  <a:moveTo>
                    <a:pt x="454152" y="11074"/>
                  </a:moveTo>
                  <a:lnTo>
                    <a:pt x="443077" y="11074"/>
                  </a:ln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54152" y="11074"/>
                  </a:lnTo>
                  <a:close/>
                </a:path>
                <a:path w="620395" h="33654">
                  <a:moveTo>
                    <a:pt x="476300" y="11074"/>
                  </a:move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74"/>
                  </a:lnTo>
                  <a:close/>
                </a:path>
                <a:path w="620395" h="33654">
                  <a:moveTo>
                    <a:pt x="487375" y="22148"/>
                  </a:moveTo>
                  <a:lnTo>
                    <a:pt x="476300" y="22148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48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09231" y="11074"/>
                  </a:move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09231" y="11074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1935" y="441980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11074" y="33223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33654">
                  <a:moveTo>
                    <a:pt x="33223" y="22148"/>
                  </a:moveTo>
                  <a:lnTo>
                    <a:pt x="22148" y="22148"/>
                  </a:lnTo>
                  <a:lnTo>
                    <a:pt x="22148" y="33223"/>
                  </a:lnTo>
                  <a:lnTo>
                    <a:pt x="33223" y="33223"/>
                  </a:lnTo>
                  <a:lnTo>
                    <a:pt x="33223" y="22148"/>
                  </a:lnTo>
                  <a:close/>
                </a:path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23"/>
                  </a:lnTo>
                  <a:lnTo>
                    <a:pt x="55384" y="33223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88607" y="33223"/>
                  </a:lnTo>
                  <a:lnTo>
                    <a:pt x="99682" y="33223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66154" y="11074"/>
                  </a:moveTo>
                  <a:lnTo>
                    <a:pt x="155079" y="11074"/>
                  </a:lnTo>
                  <a:lnTo>
                    <a:pt x="155079" y="22148"/>
                  </a:lnTo>
                  <a:lnTo>
                    <a:pt x="166154" y="22148"/>
                  </a:lnTo>
                  <a:lnTo>
                    <a:pt x="166154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276923" y="11074"/>
                  </a:moveTo>
                  <a:lnTo>
                    <a:pt x="265849" y="11074"/>
                  </a:lnTo>
                  <a:lnTo>
                    <a:pt x="265849" y="22148"/>
                  </a:lnTo>
                  <a:lnTo>
                    <a:pt x="276923" y="22148"/>
                  </a:lnTo>
                  <a:lnTo>
                    <a:pt x="276923" y="11074"/>
                  </a:lnTo>
                  <a:close/>
                </a:path>
                <a:path w="631825" h="33654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33654">
                  <a:moveTo>
                    <a:pt x="443077" y="11074"/>
                  </a:move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43077" y="11074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65226" y="11074"/>
                  </a:lnTo>
                  <a:lnTo>
                    <a:pt x="465226" y="22148"/>
                  </a:lnTo>
                  <a:lnTo>
                    <a:pt x="476300" y="22148"/>
                  </a:lnTo>
                  <a:lnTo>
                    <a:pt x="476300" y="11087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498462" y="0"/>
                  </a:move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498462" y="11087"/>
                  </a:lnTo>
                  <a:lnTo>
                    <a:pt x="498462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64921" y="11074"/>
                  </a:moveTo>
                  <a:lnTo>
                    <a:pt x="553847" y="11074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64921" y="11074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48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91630" y="4447489"/>
              <a:ext cx="199390" cy="0"/>
            </a:xfrm>
            <a:custGeom>
              <a:avLst/>
              <a:gdLst/>
              <a:ahLst/>
              <a:cxnLst/>
              <a:rect l="l" t="t" r="r" b="b"/>
              <a:pathLst>
                <a:path w="199390">
                  <a:moveTo>
                    <a:pt x="0" y="0"/>
                  </a:moveTo>
                  <a:lnTo>
                    <a:pt x="19937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3009" y="444195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88607" y="11087"/>
                  </a:lnTo>
                  <a:lnTo>
                    <a:pt x="33235" y="11087"/>
                  </a:lnTo>
                  <a:lnTo>
                    <a:pt x="33235" y="22161"/>
                  </a:lnTo>
                  <a:lnTo>
                    <a:pt x="33235" y="33235"/>
                  </a:lnTo>
                  <a:lnTo>
                    <a:pt x="44310" y="33235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11087"/>
                  </a:lnTo>
                  <a:lnTo>
                    <a:pt x="99695" y="11087"/>
                  </a:lnTo>
                  <a:lnTo>
                    <a:pt x="88620" y="11087"/>
                  </a:lnTo>
                  <a:lnTo>
                    <a:pt x="88620" y="22161"/>
                  </a:lnTo>
                  <a:lnTo>
                    <a:pt x="88620" y="33235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22161"/>
                  </a:lnTo>
                  <a:close/>
                </a:path>
                <a:path w="620395" h="33654">
                  <a:moveTo>
                    <a:pt x="132918" y="11087"/>
                  </a:moveTo>
                  <a:lnTo>
                    <a:pt x="121843" y="11087"/>
                  </a:lnTo>
                  <a:lnTo>
                    <a:pt x="121843" y="22161"/>
                  </a:lnTo>
                  <a:lnTo>
                    <a:pt x="132918" y="22161"/>
                  </a:lnTo>
                  <a:lnTo>
                    <a:pt x="132918" y="11087"/>
                  </a:lnTo>
                  <a:close/>
                </a:path>
                <a:path w="620395" h="33654">
                  <a:moveTo>
                    <a:pt x="143979" y="22161"/>
                  </a:moveTo>
                  <a:lnTo>
                    <a:pt x="132918" y="22161"/>
                  </a:lnTo>
                  <a:lnTo>
                    <a:pt x="132918" y="33235"/>
                  </a:lnTo>
                  <a:lnTo>
                    <a:pt x="143979" y="33235"/>
                  </a:lnTo>
                  <a:lnTo>
                    <a:pt x="143979" y="22161"/>
                  </a:lnTo>
                  <a:close/>
                </a:path>
                <a:path w="620395" h="33654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20395" h="33654">
                  <a:moveTo>
                    <a:pt x="177228" y="22161"/>
                  </a:move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61"/>
                  </a:lnTo>
                  <a:close/>
                </a:path>
                <a:path w="62039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77228" y="11087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20395" h="33654">
                  <a:moveTo>
                    <a:pt x="210464" y="22161"/>
                  </a:moveTo>
                  <a:lnTo>
                    <a:pt x="199390" y="22161"/>
                  </a:lnTo>
                  <a:lnTo>
                    <a:pt x="199390" y="33235"/>
                  </a:lnTo>
                  <a:lnTo>
                    <a:pt x="210464" y="33235"/>
                  </a:lnTo>
                  <a:lnTo>
                    <a:pt x="210464" y="22161"/>
                  </a:lnTo>
                  <a:close/>
                </a:path>
                <a:path w="620395" h="33654">
                  <a:moveTo>
                    <a:pt x="232613" y="11087"/>
                  </a:moveTo>
                  <a:lnTo>
                    <a:pt x="221538" y="11087"/>
                  </a:lnTo>
                  <a:lnTo>
                    <a:pt x="210464" y="11087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32613" y="22161"/>
                  </a:lnTo>
                  <a:lnTo>
                    <a:pt x="232613" y="11087"/>
                  </a:lnTo>
                  <a:close/>
                </a:path>
                <a:path w="620395" h="33654">
                  <a:moveTo>
                    <a:pt x="265849" y="22161"/>
                  </a:moveTo>
                  <a:lnTo>
                    <a:pt x="254774" y="22161"/>
                  </a:lnTo>
                  <a:lnTo>
                    <a:pt x="254774" y="33235"/>
                  </a:lnTo>
                  <a:lnTo>
                    <a:pt x="265849" y="33235"/>
                  </a:lnTo>
                  <a:lnTo>
                    <a:pt x="265849" y="22161"/>
                  </a:lnTo>
                  <a:close/>
                </a:path>
                <a:path w="62039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87997" y="11087"/>
                  </a:lnTo>
                  <a:lnTo>
                    <a:pt x="276923" y="11087"/>
                  </a:ln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20395" h="33654">
                  <a:moveTo>
                    <a:pt x="332308" y="11087"/>
                  </a:moveTo>
                  <a:lnTo>
                    <a:pt x="321233" y="11087"/>
                  </a:lnTo>
                  <a:lnTo>
                    <a:pt x="310159" y="11087"/>
                  </a:lnTo>
                  <a:lnTo>
                    <a:pt x="310159" y="22161"/>
                  </a:lnTo>
                  <a:lnTo>
                    <a:pt x="310159" y="33235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61"/>
                  </a:lnTo>
                  <a:lnTo>
                    <a:pt x="332308" y="11087"/>
                  </a:lnTo>
                  <a:close/>
                </a:path>
                <a:path w="620395" h="33654">
                  <a:moveTo>
                    <a:pt x="332308" y="0"/>
                  </a:moveTo>
                  <a:lnTo>
                    <a:pt x="321233" y="0"/>
                  </a:lnTo>
                  <a:lnTo>
                    <a:pt x="321233" y="11074"/>
                  </a:lnTo>
                  <a:lnTo>
                    <a:pt x="332308" y="11074"/>
                  </a:lnTo>
                  <a:lnTo>
                    <a:pt x="332308" y="0"/>
                  </a:lnTo>
                  <a:close/>
                </a:path>
                <a:path w="62039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20395" h="33654">
                  <a:moveTo>
                    <a:pt x="387692" y="11087"/>
                  </a:moveTo>
                  <a:lnTo>
                    <a:pt x="376618" y="11087"/>
                  </a:lnTo>
                  <a:lnTo>
                    <a:pt x="376618" y="22161"/>
                  </a:lnTo>
                  <a:lnTo>
                    <a:pt x="387692" y="22161"/>
                  </a:lnTo>
                  <a:lnTo>
                    <a:pt x="387692" y="11087"/>
                  </a:lnTo>
                  <a:close/>
                </a:path>
                <a:path w="620395" h="33654">
                  <a:moveTo>
                    <a:pt x="398767" y="0"/>
                  </a:moveTo>
                  <a:lnTo>
                    <a:pt x="387692" y="0"/>
                  </a:lnTo>
                  <a:lnTo>
                    <a:pt x="376618" y="0"/>
                  </a:lnTo>
                  <a:lnTo>
                    <a:pt x="365544" y="0"/>
                  </a:lnTo>
                  <a:lnTo>
                    <a:pt x="365544" y="11074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0"/>
                  </a:lnTo>
                  <a:close/>
                </a:path>
                <a:path w="620395" h="33654">
                  <a:moveTo>
                    <a:pt x="420916" y="11087"/>
                  </a:moveTo>
                  <a:lnTo>
                    <a:pt x="409841" y="11087"/>
                  </a:lnTo>
                  <a:lnTo>
                    <a:pt x="409841" y="22161"/>
                  </a:lnTo>
                  <a:lnTo>
                    <a:pt x="420916" y="22161"/>
                  </a:lnTo>
                  <a:lnTo>
                    <a:pt x="420916" y="11087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43077" y="11087"/>
                  </a:lnTo>
                  <a:lnTo>
                    <a:pt x="432003" y="11087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20395" h="33654">
                  <a:moveTo>
                    <a:pt x="509536" y="0"/>
                  </a:move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09536" y="0"/>
                  </a:lnTo>
                  <a:close/>
                </a:path>
                <a:path w="620395" h="33654">
                  <a:moveTo>
                    <a:pt x="531685" y="11087"/>
                  </a:move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87387" y="11087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11087"/>
                  </a:lnTo>
                  <a:close/>
                </a:path>
                <a:path w="620395" h="33654">
                  <a:moveTo>
                    <a:pt x="531685" y="0"/>
                  </a:moveTo>
                  <a:lnTo>
                    <a:pt x="520611" y="0"/>
                  </a:lnTo>
                  <a:lnTo>
                    <a:pt x="520611" y="11074"/>
                  </a:lnTo>
                  <a:lnTo>
                    <a:pt x="531685" y="11074"/>
                  </a:lnTo>
                  <a:lnTo>
                    <a:pt x="531685" y="0"/>
                  </a:lnTo>
                  <a:close/>
                </a:path>
                <a:path w="620395" h="33654">
                  <a:moveTo>
                    <a:pt x="587070" y="11087"/>
                  </a:moveTo>
                  <a:lnTo>
                    <a:pt x="587070" y="11087"/>
                  </a:lnTo>
                  <a:lnTo>
                    <a:pt x="531698" y="11087"/>
                  </a:lnTo>
                  <a:lnTo>
                    <a:pt x="531698" y="22161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609231" y="11087"/>
                  </a:moveTo>
                  <a:lnTo>
                    <a:pt x="598157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09231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935" y="4464113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22161"/>
                  </a:move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61"/>
                  </a:lnTo>
                  <a:close/>
                </a:path>
                <a:path w="631825" h="44450">
                  <a:moveTo>
                    <a:pt x="33223" y="33223"/>
                  </a:moveTo>
                  <a:lnTo>
                    <a:pt x="22148" y="33223"/>
                  </a:lnTo>
                  <a:lnTo>
                    <a:pt x="22148" y="44297"/>
                  </a:lnTo>
                  <a:lnTo>
                    <a:pt x="33223" y="44297"/>
                  </a:lnTo>
                  <a:lnTo>
                    <a:pt x="33223" y="33223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77533" y="33223"/>
                  </a:lnTo>
                  <a:lnTo>
                    <a:pt x="66459" y="33223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44297"/>
                  </a:lnTo>
                  <a:lnTo>
                    <a:pt x="77533" y="44297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21843" y="11074"/>
                  </a:move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21843" y="22161"/>
                  </a:lnTo>
                  <a:lnTo>
                    <a:pt x="121843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61"/>
                  </a:lnTo>
                  <a:lnTo>
                    <a:pt x="143992" y="22161"/>
                  </a:lnTo>
                  <a:lnTo>
                    <a:pt x="143992" y="33223"/>
                  </a:lnTo>
                  <a:lnTo>
                    <a:pt x="132918" y="33223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44297"/>
                  </a:lnTo>
                  <a:lnTo>
                    <a:pt x="143992" y="44297"/>
                  </a:lnTo>
                  <a:lnTo>
                    <a:pt x="155054" y="44297"/>
                  </a:lnTo>
                  <a:lnTo>
                    <a:pt x="155054" y="33235"/>
                  </a:lnTo>
                  <a:lnTo>
                    <a:pt x="155054" y="22161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23"/>
                  </a:lnTo>
                  <a:lnTo>
                    <a:pt x="155079" y="44297"/>
                  </a:lnTo>
                  <a:lnTo>
                    <a:pt x="166154" y="44297"/>
                  </a:lnTo>
                  <a:lnTo>
                    <a:pt x="166154" y="33235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188302" y="11074"/>
                  </a:move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61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11074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77228" y="33223"/>
                  </a:lnTo>
                  <a:lnTo>
                    <a:pt x="177228" y="44297"/>
                  </a:lnTo>
                  <a:lnTo>
                    <a:pt x="188302" y="44297"/>
                  </a:lnTo>
                  <a:lnTo>
                    <a:pt x="199377" y="44297"/>
                  </a:lnTo>
                  <a:lnTo>
                    <a:pt x="210451" y="44297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31825" h="44450">
                  <a:moveTo>
                    <a:pt x="254762" y="22161"/>
                  </a:moveTo>
                  <a:lnTo>
                    <a:pt x="243687" y="22161"/>
                  </a:lnTo>
                  <a:lnTo>
                    <a:pt x="232613" y="22161"/>
                  </a:lnTo>
                  <a:lnTo>
                    <a:pt x="221538" y="22161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61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54762" y="22161"/>
                  </a:lnTo>
                  <a:lnTo>
                    <a:pt x="265836" y="22161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44450">
                  <a:moveTo>
                    <a:pt x="409841" y="11074"/>
                  </a:moveTo>
                  <a:lnTo>
                    <a:pt x="398767" y="11074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22161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0"/>
                  </a:moveTo>
                  <a:lnTo>
                    <a:pt x="420916" y="0"/>
                  </a:lnTo>
                  <a:lnTo>
                    <a:pt x="409841" y="0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31990" y="11074"/>
                  </a:lnTo>
                  <a:lnTo>
                    <a:pt x="431990" y="0"/>
                  </a:lnTo>
                  <a:close/>
                </a:path>
                <a:path w="631825" h="44450">
                  <a:moveTo>
                    <a:pt x="465226" y="22161"/>
                  </a:moveTo>
                  <a:lnTo>
                    <a:pt x="454152" y="22161"/>
                  </a:lnTo>
                  <a:lnTo>
                    <a:pt x="454152" y="11074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61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65226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65226" y="11074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74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20611" y="22161"/>
                  </a:lnTo>
                  <a:lnTo>
                    <a:pt x="520611" y="33235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0"/>
                  </a:move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0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22161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20306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09231" y="33235"/>
                  </a:lnTo>
                  <a:lnTo>
                    <a:pt x="620306" y="33235"/>
                  </a:lnTo>
                  <a:lnTo>
                    <a:pt x="631380" y="33235"/>
                  </a:lnTo>
                  <a:lnTo>
                    <a:pt x="631380" y="22161"/>
                  </a:lnTo>
                  <a:close/>
                </a:path>
                <a:path w="631825" h="44450">
                  <a:moveTo>
                    <a:pt x="631380" y="0"/>
                  </a:moveTo>
                  <a:lnTo>
                    <a:pt x="620306" y="0"/>
                  </a:lnTo>
                  <a:lnTo>
                    <a:pt x="620306" y="11074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1935" y="4497336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22148" y="22161"/>
                  </a:moveTo>
                  <a:lnTo>
                    <a:pt x="11074" y="22161"/>
                  </a:lnTo>
                  <a:lnTo>
                    <a:pt x="11074" y="11099"/>
                  </a:lnTo>
                  <a:lnTo>
                    <a:pt x="0" y="11099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61"/>
                  </a:lnTo>
                  <a:close/>
                </a:path>
                <a:path w="62039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33654">
                  <a:moveTo>
                    <a:pt x="55384" y="11099"/>
                  </a:moveTo>
                  <a:lnTo>
                    <a:pt x="44310" y="11099"/>
                  </a:lnTo>
                  <a:lnTo>
                    <a:pt x="44310" y="22174"/>
                  </a:lnTo>
                  <a:lnTo>
                    <a:pt x="55384" y="22174"/>
                  </a:lnTo>
                  <a:lnTo>
                    <a:pt x="55384" y="11099"/>
                  </a:lnTo>
                  <a:close/>
                </a:path>
                <a:path w="62039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11099"/>
                  </a:lnTo>
                  <a:lnTo>
                    <a:pt x="77533" y="11099"/>
                  </a:lnTo>
                  <a:lnTo>
                    <a:pt x="77533" y="22161"/>
                  </a:lnTo>
                  <a:lnTo>
                    <a:pt x="66459" y="22161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61"/>
                  </a:lnTo>
                  <a:close/>
                </a:path>
                <a:path w="620395" h="33654">
                  <a:moveTo>
                    <a:pt x="155054" y="11099"/>
                  </a:moveTo>
                  <a:lnTo>
                    <a:pt x="143992" y="11099"/>
                  </a:lnTo>
                  <a:lnTo>
                    <a:pt x="132918" y="11099"/>
                  </a:lnTo>
                  <a:lnTo>
                    <a:pt x="132918" y="22161"/>
                  </a:lnTo>
                  <a:lnTo>
                    <a:pt x="121843" y="22161"/>
                  </a:lnTo>
                  <a:lnTo>
                    <a:pt x="121843" y="11099"/>
                  </a:lnTo>
                  <a:lnTo>
                    <a:pt x="110769" y="11099"/>
                  </a:ln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74"/>
                  </a:lnTo>
                  <a:lnTo>
                    <a:pt x="121843" y="22174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74"/>
                  </a:lnTo>
                  <a:lnTo>
                    <a:pt x="143992" y="22174"/>
                  </a:lnTo>
                  <a:lnTo>
                    <a:pt x="143992" y="33235"/>
                  </a:lnTo>
                  <a:lnTo>
                    <a:pt x="155054" y="33235"/>
                  </a:lnTo>
                  <a:lnTo>
                    <a:pt x="155054" y="22174"/>
                  </a:lnTo>
                  <a:lnTo>
                    <a:pt x="155054" y="11099"/>
                  </a:lnTo>
                  <a:close/>
                </a:path>
                <a:path w="620395" h="33654">
                  <a:moveTo>
                    <a:pt x="210451" y="11099"/>
                  </a:moveTo>
                  <a:lnTo>
                    <a:pt x="199377" y="11099"/>
                  </a:lnTo>
                  <a:lnTo>
                    <a:pt x="188302" y="11099"/>
                  </a:lnTo>
                  <a:lnTo>
                    <a:pt x="177228" y="11099"/>
                  </a:lnTo>
                  <a:lnTo>
                    <a:pt x="166154" y="11099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74"/>
                  </a:lnTo>
                  <a:lnTo>
                    <a:pt x="210451" y="22174"/>
                  </a:lnTo>
                  <a:lnTo>
                    <a:pt x="210451" y="11099"/>
                  </a:lnTo>
                  <a:close/>
                </a:path>
                <a:path w="620395" h="33654">
                  <a:moveTo>
                    <a:pt x="210451" y="0"/>
                  </a:moveTo>
                  <a:lnTo>
                    <a:pt x="199377" y="0"/>
                  </a:lnTo>
                  <a:lnTo>
                    <a:pt x="199377" y="11074"/>
                  </a:lnTo>
                  <a:lnTo>
                    <a:pt x="210451" y="11074"/>
                  </a:lnTo>
                  <a:lnTo>
                    <a:pt x="210451" y="0"/>
                  </a:lnTo>
                  <a:close/>
                </a:path>
                <a:path w="620395" h="33654">
                  <a:moveTo>
                    <a:pt x="232613" y="11099"/>
                  </a:moveTo>
                  <a:lnTo>
                    <a:pt x="221538" y="11099"/>
                  </a:lnTo>
                  <a:lnTo>
                    <a:pt x="221538" y="22161"/>
                  </a:lnTo>
                  <a:lnTo>
                    <a:pt x="210464" y="22161"/>
                  </a:lnTo>
                  <a:lnTo>
                    <a:pt x="210464" y="33235"/>
                  </a:lnTo>
                  <a:lnTo>
                    <a:pt x="221538" y="33235"/>
                  </a:lnTo>
                  <a:lnTo>
                    <a:pt x="221538" y="22174"/>
                  </a:lnTo>
                  <a:lnTo>
                    <a:pt x="232613" y="22174"/>
                  </a:lnTo>
                  <a:lnTo>
                    <a:pt x="232613" y="11099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21538" y="0"/>
                  </a:lnTo>
                  <a:lnTo>
                    <a:pt x="210464" y="0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54762" y="11099"/>
                  </a:moveTo>
                  <a:lnTo>
                    <a:pt x="243687" y="11099"/>
                  </a:lnTo>
                  <a:lnTo>
                    <a:pt x="243687" y="22161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54762" y="22174"/>
                  </a:lnTo>
                  <a:lnTo>
                    <a:pt x="254762" y="11099"/>
                  </a:lnTo>
                  <a:close/>
                </a:path>
                <a:path w="620395" h="33654">
                  <a:moveTo>
                    <a:pt x="287997" y="11099"/>
                  </a:moveTo>
                  <a:lnTo>
                    <a:pt x="276923" y="11099"/>
                  </a:lnTo>
                  <a:lnTo>
                    <a:pt x="276923" y="22174"/>
                  </a:lnTo>
                  <a:lnTo>
                    <a:pt x="287997" y="22174"/>
                  </a:lnTo>
                  <a:lnTo>
                    <a:pt x="287997" y="11099"/>
                  </a:lnTo>
                  <a:close/>
                </a:path>
                <a:path w="620395" h="33654">
                  <a:moveTo>
                    <a:pt x="310146" y="22161"/>
                  </a:moveTo>
                  <a:lnTo>
                    <a:pt x="299072" y="22161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61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54457" y="22161"/>
                  </a:moveTo>
                  <a:lnTo>
                    <a:pt x="343382" y="22161"/>
                  </a:lnTo>
                  <a:lnTo>
                    <a:pt x="343382" y="11099"/>
                  </a:lnTo>
                  <a:lnTo>
                    <a:pt x="332308" y="11099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54457" y="22161"/>
                  </a:lnTo>
                  <a:close/>
                </a:path>
                <a:path w="620395" h="33654">
                  <a:moveTo>
                    <a:pt x="354457" y="0"/>
                  </a:move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54457" y="0"/>
                  </a:lnTo>
                  <a:close/>
                </a:path>
                <a:path w="620395" h="33654">
                  <a:moveTo>
                    <a:pt x="376605" y="11099"/>
                  </a:moveTo>
                  <a:lnTo>
                    <a:pt x="365531" y="11099"/>
                  </a:lnTo>
                  <a:lnTo>
                    <a:pt x="365531" y="22174"/>
                  </a:lnTo>
                  <a:lnTo>
                    <a:pt x="376605" y="22174"/>
                  </a:lnTo>
                  <a:lnTo>
                    <a:pt x="376605" y="11099"/>
                  </a:lnTo>
                  <a:close/>
                </a:path>
                <a:path w="620395" h="33654">
                  <a:moveTo>
                    <a:pt x="387692" y="0"/>
                  </a:move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87692" y="0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1990" y="11099"/>
                  </a:moveTo>
                  <a:lnTo>
                    <a:pt x="431990" y="11099"/>
                  </a:lnTo>
                  <a:lnTo>
                    <a:pt x="376618" y="11099"/>
                  </a:lnTo>
                  <a:lnTo>
                    <a:pt x="376618" y="22174"/>
                  </a:lnTo>
                  <a:lnTo>
                    <a:pt x="387692" y="22174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74"/>
                  </a:lnTo>
                  <a:lnTo>
                    <a:pt x="431990" y="11099"/>
                  </a:lnTo>
                  <a:close/>
                </a:path>
                <a:path w="620395" h="33654">
                  <a:moveTo>
                    <a:pt x="443077" y="11099"/>
                  </a:moveTo>
                  <a:lnTo>
                    <a:pt x="432003" y="11099"/>
                  </a:lnTo>
                  <a:lnTo>
                    <a:pt x="432003" y="22174"/>
                  </a:lnTo>
                  <a:lnTo>
                    <a:pt x="443077" y="22174"/>
                  </a:lnTo>
                  <a:lnTo>
                    <a:pt x="443077" y="11099"/>
                  </a:lnTo>
                  <a:close/>
                </a:path>
                <a:path w="62039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65226" y="11074"/>
                  </a:lnTo>
                  <a:lnTo>
                    <a:pt x="465226" y="0"/>
                  </a:lnTo>
                  <a:close/>
                </a:path>
                <a:path w="620395" h="33654">
                  <a:moveTo>
                    <a:pt x="476300" y="11099"/>
                  </a:moveTo>
                  <a:lnTo>
                    <a:pt x="465226" y="11099"/>
                  </a:lnTo>
                  <a:lnTo>
                    <a:pt x="454152" y="11099"/>
                  </a:lnTo>
                  <a:lnTo>
                    <a:pt x="454152" y="22174"/>
                  </a:lnTo>
                  <a:lnTo>
                    <a:pt x="465226" y="22174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74"/>
                  </a:lnTo>
                  <a:lnTo>
                    <a:pt x="476300" y="11099"/>
                  </a:lnTo>
                  <a:close/>
                </a:path>
                <a:path w="62039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20395" h="33654">
                  <a:moveTo>
                    <a:pt x="509536" y="11099"/>
                  </a:moveTo>
                  <a:lnTo>
                    <a:pt x="498462" y="11099"/>
                  </a:lnTo>
                  <a:lnTo>
                    <a:pt x="487387" y="11099"/>
                  </a:lnTo>
                  <a:lnTo>
                    <a:pt x="487387" y="22174"/>
                  </a:lnTo>
                  <a:lnTo>
                    <a:pt x="498462" y="22174"/>
                  </a:lnTo>
                  <a:lnTo>
                    <a:pt x="509536" y="22174"/>
                  </a:lnTo>
                  <a:lnTo>
                    <a:pt x="509536" y="11099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42759" y="11099"/>
                  </a:moveTo>
                  <a:lnTo>
                    <a:pt x="531685" y="11099"/>
                  </a:lnTo>
                  <a:lnTo>
                    <a:pt x="520611" y="11099"/>
                  </a:lnTo>
                  <a:lnTo>
                    <a:pt x="520611" y="22174"/>
                  </a:lnTo>
                  <a:lnTo>
                    <a:pt x="531685" y="22174"/>
                  </a:lnTo>
                  <a:lnTo>
                    <a:pt x="542759" y="22174"/>
                  </a:lnTo>
                  <a:lnTo>
                    <a:pt x="542759" y="11099"/>
                  </a:lnTo>
                  <a:close/>
                </a:path>
                <a:path w="620395" h="33654">
                  <a:moveTo>
                    <a:pt x="564921" y="11099"/>
                  </a:moveTo>
                  <a:lnTo>
                    <a:pt x="553847" y="11099"/>
                  </a:lnTo>
                  <a:lnTo>
                    <a:pt x="542772" y="11099"/>
                  </a:lnTo>
                  <a:lnTo>
                    <a:pt x="542772" y="22174"/>
                  </a:lnTo>
                  <a:lnTo>
                    <a:pt x="553847" y="22174"/>
                  </a:lnTo>
                  <a:lnTo>
                    <a:pt x="564921" y="22174"/>
                  </a:lnTo>
                  <a:lnTo>
                    <a:pt x="564921" y="11099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98144" y="11099"/>
                  </a:moveTo>
                  <a:lnTo>
                    <a:pt x="587070" y="11099"/>
                  </a:lnTo>
                  <a:lnTo>
                    <a:pt x="587070" y="22174"/>
                  </a:lnTo>
                  <a:lnTo>
                    <a:pt x="598144" y="22174"/>
                  </a:lnTo>
                  <a:lnTo>
                    <a:pt x="598144" y="11099"/>
                  </a:lnTo>
                  <a:close/>
                </a:path>
                <a:path w="620395" h="33654">
                  <a:moveTo>
                    <a:pt x="620306" y="11099"/>
                  </a:moveTo>
                  <a:lnTo>
                    <a:pt x="609231" y="11099"/>
                  </a:lnTo>
                  <a:lnTo>
                    <a:pt x="609231" y="22174"/>
                  </a:lnTo>
                  <a:lnTo>
                    <a:pt x="620306" y="22174"/>
                  </a:lnTo>
                  <a:lnTo>
                    <a:pt x="620306" y="11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1935" y="4519497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22148" y="11074"/>
                  </a:moveTo>
                  <a:lnTo>
                    <a:pt x="11074" y="11074"/>
                  </a:lnTo>
                  <a:lnTo>
                    <a:pt x="11074" y="22148"/>
                  </a:lnTo>
                  <a:lnTo>
                    <a:pt x="0" y="22148"/>
                  </a:lnTo>
                  <a:lnTo>
                    <a:pt x="0" y="33223"/>
                  </a:lnTo>
                  <a:lnTo>
                    <a:pt x="0" y="44297"/>
                  </a:lnTo>
                  <a:lnTo>
                    <a:pt x="11074" y="44297"/>
                  </a:lnTo>
                  <a:lnTo>
                    <a:pt x="22148" y="44297"/>
                  </a:lnTo>
                  <a:lnTo>
                    <a:pt x="22148" y="33235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44310" y="11074"/>
                  </a:lnTo>
                  <a:lnTo>
                    <a:pt x="44310" y="22148"/>
                  </a:lnTo>
                  <a:lnTo>
                    <a:pt x="55384" y="22148"/>
                  </a:lnTo>
                  <a:lnTo>
                    <a:pt x="55384" y="33223"/>
                  </a:lnTo>
                  <a:lnTo>
                    <a:pt x="44310" y="33223"/>
                  </a:lnTo>
                  <a:lnTo>
                    <a:pt x="44310" y="44297"/>
                  </a:lnTo>
                  <a:lnTo>
                    <a:pt x="55384" y="44297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44297"/>
                  </a:lnTo>
                  <a:lnTo>
                    <a:pt x="88607" y="44297"/>
                  </a:lnTo>
                  <a:lnTo>
                    <a:pt x="99682" y="44297"/>
                  </a:lnTo>
                  <a:lnTo>
                    <a:pt x="99682" y="33223"/>
                  </a:lnTo>
                  <a:lnTo>
                    <a:pt x="88607" y="33223"/>
                  </a:lnTo>
                  <a:lnTo>
                    <a:pt x="88607" y="22148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99695" y="11074"/>
                  </a:ln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21843" y="44297"/>
                  </a:lnTo>
                  <a:lnTo>
                    <a:pt x="132918" y="44297"/>
                  </a:lnTo>
                  <a:lnTo>
                    <a:pt x="132918" y="33235"/>
                  </a:lnTo>
                  <a:lnTo>
                    <a:pt x="132918" y="22148"/>
                  </a:lnTo>
                  <a:lnTo>
                    <a:pt x="132918" y="11074"/>
                  </a:lnTo>
                  <a:close/>
                </a:path>
                <a:path w="631825" h="44450">
                  <a:moveTo>
                    <a:pt x="155054" y="11074"/>
                  </a:moveTo>
                  <a:lnTo>
                    <a:pt x="143992" y="11074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48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77228" y="22148"/>
                  </a:lnTo>
                  <a:lnTo>
                    <a:pt x="177228" y="11074"/>
                  </a:lnTo>
                  <a:close/>
                </a:path>
                <a:path w="631825" h="44450">
                  <a:moveTo>
                    <a:pt x="210451" y="11074"/>
                  </a:moveTo>
                  <a:lnTo>
                    <a:pt x="199377" y="11074"/>
                  </a:lnTo>
                  <a:lnTo>
                    <a:pt x="188302" y="11074"/>
                  </a:lnTo>
                  <a:lnTo>
                    <a:pt x="188302" y="22148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44450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44450">
                  <a:moveTo>
                    <a:pt x="287997" y="22148"/>
                  </a:move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22148"/>
                  </a:lnTo>
                  <a:close/>
                </a:path>
                <a:path w="631825" h="44450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31825" h="44450">
                  <a:moveTo>
                    <a:pt x="332308" y="22148"/>
                  </a:move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32308" y="22148"/>
                  </a:lnTo>
                  <a:close/>
                </a:path>
                <a:path w="63182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48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44450">
                  <a:moveTo>
                    <a:pt x="398767" y="22148"/>
                  </a:move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48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22148"/>
                  </a:moveTo>
                  <a:lnTo>
                    <a:pt x="465226" y="22148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76300" y="22148"/>
                  </a:lnTo>
                  <a:close/>
                </a:path>
                <a:path w="631825" h="44450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44450">
                  <a:moveTo>
                    <a:pt x="509536" y="22148"/>
                  </a:moveTo>
                  <a:lnTo>
                    <a:pt x="498462" y="22148"/>
                  </a:lnTo>
                  <a:lnTo>
                    <a:pt x="498462" y="11074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87387" y="33235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48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11074"/>
                  </a:move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31685" y="11074"/>
                  </a:lnTo>
                  <a:close/>
                </a:path>
                <a:path w="631825" h="44450">
                  <a:moveTo>
                    <a:pt x="553847" y="22148"/>
                  </a:moveTo>
                  <a:lnTo>
                    <a:pt x="542772" y="22148"/>
                  </a:lnTo>
                  <a:lnTo>
                    <a:pt x="542772" y="33235"/>
                  </a:lnTo>
                  <a:lnTo>
                    <a:pt x="553847" y="33235"/>
                  </a:lnTo>
                  <a:lnTo>
                    <a:pt x="553847" y="22148"/>
                  </a:lnTo>
                  <a:close/>
                </a:path>
                <a:path w="631825" h="44450">
                  <a:moveTo>
                    <a:pt x="598144" y="22148"/>
                  </a:moveTo>
                  <a:lnTo>
                    <a:pt x="587070" y="22148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48"/>
                  </a:lnTo>
                  <a:close/>
                </a:path>
                <a:path w="631825" h="44450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64921" y="22148"/>
                  </a:lnTo>
                  <a:lnTo>
                    <a:pt x="564921" y="33235"/>
                  </a:lnTo>
                  <a:lnTo>
                    <a:pt x="575995" y="33235"/>
                  </a:lnTo>
                  <a:lnTo>
                    <a:pt x="575995" y="22148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44450">
                  <a:moveTo>
                    <a:pt x="609231" y="0"/>
                  </a:move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0"/>
                  </a:lnTo>
                  <a:close/>
                </a:path>
                <a:path w="631825" h="44450">
                  <a:moveTo>
                    <a:pt x="631380" y="11074"/>
                  </a:moveTo>
                  <a:lnTo>
                    <a:pt x="620306" y="11074"/>
                  </a:lnTo>
                  <a:lnTo>
                    <a:pt x="620306" y="22148"/>
                  </a:lnTo>
                  <a:lnTo>
                    <a:pt x="631380" y="22148"/>
                  </a:lnTo>
                  <a:lnTo>
                    <a:pt x="631380" y="11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03009" y="4552721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33223" y="11087"/>
                  </a:moveTo>
                  <a:lnTo>
                    <a:pt x="22148" y="11087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33223" y="11087"/>
                  </a:lnTo>
                  <a:close/>
                </a:path>
                <a:path w="620395" h="33654">
                  <a:moveTo>
                    <a:pt x="88607" y="11087"/>
                  </a:moveTo>
                  <a:lnTo>
                    <a:pt x="88607" y="11087"/>
                  </a:lnTo>
                  <a:lnTo>
                    <a:pt x="33235" y="11087"/>
                  </a:lnTo>
                  <a:lnTo>
                    <a:pt x="33235" y="22161"/>
                  </a:lnTo>
                  <a:lnTo>
                    <a:pt x="33235" y="33248"/>
                  </a:lnTo>
                  <a:lnTo>
                    <a:pt x="44310" y="33248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66459" y="22161"/>
                  </a:lnTo>
                  <a:lnTo>
                    <a:pt x="77533" y="22161"/>
                  </a:lnTo>
                  <a:lnTo>
                    <a:pt x="88607" y="22161"/>
                  </a:lnTo>
                  <a:lnTo>
                    <a:pt x="88607" y="11087"/>
                  </a:lnTo>
                  <a:close/>
                </a:path>
                <a:path w="620395" h="33654">
                  <a:moveTo>
                    <a:pt x="99695" y="11087"/>
                  </a:moveTo>
                  <a:lnTo>
                    <a:pt x="88620" y="11087"/>
                  </a:lnTo>
                  <a:lnTo>
                    <a:pt x="88620" y="22161"/>
                  </a:lnTo>
                  <a:lnTo>
                    <a:pt x="99695" y="22161"/>
                  </a:lnTo>
                  <a:lnTo>
                    <a:pt x="99695" y="11087"/>
                  </a:lnTo>
                  <a:close/>
                </a:path>
                <a:path w="620395" h="33654">
                  <a:moveTo>
                    <a:pt x="110769" y="22161"/>
                  </a:move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10769" y="22161"/>
                  </a:lnTo>
                  <a:close/>
                </a:path>
                <a:path w="620395" h="33654">
                  <a:moveTo>
                    <a:pt x="121843" y="0"/>
                  </a:moveTo>
                  <a:lnTo>
                    <a:pt x="110769" y="0"/>
                  </a:lnTo>
                  <a:lnTo>
                    <a:pt x="110769" y="11074"/>
                  </a:lnTo>
                  <a:lnTo>
                    <a:pt x="121843" y="11074"/>
                  </a:lnTo>
                  <a:lnTo>
                    <a:pt x="121843" y="0"/>
                  </a:lnTo>
                  <a:close/>
                </a:path>
                <a:path w="620395" h="33654">
                  <a:moveTo>
                    <a:pt x="143979" y="11087"/>
                  </a:moveTo>
                  <a:lnTo>
                    <a:pt x="132918" y="11087"/>
                  </a:lnTo>
                  <a:lnTo>
                    <a:pt x="121843" y="11087"/>
                  </a:lnTo>
                  <a:lnTo>
                    <a:pt x="121843" y="22161"/>
                  </a:lnTo>
                  <a:lnTo>
                    <a:pt x="121843" y="33248"/>
                  </a:lnTo>
                  <a:lnTo>
                    <a:pt x="132918" y="33248"/>
                  </a:lnTo>
                  <a:lnTo>
                    <a:pt x="143979" y="33248"/>
                  </a:lnTo>
                  <a:lnTo>
                    <a:pt x="143979" y="22161"/>
                  </a:lnTo>
                  <a:lnTo>
                    <a:pt x="143979" y="11087"/>
                  </a:lnTo>
                  <a:close/>
                </a:path>
                <a:path w="620395" h="33654">
                  <a:moveTo>
                    <a:pt x="143979" y="0"/>
                  </a:moveTo>
                  <a:lnTo>
                    <a:pt x="132918" y="0"/>
                  </a:lnTo>
                  <a:lnTo>
                    <a:pt x="132918" y="11074"/>
                  </a:lnTo>
                  <a:lnTo>
                    <a:pt x="143979" y="11074"/>
                  </a:lnTo>
                  <a:lnTo>
                    <a:pt x="143979" y="0"/>
                  </a:lnTo>
                  <a:close/>
                </a:path>
                <a:path w="620395" h="33654">
                  <a:moveTo>
                    <a:pt x="155079" y="11087"/>
                  </a:moveTo>
                  <a:lnTo>
                    <a:pt x="144005" y="11087"/>
                  </a:lnTo>
                  <a:lnTo>
                    <a:pt x="144005" y="22161"/>
                  </a:lnTo>
                  <a:lnTo>
                    <a:pt x="155079" y="22161"/>
                  </a:lnTo>
                  <a:lnTo>
                    <a:pt x="155079" y="11087"/>
                  </a:lnTo>
                  <a:close/>
                </a:path>
                <a:path w="620395" h="33654">
                  <a:moveTo>
                    <a:pt x="166154" y="0"/>
                  </a:moveTo>
                  <a:lnTo>
                    <a:pt x="155079" y="0"/>
                  </a:lnTo>
                  <a:lnTo>
                    <a:pt x="144005" y="0"/>
                  </a:lnTo>
                  <a:lnTo>
                    <a:pt x="144005" y="11074"/>
                  </a:lnTo>
                  <a:lnTo>
                    <a:pt x="155079" y="11074"/>
                  </a:lnTo>
                  <a:lnTo>
                    <a:pt x="166154" y="11074"/>
                  </a:lnTo>
                  <a:lnTo>
                    <a:pt x="166154" y="0"/>
                  </a:lnTo>
                  <a:close/>
                </a:path>
                <a:path w="620395" h="33654">
                  <a:moveTo>
                    <a:pt x="188302" y="22161"/>
                  </a:moveTo>
                  <a:lnTo>
                    <a:pt x="177228" y="22161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close/>
                </a:path>
                <a:path w="620395" h="33654">
                  <a:moveTo>
                    <a:pt x="199377" y="11087"/>
                  </a:moveTo>
                  <a:lnTo>
                    <a:pt x="188302" y="11087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199377" y="11087"/>
                  </a:lnTo>
                  <a:close/>
                </a:path>
                <a:path w="620395" h="33654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20395" h="33654">
                  <a:moveTo>
                    <a:pt x="221538" y="0"/>
                  </a:moveTo>
                  <a:lnTo>
                    <a:pt x="210464" y="0"/>
                  </a:lnTo>
                  <a:lnTo>
                    <a:pt x="199390" y="0"/>
                  </a:lnTo>
                  <a:lnTo>
                    <a:pt x="199390" y="11074"/>
                  </a:lnTo>
                  <a:lnTo>
                    <a:pt x="210464" y="11074"/>
                  </a:lnTo>
                  <a:lnTo>
                    <a:pt x="221538" y="11074"/>
                  </a:lnTo>
                  <a:lnTo>
                    <a:pt x="221538" y="0"/>
                  </a:lnTo>
                  <a:close/>
                </a:path>
                <a:path w="620395" h="33654">
                  <a:moveTo>
                    <a:pt x="243687" y="0"/>
                  </a:moveTo>
                  <a:lnTo>
                    <a:pt x="232613" y="0"/>
                  </a:lnTo>
                  <a:lnTo>
                    <a:pt x="232613" y="11074"/>
                  </a:lnTo>
                  <a:lnTo>
                    <a:pt x="243687" y="11074"/>
                  </a:lnTo>
                  <a:lnTo>
                    <a:pt x="243687" y="0"/>
                  </a:lnTo>
                  <a:close/>
                </a:path>
                <a:path w="620395" h="33654">
                  <a:moveTo>
                    <a:pt x="254762" y="22161"/>
                  </a:moveTo>
                  <a:lnTo>
                    <a:pt x="243687" y="22161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54762" y="22161"/>
                  </a:lnTo>
                  <a:close/>
                </a:path>
                <a:path w="620395" h="33654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20395" h="33654">
                  <a:moveTo>
                    <a:pt x="287997" y="0"/>
                  </a:moveTo>
                  <a:lnTo>
                    <a:pt x="276923" y="0"/>
                  </a:lnTo>
                  <a:lnTo>
                    <a:pt x="265849" y="0"/>
                  </a:lnTo>
                  <a:lnTo>
                    <a:pt x="254774" y="0"/>
                  </a:lnTo>
                  <a:lnTo>
                    <a:pt x="254774" y="11074"/>
                  </a:lnTo>
                  <a:lnTo>
                    <a:pt x="265849" y="11074"/>
                  </a:lnTo>
                  <a:lnTo>
                    <a:pt x="276923" y="11074"/>
                  </a:lnTo>
                  <a:lnTo>
                    <a:pt x="287997" y="11074"/>
                  </a:lnTo>
                  <a:lnTo>
                    <a:pt x="287997" y="0"/>
                  </a:lnTo>
                  <a:close/>
                </a:path>
                <a:path w="620395" h="33654">
                  <a:moveTo>
                    <a:pt x="310146" y="11087"/>
                  </a:moveTo>
                  <a:lnTo>
                    <a:pt x="299072" y="11087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10146" y="22161"/>
                  </a:lnTo>
                  <a:lnTo>
                    <a:pt x="310146" y="11087"/>
                  </a:lnTo>
                  <a:close/>
                </a:path>
                <a:path w="620395" h="33654">
                  <a:moveTo>
                    <a:pt x="310146" y="0"/>
                  </a:moveTo>
                  <a:lnTo>
                    <a:pt x="299072" y="0"/>
                  </a:lnTo>
                  <a:lnTo>
                    <a:pt x="299072" y="11074"/>
                  </a:lnTo>
                  <a:lnTo>
                    <a:pt x="310146" y="11074"/>
                  </a:lnTo>
                  <a:lnTo>
                    <a:pt x="310146" y="0"/>
                  </a:lnTo>
                  <a:close/>
                </a:path>
                <a:path w="620395" h="33654">
                  <a:moveTo>
                    <a:pt x="321233" y="22161"/>
                  </a:moveTo>
                  <a:lnTo>
                    <a:pt x="310159" y="22161"/>
                  </a:lnTo>
                  <a:lnTo>
                    <a:pt x="310159" y="33248"/>
                  </a:lnTo>
                  <a:lnTo>
                    <a:pt x="321233" y="33248"/>
                  </a:lnTo>
                  <a:lnTo>
                    <a:pt x="321233" y="22161"/>
                  </a:lnTo>
                  <a:close/>
                </a:path>
                <a:path w="620395" h="33654">
                  <a:moveTo>
                    <a:pt x="354457" y="11087"/>
                  </a:moveTo>
                  <a:lnTo>
                    <a:pt x="343382" y="11087"/>
                  </a:lnTo>
                  <a:lnTo>
                    <a:pt x="332308" y="11087"/>
                  </a:lnTo>
                  <a:lnTo>
                    <a:pt x="332308" y="22161"/>
                  </a:lnTo>
                  <a:lnTo>
                    <a:pt x="343382" y="22161"/>
                  </a:lnTo>
                  <a:lnTo>
                    <a:pt x="354457" y="22161"/>
                  </a:lnTo>
                  <a:lnTo>
                    <a:pt x="354457" y="11087"/>
                  </a:lnTo>
                  <a:close/>
                </a:path>
                <a:path w="620395" h="33654">
                  <a:moveTo>
                    <a:pt x="365531" y="22161"/>
                  </a:moveTo>
                  <a:lnTo>
                    <a:pt x="354457" y="22161"/>
                  </a:lnTo>
                  <a:lnTo>
                    <a:pt x="354457" y="33248"/>
                  </a:lnTo>
                  <a:lnTo>
                    <a:pt x="365531" y="33248"/>
                  </a:lnTo>
                  <a:lnTo>
                    <a:pt x="365531" y="22161"/>
                  </a:lnTo>
                  <a:close/>
                </a:path>
                <a:path w="620395" h="33654">
                  <a:moveTo>
                    <a:pt x="365531" y="0"/>
                  </a:moveTo>
                  <a:lnTo>
                    <a:pt x="354457" y="0"/>
                  </a:lnTo>
                  <a:lnTo>
                    <a:pt x="343382" y="0"/>
                  </a:lnTo>
                  <a:lnTo>
                    <a:pt x="343382" y="11074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0"/>
                  </a:lnTo>
                  <a:close/>
                </a:path>
                <a:path w="620395" h="33654">
                  <a:moveTo>
                    <a:pt x="376618" y="11087"/>
                  </a:moveTo>
                  <a:lnTo>
                    <a:pt x="365544" y="11087"/>
                  </a:lnTo>
                  <a:lnTo>
                    <a:pt x="365544" y="22161"/>
                  </a:lnTo>
                  <a:lnTo>
                    <a:pt x="365544" y="33248"/>
                  </a:lnTo>
                  <a:lnTo>
                    <a:pt x="376618" y="33248"/>
                  </a:lnTo>
                  <a:lnTo>
                    <a:pt x="376618" y="22161"/>
                  </a:lnTo>
                  <a:lnTo>
                    <a:pt x="376618" y="11087"/>
                  </a:lnTo>
                  <a:close/>
                </a:path>
                <a:path w="620395" h="33654">
                  <a:moveTo>
                    <a:pt x="420916" y="0"/>
                  </a:moveTo>
                  <a:lnTo>
                    <a:pt x="409841" y="0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409841" y="11074"/>
                  </a:lnTo>
                  <a:lnTo>
                    <a:pt x="420916" y="11074"/>
                  </a:lnTo>
                  <a:lnTo>
                    <a:pt x="420916" y="0"/>
                  </a:lnTo>
                  <a:close/>
                </a:path>
                <a:path w="620395" h="33654">
                  <a:moveTo>
                    <a:pt x="432003" y="0"/>
                  </a:moveTo>
                  <a:lnTo>
                    <a:pt x="420928" y="0"/>
                  </a:lnTo>
                  <a:lnTo>
                    <a:pt x="420928" y="11074"/>
                  </a:lnTo>
                  <a:lnTo>
                    <a:pt x="432003" y="11074"/>
                  </a:lnTo>
                  <a:lnTo>
                    <a:pt x="432003" y="0"/>
                  </a:lnTo>
                  <a:close/>
                </a:path>
                <a:path w="620395" h="33654">
                  <a:moveTo>
                    <a:pt x="443077" y="11087"/>
                  </a:moveTo>
                  <a:lnTo>
                    <a:pt x="432003" y="11087"/>
                  </a:lnTo>
                  <a:lnTo>
                    <a:pt x="420928" y="11087"/>
                  </a:lnTo>
                  <a:lnTo>
                    <a:pt x="420928" y="22161"/>
                  </a:lnTo>
                  <a:lnTo>
                    <a:pt x="432003" y="22161"/>
                  </a:lnTo>
                  <a:lnTo>
                    <a:pt x="443077" y="22161"/>
                  </a:lnTo>
                  <a:lnTo>
                    <a:pt x="443077" y="11087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54152" y="11074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76300" y="11087"/>
                  </a:moveTo>
                  <a:lnTo>
                    <a:pt x="465226" y="11087"/>
                  </a:lnTo>
                  <a:lnTo>
                    <a:pt x="454152" y="11087"/>
                  </a:lnTo>
                  <a:lnTo>
                    <a:pt x="454152" y="22161"/>
                  </a:lnTo>
                  <a:lnTo>
                    <a:pt x="465226" y="22161"/>
                  </a:lnTo>
                  <a:lnTo>
                    <a:pt x="476300" y="22161"/>
                  </a:lnTo>
                  <a:lnTo>
                    <a:pt x="476300" y="11087"/>
                  </a:lnTo>
                  <a:close/>
                </a:path>
                <a:path w="620395" h="33654">
                  <a:moveTo>
                    <a:pt x="487387" y="11087"/>
                  </a:moveTo>
                  <a:lnTo>
                    <a:pt x="476313" y="11087"/>
                  </a:lnTo>
                  <a:lnTo>
                    <a:pt x="476313" y="22161"/>
                  </a:lnTo>
                  <a:lnTo>
                    <a:pt x="487387" y="22161"/>
                  </a:lnTo>
                  <a:lnTo>
                    <a:pt x="487387" y="11087"/>
                  </a:lnTo>
                  <a:close/>
                </a:path>
                <a:path w="620395" h="33654">
                  <a:moveTo>
                    <a:pt x="498462" y="0"/>
                  </a:moveTo>
                  <a:lnTo>
                    <a:pt x="487387" y="0"/>
                  </a:lnTo>
                  <a:lnTo>
                    <a:pt x="476313" y="0"/>
                  </a:lnTo>
                  <a:lnTo>
                    <a:pt x="476313" y="11074"/>
                  </a:lnTo>
                  <a:lnTo>
                    <a:pt x="487387" y="11074"/>
                  </a:lnTo>
                  <a:lnTo>
                    <a:pt x="498462" y="11074"/>
                  </a:lnTo>
                  <a:lnTo>
                    <a:pt x="498462" y="0"/>
                  </a:lnTo>
                  <a:close/>
                </a:path>
                <a:path w="620395" h="33654">
                  <a:moveTo>
                    <a:pt x="520611" y="11087"/>
                  </a:moveTo>
                  <a:lnTo>
                    <a:pt x="509536" y="11087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20611" y="11087"/>
                  </a:lnTo>
                  <a:close/>
                </a:path>
                <a:path w="620395" h="33654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520611" y="11074"/>
                  </a:lnTo>
                  <a:lnTo>
                    <a:pt x="520611" y="0"/>
                  </a:lnTo>
                  <a:close/>
                </a:path>
                <a:path w="620395" h="33654">
                  <a:moveTo>
                    <a:pt x="564921" y="0"/>
                  </a:move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64921" y="11074"/>
                  </a:lnTo>
                  <a:lnTo>
                    <a:pt x="564921" y="0"/>
                  </a:lnTo>
                  <a:close/>
                </a:path>
                <a:path w="620395" h="33654">
                  <a:moveTo>
                    <a:pt x="575995" y="11087"/>
                  </a:moveTo>
                  <a:lnTo>
                    <a:pt x="564921" y="11087"/>
                  </a:lnTo>
                  <a:lnTo>
                    <a:pt x="553847" y="11087"/>
                  </a:lnTo>
                  <a:lnTo>
                    <a:pt x="553847" y="22161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11087"/>
                  </a:lnTo>
                  <a:close/>
                </a:path>
                <a:path w="620395" h="33654">
                  <a:moveTo>
                    <a:pt x="587070" y="0"/>
                  </a:moveTo>
                  <a:lnTo>
                    <a:pt x="575995" y="0"/>
                  </a:lnTo>
                  <a:lnTo>
                    <a:pt x="575995" y="11074"/>
                  </a:lnTo>
                  <a:lnTo>
                    <a:pt x="587070" y="11074"/>
                  </a:lnTo>
                  <a:lnTo>
                    <a:pt x="587070" y="0"/>
                  </a:lnTo>
                  <a:close/>
                </a:path>
                <a:path w="620395" h="33654">
                  <a:moveTo>
                    <a:pt x="598157" y="0"/>
                  </a:moveTo>
                  <a:lnTo>
                    <a:pt x="587082" y="0"/>
                  </a:lnTo>
                  <a:lnTo>
                    <a:pt x="587082" y="11074"/>
                  </a:lnTo>
                  <a:lnTo>
                    <a:pt x="598157" y="11074"/>
                  </a:lnTo>
                  <a:lnTo>
                    <a:pt x="598157" y="0"/>
                  </a:lnTo>
                  <a:close/>
                </a:path>
                <a:path w="620395" h="33654">
                  <a:moveTo>
                    <a:pt x="620306" y="11087"/>
                  </a:moveTo>
                  <a:lnTo>
                    <a:pt x="609231" y="11087"/>
                  </a:lnTo>
                  <a:lnTo>
                    <a:pt x="598157" y="11087"/>
                  </a:lnTo>
                  <a:lnTo>
                    <a:pt x="587082" y="11087"/>
                  </a:lnTo>
                  <a:lnTo>
                    <a:pt x="587082" y="22161"/>
                  </a:lnTo>
                  <a:lnTo>
                    <a:pt x="598157" y="22161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87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1935" y="4574882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22148" y="11074"/>
                  </a:moveTo>
                  <a:lnTo>
                    <a:pt x="11074" y="11074"/>
                  </a:ln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22148" y="22148"/>
                  </a:lnTo>
                  <a:lnTo>
                    <a:pt x="22148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77533" y="33235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10769" y="22148"/>
                  </a:moveTo>
                  <a:lnTo>
                    <a:pt x="99695" y="22148"/>
                  </a:lnTo>
                  <a:lnTo>
                    <a:pt x="99695" y="33235"/>
                  </a:lnTo>
                  <a:lnTo>
                    <a:pt x="110769" y="33235"/>
                  </a:lnTo>
                  <a:lnTo>
                    <a:pt x="110769" y="22148"/>
                  </a:lnTo>
                  <a:close/>
                </a:path>
                <a:path w="631825" h="33654">
                  <a:moveTo>
                    <a:pt x="121843" y="11074"/>
                  </a:moveTo>
                  <a:lnTo>
                    <a:pt x="110769" y="11074"/>
                  </a:lnTo>
                  <a:lnTo>
                    <a:pt x="110769" y="22148"/>
                  </a:lnTo>
                  <a:lnTo>
                    <a:pt x="121843" y="22148"/>
                  </a:lnTo>
                  <a:lnTo>
                    <a:pt x="121843" y="11074"/>
                  </a:lnTo>
                  <a:close/>
                </a:path>
                <a:path w="631825" h="33654">
                  <a:moveTo>
                    <a:pt x="132918" y="22148"/>
                  </a:move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48"/>
                  </a:lnTo>
                  <a:close/>
                </a:path>
                <a:path w="63182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31825" h="33654">
                  <a:moveTo>
                    <a:pt x="188302" y="11074"/>
                  </a:moveTo>
                  <a:lnTo>
                    <a:pt x="177228" y="11074"/>
                  </a:lnTo>
                  <a:lnTo>
                    <a:pt x="177228" y="22148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88302" y="22148"/>
                  </a:lnTo>
                  <a:lnTo>
                    <a:pt x="18830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32613" y="11074"/>
                  </a:lnTo>
                  <a:lnTo>
                    <a:pt x="221538" y="11074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43687" y="22148"/>
                  </a:lnTo>
                  <a:lnTo>
                    <a:pt x="254762" y="22148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31825" h="33654">
                  <a:moveTo>
                    <a:pt x="310146" y="11074"/>
                  </a:move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310146" y="33235"/>
                  </a:lnTo>
                  <a:lnTo>
                    <a:pt x="310146" y="22148"/>
                  </a:lnTo>
                  <a:lnTo>
                    <a:pt x="310146" y="11074"/>
                  </a:lnTo>
                  <a:close/>
                </a:path>
                <a:path w="631825" h="33654">
                  <a:moveTo>
                    <a:pt x="365531" y="22148"/>
                  </a:moveTo>
                  <a:lnTo>
                    <a:pt x="354457" y="22148"/>
                  </a:lnTo>
                  <a:lnTo>
                    <a:pt x="354457" y="11074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35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54457" y="33235"/>
                  </a:lnTo>
                  <a:lnTo>
                    <a:pt x="365531" y="33235"/>
                  </a:lnTo>
                  <a:lnTo>
                    <a:pt x="365531" y="22148"/>
                  </a:lnTo>
                  <a:close/>
                </a:path>
                <a:path w="631825" h="33654">
                  <a:moveTo>
                    <a:pt x="376605" y="11074"/>
                  </a:moveTo>
                  <a:lnTo>
                    <a:pt x="365531" y="11074"/>
                  </a:lnTo>
                  <a:lnTo>
                    <a:pt x="365531" y="22148"/>
                  </a:lnTo>
                  <a:lnTo>
                    <a:pt x="376605" y="22148"/>
                  </a:lnTo>
                  <a:lnTo>
                    <a:pt x="376605" y="11074"/>
                  </a:lnTo>
                  <a:close/>
                </a:path>
                <a:path w="631825" h="33654">
                  <a:moveTo>
                    <a:pt x="420916" y="22148"/>
                  </a:moveTo>
                  <a:lnTo>
                    <a:pt x="409841" y="22148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76618" y="22148"/>
                  </a:lnTo>
                  <a:lnTo>
                    <a:pt x="387692" y="22148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20916" y="22148"/>
                  </a:lnTo>
                  <a:close/>
                </a:path>
                <a:path w="631825" h="33654">
                  <a:moveTo>
                    <a:pt x="431990" y="0"/>
                  </a:moveTo>
                  <a:lnTo>
                    <a:pt x="420916" y="0"/>
                  </a:lnTo>
                  <a:lnTo>
                    <a:pt x="420916" y="11087"/>
                  </a:lnTo>
                  <a:lnTo>
                    <a:pt x="431990" y="11087"/>
                  </a:lnTo>
                  <a:lnTo>
                    <a:pt x="431990" y="0"/>
                  </a:lnTo>
                  <a:close/>
                </a:path>
                <a:path w="631825" h="33654">
                  <a:moveTo>
                    <a:pt x="465226" y="0"/>
                  </a:moveTo>
                  <a:lnTo>
                    <a:pt x="454152" y="0"/>
                  </a:lnTo>
                  <a:lnTo>
                    <a:pt x="454152" y="11074"/>
                  </a:lnTo>
                  <a:lnTo>
                    <a:pt x="443077" y="11074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65226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87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20611" y="0"/>
                  </a:moveTo>
                  <a:lnTo>
                    <a:pt x="509536" y="0"/>
                  </a:lnTo>
                  <a:lnTo>
                    <a:pt x="498462" y="0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98144" y="0"/>
                  </a:lnTo>
                  <a:lnTo>
                    <a:pt x="542772" y="0"/>
                  </a:lnTo>
                  <a:lnTo>
                    <a:pt x="542772" y="11087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31380" y="11087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935" y="4597031"/>
              <a:ext cx="631825" cy="44450"/>
            </a:xfrm>
            <a:custGeom>
              <a:avLst/>
              <a:gdLst/>
              <a:ahLst/>
              <a:cxnLst/>
              <a:rect l="l" t="t" r="r" b="b"/>
              <a:pathLst>
                <a:path w="631825" h="44450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31825" h="44450">
                  <a:moveTo>
                    <a:pt x="33223" y="22161"/>
                  </a:moveTo>
                  <a:lnTo>
                    <a:pt x="22148" y="22161"/>
                  </a:lnTo>
                  <a:lnTo>
                    <a:pt x="11074" y="22161"/>
                  </a:lnTo>
                  <a:lnTo>
                    <a:pt x="11074" y="33235"/>
                  </a:lnTo>
                  <a:lnTo>
                    <a:pt x="0" y="33235"/>
                  </a:lnTo>
                  <a:lnTo>
                    <a:pt x="0" y="44310"/>
                  </a:lnTo>
                  <a:lnTo>
                    <a:pt x="11074" y="44310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33223" y="22161"/>
                  </a:lnTo>
                  <a:close/>
                </a:path>
                <a:path w="631825" h="44450">
                  <a:moveTo>
                    <a:pt x="44297" y="11074"/>
                  </a:moveTo>
                  <a:lnTo>
                    <a:pt x="33223" y="11074"/>
                  </a:lnTo>
                  <a:lnTo>
                    <a:pt x="33223" y="22148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31825" h="44450">
                  <a:moveTo>
                    <a:pt x="66459" y="22161"/>
                  </a:move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66459" y="22161"/>
                  </a:lnTo>
                  <a:close/>
                </a:path>
                <a:path w="631825" h="44450">
                  <a:moveTo>
                    <a:pt x="88607" y="11074"/>
                  </a:moveTo>
                  <a:lnTo>
                    <a:pt x="77533" y="11074"/>
                  </a:lnTo>
                  <a:lnTo>
                    <a:pt x="66459" y="11074"/>
                  </a:lnTo>
                  <a:lnTo>
                    <a:pt x="55384" y="11074"/>
                  </a:lnTo>
                  <a:lnTo>
                    <a:pt x="55384" y="22148"/>
                  </a:lnTo>
                  <a:lnTo>
                    <a:pt x="66459" y="22148"/>
                  </a:lnTo>
                  <a:lnTo>
                    <a:pt x="77533" y="22148"/>
                  </a:lnTo>
                  <a:lnTo>
                    <a:pt x="88607" y="22148"/>
                  </a:lnTo>
                  <a:lnTo>
                    <a:pt x="88607" y="11074"/>
                  </a:lnTo>
                  <a:close/>
                </a:path>
                <a:path w="631825" h="44450">
                  <a:moveTo>
                    <a:pt x="99682" y="22161"/>
                  </a:moveTo>
                  <a:lnTo>
                    <a:pt x="88607" y="22161"/>
                  </a:lnTo>
                  <a:lnTo>
                    <a:pt x="77533" y="22161"/>
                  </a:lnTo>
                  <a:lnTo>
                    <a:pt x="77533" y="33248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44450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31825" h="44450">
                  <a:moveTo>
                    <a:pt x="121843" y="22161"/>
                  </a:moveTo>
                  <a:lnTo>
                    <a:pt x="110769" y="22161"/>
                  </a:lnTo>
                  <a:lnTo>
                    <a:pt x="99695" y="22161"/>
                  </a:lnTo>
                  <a:lnTo>
                    <a:pt x="99695" y="33248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44450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32918" y="22148"/>
                  </a:lnTo>
                  <a:lnTo>
                    <a:pt x="143992" y="22148"/>
                  </a:lnTo>
                  <a:lnTo>
                    <a:pt x="143992" y="11074"/>
                  </a:lnTo>
                  <a:close/>
                </a:path>
                <a:path w="63182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48"/>
                  </a:lnTo>
                  <a:lnTo>
                    <a:pt x="155054" y="33248"/>
                  </a:lnTo>
                  <a:lnTo>
                    <a:pt x="155054" y="22161"/>
                  </a:lnTo>
                  <a:close/>
                </a:path>
                <a:path w="631825" h="44450">
                  <a:moveTo>
                    <a:pt x="166154" y="22161"/>
                  </a:moveTo>
                  <a:lnTo>
                    <a:pt x="155079" y="22161"/>
                  </a:lnTo>
                  <a:lnTo>
                    <a:pt x="155079" y="33248"/>
                  </a:lnTo>
                  <a:lnTo>
                    <a:pt x="166154" y="33248"/>
                  </a:lnTo>
                  <a:lnTo>
                    <a:pt x="166154" y="22161"/>
                  </a:lnTo>
                  <a:close/>
                </a:path>
                <a:path w="63182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88302" y="22161"/>
                  </a:lnTo>
                  <a:lnTo>
                    <a:pt x="177228" y="22161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99377" y="33248"/>
                  </a:lnTo>
                  <a:lnTo>
                    <a:pt x="210451" y="33248"/>
                  </a:lnTo>
                  <a:lnTo>
                    <a:pt x="210451" y="22161"/>
                  </a:lnTo>
                  <a:close/>
                </a:path>
                <a:path w="631825" h="44450">
                  <a:moveTo>
                    <a:pt x="221538" y="22161"/>
                  </a:moveTo>
                  <a:lnTo>
                    <a:pt x="210464" y="22161"/>
                  </a:lnTo>
                  <a:lnTo>
                    <a:pt x="210464" y="33248"/>
                  </a:lnTo>
                  <a:lnTo>
                    <a:pt x="221538" y="33248"/>
                  </a:lnTo>
                  <a:lnTo>
                    <a:pt x="221538" y="22161"/>
                  </a:lnTo>
                  <a:close/>
                </a:path>
                <a:path w="631825" h="44450">
                  <a:moveTo>
                    <a:pt x="243687" y="11074"/>
                  </a:moveTo>
                  <a:lnTo>
                    <a:pt x="232613" y="11074"/>
                  </a:lnTo>
                  <a:lnTo>
                    <a:pt x="232613" y="22148"/>
                  </a:lnTo>
                  <a:lnTo>
                    <a:pt x="243687" y="22148"/>
                  </a:lnTo>
                  <a:lnTo>
                    <a:pt x="243687" y="11074"/>
                  </a:lnTo>
                  <a:close/>
                </a:path>
                <a:path w="63182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43687" y="22161"/>
                  </a:ln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44450">
                  <a:moveTo>
                    <a:pt x="276923" y="22161"/>
                  </a:moveTo>
                  <a:lnTo>
                    <a:pt x="265849" y="22161"/>
                  </a:lnTo>
                  <a:lnTo>
                    <a:pt x="265849" y="33248"/>
                  </a:lnTo>
                  <a:lnTo>
                    <a:pt x="276923" y="33248"/>
                  </a:lnTo>
                  <a:lnTo>
                    <a:pt x="276923" y="22161"/>
                  </a:lnTo>
                  <a:close/>
                </a:path>
                <a:path w="631825" h="44450">
                  <a:moveTo>
                    <a:pt x="299072" y="22161"/>
                  </a:moveTo>
                  <a:lnTo>
                    <a:pt x="287997" y="22161"/>
                  </a:lnTo>
                  <a:lnTo>
                    <a:pt x="287997" y="33248"/>
                  </a:lnTo>
                  <a:lnTo>
                    <a:pt x="299072" y="33248"/>
                  </a:lnTo>
                  <a:lnTo>
                    <a:pt x="299072" y="22161"/>
                  </a:lnTo>
                  <a:close/>
                </a:path>
                <a:path w="63182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87997" y="22148"/>
                  </a:lnTo>
                  <a:lnTo>
                    <a:pt x="299072" y="22148"/>
                  </a:lnTo>
                  <a:lnTo>
                    <a:pt x="299072" y="11074"/>
                  </a:lnTo>
                  <a:close/>
                </a:path>
                <a:path w="631825" h="44450">
                  <a:moveTo>
                    <a:pt x="354457" y="22161"/>
                  </a:moveTo>
                  <a:lnTo>
                    <a:pt x="343382" y="22161"/>
                  </a:lnTo>
                  <a:lnTo>
                    <a:pt x="332308" y="22161"/>
                  </a:lnTo>
                  <a:lnTo>
                    <a:pt x="321233" y="22161"/>
                  </a:lnTo>
                  <a:lnTo>
                    <a:pt x="321233" y="33248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54457" y="33248"/>
                  </a:lnTo>
                  <a:lnTo>
                    <a:pt x="354457" y="22161"/>
                  </a:lnTo>
                  <a:close/>
                </a:path>
                <a:path w="631825" h="44450">
                  <a:moveTo>
                    <a:pt x="354457" y="11074"/>
                  </a:moveTo>
                  <a:lnTo>
                    <a:pt x="343382" y="11074"/>
                  </a:lnTo>
                  <a:lnTo>
                    <a:pt x="343382" y="22148"/>
                  </a:lnTo>
                  <a:lnTo>
                    <a:pt x="354457" y="22148"/>
                  </a:lnTo>
                  <a:lnTo>
                    <a:pt x="354457" y="11074"/>
                  </a:lnTo>
                  <a:close/>
                </a:path>
                <a:path w="631825" h="44450">
                  <a:moveTo>
                    <a:pt x="376605" y="22161"/>
                  </a:moveTo>
                  <a:lnTo>
                    <a:pt x="365531" y="22161"/>
                  </a:lnTo>
                  <a:lnTo>
                    <a:pt x="365531" y="33248"/>
                  </a:lnTo>
                  <a:lnTo>
                    <a:pt x="376605" y="33248"/>
                  </a:lnTo>
                  <a:lnTo>
                    <a:pt x="376605" y="22161"/>
                  </a:lnTo>
                  <a:close/>
                </a:path>
                <a:path w="631825" h="44450">
                  <a:moveTo>
                    <a:pt x="398767" y="11074"/>
                  </a:moveTo>
                  <a:lnTo>
                    <a:pt x="387692" y="11074"/>
                  </a:lnTo>
                  <a:lnTo>
                    <a:pt x="387692" y="22148"/>
                  </a:lnTo>
                  <a:lnTo>
                    <a:pt x="398767" y="22148"/>
                  </a:lnTo>
                  <a:lnTo>
                    <a:pt x="398767" y="11074"/>
                  </a:lnTo>
                  <a:close/>
                </a:path>
                <a:path w="631825" h="44450">
                  <a:moveTo>
                    <a:pt x="420916" y="22161"/>
                  </a:move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409841" y="33248"/>
                  </a:lnTo>
                  <a:lnTo>
                    <a:pt x="420916" y="33248"/>
                  </a:lnTo>
                  <a:lnTo>
                    <a:pt x="420916" y="22161"/>
                  </a:lnTo>
                  <a:close/>
                </a:path>
                <a:path w="63182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31825" h="44450">
                  <a:moveTo>
                    <a:pt x="476300" y="22161"/>
                  </a:moveTo>
                  <a:lnTo>
                    <a:pt x="465226" y="22161"/>
                  </a:lnTo>
                  <a:lnTo>
                    <a:pt x="454152" y="22161"/>
                  </a:lnTo>
                  <a:lnTo>
                    <a:pt x="454152" y="33248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44450">
                  <a:moveTo>
                    <a:pt x="476300" y="0"/>
                  </a:moveTo>
                  <a:lnTo>
                    <a:pt x="465226" y="0"/>
                  </a:lnTo>
                  <a:lnTo>
                    <a:pt x="454152" y="0"/>
                  </a:ln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43077" y="22148"/>
                  </a:lnTo>
                  <a:lnTo>
                    <a:pt x="454152" y="22148"/>
                  </a:lnTo>
                  <a:lnTo>
                    <a:pt x="465226" y="22148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0"/>
                  </a:lnTo>
                  <a:close/>
                </a:path>
                <a:path w="631825" h="44450">
                  <a:moveTo>
                    <a:pt x="498462" y="22161"/>
                  </a:moveTo>
                  <a:lnTo>
                    <a:pt x="487387" y="22161"/>
                  </a:lnTo>
                  <a:lnTo>
                    <a:pt x="487387" y="33248"/>
                  </a:lnTo>
                  <a:lnTo>
                    <a:pt x="498462" y="33248"/>
                  </a:lnTo>
                  <a:lnTo>
                    <a:pt x="498462" y="22161"/>
                  </a:lnTo>
                  <a:close/>
                </a:path>
                <a:path w="631825" h="44450">
                  <a:moveTo>
                    <a:pt x="520611" y="0"/>
                  </a:moveTo>
                  <a:lnTo>
                    <a:pt x="509536" y="0"/>
                  </a:lnTo>
                  <a:lnTo>
                    <a:pt x="509536" y="11074"/>
                  </a:lnTo>
                  <a:lnTo>
                    <a:pt x="498462" y="11074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20611" y="22148"/>
                  </a:lnTo>
                  <a:lnTo>
                    <a:pt x="520611" y="11087"/>
                  </a:lnTo>
                  <a:lnTo>
                    <a:pt x="520611" y="0"/>
                  </a:lnTo>
                  <a:close/>
                </a:path>
                <a:path w="631825" h="44450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74"/>
                  </a:lnTo>
                  <a:close/>
                </a:path>
                <a:path w="631825" h="44450">
                  <a:moveTo>
                    <a:pt x="553847" y="22161"/>
                  </a:move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53847" y="22161"/>
                  </a:lnTo>
                  <a:close/>
                </a:path>
                <a:path w="631825" h="44450">
                  <a:moveTo>
                    <a:pt x="598144" y="11074"/>
                  </a:move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64921" y="0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53847" y="22148"/>
                  </a:lnTo>
                  <a:lnTo>
                    <a:pt x="564921" y="22148"/>
                  </a:lnTo>
                  <a:lnTo>
                    <a:pt x="575995" y="22148"/>
                  </a:lnTo>
                  <a:lnTo>
                    <a:pt x="575995" y="11087"/>
                  </a:lnTo>
                  <a:lnTo>
                    <a:pt x="587070" y="11087"/>
                  </a:lnTo>
                  <a:lnTo>
                    <a:pt x="587070" y="22148"/>
                  </a:lnTo>
                  <a:lnTo>
                    <a:pt x="598144" y="22148"/>
                  </a:lnTo>
                  <a:lnTo>
                    <a:pt x="598144" y="11074"/>
                  </a:lnTo>
                  <a:close/>
                </a:path>
                <a:path w="631825" h="44450">
                  <a:moveTo>
                    <a:pt x="620306" y="11074"/>
                  </a:move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74"/>
                  </a:lnTo>
                  <a:close/>
                </a:path>
                <a:path w="631825" h="44450">
                  <a:moveTo>
                    <a:pt x="631380" y="22161"/>
                  </a:moveTo>
                  <a:lnTo>
                    <a:pt x="620306" y="22161"/>
                  </a:lnTo>
                  <a:lnTo>
                    <a:pt x="609231" y="22161"/>
                  </a:lnTo>
                  <a:lnTo>
                    <a:pt x="609231" y="33248"/>
                  </a:lnTo>
                  <a:lnTo>
                    <a:pt x="620306" y="33248"/>
                  </a:lnTo>
                  <a:lnTo>
                    <a:pt x="631380" y="33248"/>
                  </a:lnTo>
                  <a:lnTo>
                    <a:pt x="631380" y="221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084" y="4635804"/>
              <a:ext cx="243840" cy="0"/>
            </a:xfrm>
            <a:custGeom>
              <a:avLst/>
              <a:gdLst/>
              <a:ahLst/>
              <a:cxnLst/>
              <a:rect l="l" t="t" r="r" b="b"/>
              <a:pathLst>
                <a:path w="243840">
                  <a:moveTo>
                    <a:pt x="0" y="0"/>
                  </a:moveTo>
                  <a:lnTo>
                    <a:pt x="243687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1935" y="4630267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11074" y="11074"/>
                  </a:lnTo>
                  <a:lnTo>
                    <a:pt x="0" y="11074"/>
                  </a:lnTo>
                  <a:lnTo>
                    <a:pt x="0" y="22161"/>
                  </a:lnTo>
                  <a:lnTo>
                    <a:pt x="11074" y="22161"/>
                  </a:lnTo>
                  <a:lnTo>
                    <a:pt x="22148" y="22161"/>
                  </a:lnTo>
                  <a:lnTo>
                    <a:pt x="33223" y="22161"/>
                  </a:lnTo>
                  <a:lnTo>
                    <a:pt x="44297" y="22161"/>
                  </a:lnTo>
                  <a:lnTo>
                    <a:pt x="44297" y="11074"/>
                  </a:lnTo>
                  <a:close/>
                </a:path>
                <a:path w="63182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61"/>
                  </a:lnTo>
                  <a:lnTo>
                    <a:pt x="55384" y="22161"/>
                  </a:lnTo>
                  <a:lnTo>
                    <a:pt x="55384" y="11074"/>
                  </a:lnTo>
                  <a:close/>
                </a:path>
                <a:path w="631825" h="33654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48"/>
                  </a:lnTo>
                  <a:lnTo>
                    <a:pt x="77533" y="22148"/>
                  </a:lnTo>
                  <a:lnTo>
                    <a:pt x="66459" y="22148"/>
                  </a:lnTo>
                  <a:lnTo>
                    <a:pt x="66459" y="33223"/>
                  </a:lnTo>
                  <a:lnTo>
                    <a:pt x="77533" y="33223"/>
                  </a:lnTo>
                  <a:lnTo>
                    <a:pt x="88607" y="33223"/>
                  </a:lnTo>
                  <a:lnTo>
                    <a:pt x="88607" y="22161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31825" h="33654">
                  <a:moveTo>
                    <a:pt x="143992" y="11074"/>
                  </a:move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23"/>
                  </a:lnTo>
                  <a:lnTo>
                    <a:pt x="132918" y="33223"/>
                  </a:lnTo>
                  <a:lnTo>
                    <a:pt x="143992" y="33223"/>
                  </a:lnTo>
                  <a:lnTo>
                    <a:pt x="143992" y="22161"/>
                  </a:lnTo>
                  <a:lnTo>
                    <a:pt x="143992" y="11074"/>
                  </a:lnTo>
                  <a:close/>
                </a:path>
                <a:path w="63182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23"/>
                  </a:lnTo>
                  <a:lnTo>
                    <a:pt x="166154" y="33223"/>
                  </a:lnTo>
                  <a:lnTo>
                    <a:pt x="177228" y="33223"/>
                  </a:lnTo>
                  <a:lnTo>
                    <a:pt x="177228" y="22161"/>
                  </a:lnTo>
                  <a:lnTo>
                    <a:pt x="188302" y="22161"/>
                  </a:lnTo>
                  <a:lnTo>
                    <a:pt x="188302" y="33223"/>
                  </a:lnTo>
                  <a:lnTo>
                    <a:pt x="199377" y="33223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74"/>
                  </a:lnTo>
                  <a:close/>
                </a:path>
                <a:path w="631825" h="33654">
                  <a:moveTo>
                    <a:pt x="232613" y="11074"/>
                  </a:moveTo>
                  <a:lnTo>
                    <a:pt x="221538" y="11074"/>
                  </a:lnTo>
                  <a:lnTo>
                    <a:pt x="221538" y="22161"/>
                  </a:lnTo>
                  <a:lnTo>
                    <a:pt x="232613" y="22161"/>
                  </a:lnTo>
                  <a:lnTo>
                    <a:pt x="232613" y="11074"/>
                  </a:lnTo>
                  <a:close/>
                </a:path>
                <a:path w="631825" h="33654">
                  <a:moveTo>
                    <a:pt x="254762" y="11074"/>
                  </a:moveTo>
                  <a:lnTo>
                    <a:pt x="243687" y="11074"/>
                  </a:lnTo>
                  <a:lnTo>
                    <a:pt x="243687" y="22161"/>
                  </a:lnTo>
                  <a:lnTo>
                    <a:pt x="254762" y="22161"/>
                  </a:lnTo>
                  <a:lnTo>
                    <a:pt x="254762" y="11074"/>
                  </a:lnTo>
                  <a:close/>
                </a:path>
                <a:path w="631825" h="33654">
                  <a:moveTo>
                    <a:pt x="321221" y="22148"/>
                  </a:moveTo>
                  <a:lnTo>
                    <a:pt x="310146" y="22148"/>
                  </a:lnTo>
                  <a:lnTo>
                    <a:pt x="299072" y="22148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76923" y="11074"/>
                  </a:lnTo>
                  <a:lnTo>
                    <a:pt x="276923" y="22148"/>
                  </a:lnTo>
                  <a:lnTo>
                    <a:pt x="276923" y="33223"/>
                  </a:lnTo>
                  <a:lnTo>
                    <a:pt x="287997" y="33223"/>
                  </a:lnTo>
                  <a:lnTo>
                    <a:pt x="299072" y="33223"/>
                  </a:lnTo>
                  <a:lnTo>
                    <a:pt x="310146" y="33223"/>
                  </a:lnTo>
                  <a:lnTo>
                    <a:pt x="321221" y="33223"/>
                  </a:lnTo>
                  <a:lnTo>
                    <a:pt x="321221" y="22148"/>
                  </a:lnTo>
                  <a:close/>
                </a:path>
                <a:path w="631825" h="33654">
                  <a:moveTo>
                    <a:pt x="354457" y="22148"/>
                  </a:moveTo>
                  <a:lnTo>
                    <a:pt x="343382" y="22148"/>
                  </a:lnTo>
                  <a:lnTo>
                    <a:pt x="332308" y="22148"/>
                  </a:lnTo>
                  <a:lnTo>
                    <a:pt x="332308" y="11074"/>
                  </a:lnTo>
                  <a:lnTo>
                    <a:pt x="332308" y="0"/>
                  </a:lnTo>
                  <a:lnTo>
                    <a:pt x="321233" y="0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21233" y="33223"/>
                  </a:lnTo>
                  <a:lnTo>
                    <a:pt x="332308" y="33223"/>
                  </a:lnTo>
                  <a:lnTo>
                    <a:pt x="343382" y="33223"/>
                  </a:lnTo>
                  <a:lnTo>
                    <a:pt x="354457" y="33223"/>
                  </a:lnTo>
                  <a:lnTo>
                    <a:pt x="354457" y="22148"/>
                  </a:lnTo>
                  <a:close/>
                </a:path>
                <a:path w="631825" h="33654">
                  <a:moveTo>
                    <a:pt x="376605" y="0"/>
                  </a:moveTo>
                  <a:lnTo>
                    <a:pt x="365531" y="0"/>
                  </a:lnTo>
                  <a:lnTo>
                    <a:pt x="354457" y="0"/>
                  </a:lnTo>
                  <a:lnTo>
                    <a:pt x="354457" y="11074"/>
                  </a:lnTo>
                  <a:lnTo>
                    <a:pt x="365531" y="11074"/>
                  </a:lnTo>
                  <a:lnTo>
                    <a:pt x="365531" y="22148"/>
                  </a:lnTo>
                  <a:lnTo>
                    <a:pt x="365531" y="33223"/>
                  </a:lnTo>
                  <a:lnTo>
                    <a:pt x="376605" y="33223"/>
                  </a:lnTo>
                  <a:lnTo>
                    <a:pt x="376605" y="22161"/>
                  </a:lnTo>
                  <a:lnTo>
                    <a:pt x="376605" y="11074"/>
                  </a:lnTo>
                  <a:lnTo>
                    <a:pt x="376605" y="0"/>
                  </a:lnTo>
                  <a:close/>
                </a:path>
                <a:path w="631825" h="33654">
                  <a:moveTo>
                    <a:pt x="387692" y="22148"/>
                  </a:moveTo>
                  <a:lnTo>
                    <a:pt x="376618" y="22148"/>
                  </a:lnTo>
                  <a:lnTo>
                    <a:pt x="376618" y="33223"/>
                  </a:lnTo>
                  <a:lnTo>
                    <a:pt x="387692" y="33223"/>
                  </a:lnTo>
                  <a:lnTo>
                    <a:pt x="387692" y="22148"/>
                  </a:lnTo>
                  <a:close/>
                </a:path>
                <a:path w="631825" h="33654">
                  <a:moveTo>
                    <a:pt x="409841" y="0"/>
                  </a:moveTo>
                  <a:lnTo>
                    <a:pt x="398767" y="0"/>
                  </a:lnTo>
                  <a:lnTo>
                    <a:pt x="387692" y="0"/>
                  </a:lnTo>
                  <a:lnTo>
                    <a:pt x="376618" y="0"/>
                  </a:lnTo>
                  <a:lnTo>
                    <a:pt x="376618" y="11074"/>
                  </a:lnTo>
                  <a:lnTo>
                    <a:pt x="387692" y="11074"/>
                  </a:lnTo>
                  <a:lnTo>
                    <a:pt x="398767" y="11074"/>
                  </a:lnTo>
                  <a:lnTo>
                    <a:pt x="398767" y="22148"/>
                  </a:lnTo>
                  <a:lnTo>
                    <a:pt x="398767" y="33223"/>
                  </a:lnTo>
                  <a:lnTo>
                    <a:pt x="409841" y="33223"/>
                  </a:lnTo>
                  <a:lnTo>
                    <a:pt x="409841" y="22161"/>
                  </a:lnTo>
                  <a:lnTo>
                    <a:pt x="409841" y="11074"/>
                  </a:lnTo>
                  <a:lnTo>
                    <a:pt x="409841" y="0"/>
                  </a:lnTo>
                  <a:close/>
                </a:path>
                <a:path w="631825" h="33654">
                  <a:moveTo>
                    <a:pt x="431990" y="22148"/>
                  </a:moveTo>
                  <a:lnTo>
                    <a:pt x="420916" y="22148"/>
                  </a:lnTo>
                  <a:lnTo>
                    <a:pt x="420916" y="33223"/>
                  </a:lnTo>
                  <a:lnTo>
                    <a:pt x="431990" y="33223"/>
                  </a:lnTo>
                  <a:lnTo>
                    <a:pt x="431990" y="22148"/>
                  </a:lnTo>
                  <a:close/>
                </a:path>
                <a:path w="631825" h="33654">
                  <a:moveTo>
                    <a:pt x="443077" y="0"/>
                  </a:moveTo>
                  <a:lnTo>
                    <a:pt x="432003" y="0"/>
                  </a:lnTo>
                  <a:lnTo>
                    <a:pt x="432003" y="11074"/>
                  </a:lnTo>
                  <a:lnTo>
                    <a:pt x="443077" y="11074"/>
                  </a:lnTo>
                  <a:lnTo>
                    <a:pt x="443077" y="0"/>
                  </a:lnTo>
                  <a:close/>
                </a:path>
                <a:path w="631825" h="33654">
                  <a:moveTo>
                    <a:pt x="487375" y="0"/>
                  </a:moveTo>
                  <a:lnTo>
                    <a:pt x="476300" y="0"/>
                  </a:lnTo>
                  <a:lnTo>
                    <a:pt x="465226" y="0"/>
                  </a:lnTo>
                  <a:lnTo>
                    <a:pt x="465226" y="11074"/>
                  </a:lnTo>
                  <a:lnTo>
                    <a:pt x="476300" y="11074"/>
                  </a:lnTo>
                  <a:lnTo>
                    <a:pt x="476300" y="22148"/>
                  </a:lnTo>
                  <a:lnTo>
                    <a:pt x="465226" y="22148"/>
                  </a:lnTo>
                  <a:lnTo>
                    <a:pt x="454152" y="22148"/>
                  </a:lnTo>
                  <a:lnTo>
                    <a:pt x="454152" y="33223"/>
                  </a:lnTo>
                  <a:lnTo>
                    <a:pt x="465226" y="33223"/>
                  </a:lnTo>
                  <a:lnTo>
                    <a:pt x="476300" y="33223"/>
                  </a:lnTo>
                  <a:lnTo>
                    <a:pt x="476300" y="22161"/>
                  </a:lnTo>
                  <a:lnTo>
                    <a:pt x="487375" y="22161"/>
                  </a:lnTo>
                  <a:lnTo>
                    <a:pt x="487375" y="11074"/>
                  </a:lnTo>
                  <a:lnTo>
                    <a:pt x="487375" y="0"/>
                  </a:lnTo>
                  <a:close/>
                </a:path>
                <a:path w="631825" h="33654">
                  <a:moveTo>
                    <a:pt x="542759" y="22148"/>
                  </a:moveTo>
                  <a:lnTo>
                    <a:pt x="531685" y="22148"/>
                  </a:lnTo>
                  <a:lnTo>
                    <a:pt x="531685" y="11074"/>
                  </a:lnTo>
                  <a:lnTo>
                    <a:pt x="520611" y="11074"/>
                  </a:lnTo>
                  <a:lnTo>
                    <a:pt x="520611" y="0"/>
                  </a:lnTo>
                  <a:lnTo>
                    <a:pt x="509536" y="0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61"/>
                  </a:lnTo>
                  <a:lnTo>
                    <a:pt x="498462" y="22161"/>
                  </a:lnTo>
                  <a:lnTo>
                    <a:pt x="509536" y="22161"/>
                  </a:lnTo>
                  <a:lnTo>
                    <a:pt x="520611" y="22161"/>
                  </a:lnTo>
                  <a:lnTo>
                    <a:pt x="531685" y="22161"/>
                  </a:lnTo>
                  <a:lnTo>
                    <a:pt x="531685" y="33223"/>
                  </a:lnTo>
                  <a:lnTo>
                    <a:pt x="542759" y="33223"/>
                  </a:lnTo>
                  <a:lnTo>
                    <a:pt x="542759" y="22148"/>
                  </a:lnTo>
                  <a:close/>
                </a:path>
                <a:path w="631825" h="33654">
                  <a:moveTo>
                    <a:pt x="542759" y="0"/>
                  </a:moveTo>
                  <a:lnTo>
                    <a:pt x="531685" y="0"/>
                  </a:lnTo>
                  <a:lnTo>
                    <a:pt x="531685" y="11074"/>
                  </a:lnTo>
                  <a:lnTo>
                    <a:pt x="542759" y="11074"/>
                  </a:lnTo>
                  <a:lnTo>
                    <a:pt x="542759" y="0"/>
                  </a:lnTo>
                  <a:close/>
                </a:path>
                <a:path w="631825" h="33654">
                  <a:moveTo>
                    <a:pt x="587070" y="11074"/>
                  </a:moveTo>
                  <a:lnTo>
                    <a:pt x="575995" y="11074"/>
                  </a:lnTo>
                  <a:lnTo>
                    <a:pt x="564921" y="11074"/>
                  </a:lnTo>
                  <a:lnTo>
                    <a:pt x="564921" y="0"/>
                  </a:lnTo>
                  <a:lnTo>
                    <a:pt x="553847" y="0"/>
                  </a:lnTo>
                  <a:lnTo>
                    <a:pt x="542772" y="0"/>
                  </a:lnTo>
                  <a:lnTo>
                    <a:pt x="542772" y="11074"/>
                  </a:lnTo>
                  <a:lnTo>
                    <a:pt x="553847" y="11074"/>
                  </a:lnTo>
                  <a:lnTo>
                    <a:pt x="553847" y="22148"/>
                  </a:lnTo>
                  <a:lnTo>
                    <a:pt x="542772" y="22148"/>
                  </a:lnTo>
                  <a:lnTo>
                    <a:pt x="542772" y="33223"/>
                  </a:lnTo>
                  <a:lnTo>
                    <a:pt x="553847" y="33223"/>
                  </a:lnTo>
                  <a:lnTo>
                    <a:pt x="564921" y="33223"/>
                  </a:lnTo>
                  <a:lnTo>
                    <a:pt x="575995" y="33223"/>
                  </a:lnTo>
                  <a:lnTo>
                    <a:pt x="587070" y="33223"/>
                  </a:lnTo>
                  <a:lnTo>
                    <a:pt x="587070" y="22161"/>
                  </a:lnTo>
                  <a:lnTo>
                    <a:pt x="587070" y="11074"/>
                  </a:lnTo>
                  <a:close/>
                </a:path>
                <a:path w="631825" h="33654">
                  <a:moveTo>
                    <a:pt x="631380" y="0"/>
                  </a:moveTo>
                  <a:lnTo>
                    <a:pt x="620306" y="0"/>
                  </a:ln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609231" y="11074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74"/>
                  </a:lnTo>
                  <a:lnTo>
                    <a:pt x="6313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1935" y="4652416"/>
              <a:ext cx="620395" cy="44450"/>
            </a:xfrm>
            <a:custGeom>
              <a:avLst/>
              <a:gdLst/>
              <a:ahLst/>
              <a:cxnLst/>
              <a:rect l="l" t="t" r="r" b="b"/>
              <a:pathLst>
                <a:path w="620395" h="44450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0" y="22161"/>
                  </a:lnTo>
                  <a:lnTo>
                    <a:pt x="0" y="33235"/>
                  </a:lnTo>
                  <a:lnTo>
                    <a:pt x="0" y="44323"/>
                  </a:lnTo>
                  <a:lnTo>
                    <a:pt x="11074" y="44323"/>
                  </a:lnTo>
                  <a:lnTo>
                    <a:pt x="11074" y="33235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61"/>
                  </a:lnTo>
                  <a:close/>
                </a:path>
                <a:path w="620395" h="44450">
                  <a:moveTo>
                    <a:pt x="77533" y="22161"/>
                  </a:move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66459" y="33235"/>
                  </a:lnTo>
                  <a:lnTo>
                    <a:pt x="66459" y="44323"/>
                  </a:lnTo>
                  <a:lnTo>
                    <a:pt x="77533" y="44323"/>
                  </a:lnTo>
                  <a:lnTo>
                    <a:pt x="77533" y="33235"/>
                  </a:lnTo>
                  <a:lnTo>
                    <a:pt x="77533" y="22161"/>
                  </a:lnTo>
                  <a:close/>
                </a:path>
                <a:path w="620395" h="44450">
                  <a:moveTo>
                    <a:pt x="99682" y="11074"/>
                  </a:moveTo>
                  <a:lnTo>
                    <a:pt x="88607" y="11074"/>
                  </a:lnTo>
                  <a:lnTo>
                    <a:pt x="88607" y="22161"/>
                  </a:lnTo>
                  <a:lnTo>
                    <a:pt x="88607" y="33235"/>
                  </a:lnTo>
                  <a:lnTo>
                    <a:pt x="88607" y="44323"/>
                  </a:lnTo>
                  <a:lnTo>
                    <a:pt x="99682" y="44323"/>
                  </a:lnTo>
                  <a:lnTo>
                    <a:pt x="99682" y="33235"/>
                  </a:lnTo>
                  <a:lnTo>
                    <a:pt x="99682" y="22161"/>
                  </a:lnTo>
                  <a:lnTo>
                    <a:pt x="99682" y="11074"/>
                  </a:lnTo>
                  <a:close/>
                </a:path>
                <a:path w="620395" h="44450">
                  <a:moveTo>
                    <a:pt x="132918" y="11074"/>
                  </a:moveTo>
                  <a:lnTo>
                    <a:pt x="121843" y="11074"/>
                  </a:lnTo>
                  <a:lnTo>
                    <a:pt x="110769" y="11074"/>
                  </a:lnTo>
                  <a:lnTo>
                    <a:pt x="110769" y="22161"/>
                  </a:lnTo>
                  <a:lnTo>
                    <a:pt x="110769" y="33235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32918" y="22161"/>
                  </a:lnTo>
                  <a:lnTo>
                    <a:pt x="132918" y="11074"/>
                  </a:lnTo>
                  <a:close/>
                </a:path>
                <a:path w="620395" h="44450">
                  <a:moveTo>
                    <a:pt x="155054" y="22161"/>
                  </a:moveTo>
                  <a:lnTo>
                    <a:pt x="143992" y="22161"/>
                  </a:lnTo>
                  <a:lnTo>
                    <a:pt x="143992" y="33235"/>
                  </a:lnTo>
                  <a:lnTo>
                    <a:pt x="143992" y="44323"/>
                  </a:lnTo>
                  <a:lnTo>
                    <a:pt x="155054" y="44323"/>
                  </a:lnTo>
                  <a:lnTo>
                    <a:pt x="155054" y="33235"/>
                  </a:lnTo>
                  <a:lnTo>
                    <a:pt x="155054" y="22161"/>
                  </a:lnTo>
                  <a:close/>
                </a:path>
                <a:path w="620395" h="44450">
                  <a:moveTo>
                    <a:pt x="177228" y="11074"/>
                  </a:moveTo>
                  <a:lnTo>
                    <a:pt x="166154" y="11074"/>
                  </a:lnTo>
                  <a:lnTo>
                    <a:pt x="166154" y="22161"/>
                  </a:lnTo>
                  <a:lnTo>
                    <a:pt x="155079" y="22161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66154" y="44323"/>
                  </a:lnTo>
                  <a:lnTo>
                    <a:pt x="177228" y="44323"/>
                  </a:lnTo>
                  <a:lnTo>
                    <a:pt x="177228" y="33235"/>
                  </a:lnTo>
                  <a:lnTo>
                    <a:pt x="177228" y="22161"/>
                  </a:lnTo>
                  <a:lnTo>
                    <a:pt x="177228" y="11074"/>
                  </a:lnTo>
                  <a:close/>
                </a:path>
                <a:path w="620395" h="44450">
                  <a:moveTo>
                    <a:pt x="210451" y="22161"/>
                  </a:moveTo>
                  <a:lnTo>
                    <a:pt x="199377" y="22161"/>
                  </a:lnTo>
                  <a:lnTo>
                    <a:pt x="199377" y="33235"/>
                  </a:lnTo>
                  <a:lnTo>
                    <a:pt x="188302" y="33235"/>
                  </a:lnTo>
                  <a:lnTo>
                    <a:pt x="188302" y="44323"/>
                  </a:lnTo>
                  <a:lnTo>
                    <a:pt x="199377" y="44323"/>
                  </a:lnTo>
                  <a:lnTo>
                    <a:pt x="210451" y="44323"/>
                  </a:lnTo>
                  <a:lnTo>
                    <a:pt x="210451" y="33235"/>
                  </a:lnTo>
                  <a:lnTo>
                    <a:pt x="210451" y="22161"/>
                  </a:lnTo>
                  <a:close/>
                </a:path>
                <a:path w="620395" h="44450">
                  <a:moveTo>
                    <a:pt x="221538" y="33235"/>
                  </a:moveTo>
                  <a:lnTo>
                    <a:pt x="210464" y="33235"/>
                  </a:lnTo>
                  <a:lnTo>
                    <a:pt x="210464" y="44323"/>
                  </a:lnTo>
                  <a:lnTo>
                    <a:pt x="221538" y="44323"/>
                  </a:lnTo>
                  <a:lnTo>
                    <a:pt x="221538" y="33235"/>
                  </a:lnTo>
                  <a:close/>
                </a:path>
                <a:path w="620395" h="44450">
                  <a:moveTo>
                    <a:pt x="221538" y="11074"/>
                  </a:moveTo>
                  <a:lnTo>
                    <a:pt x="210464" y="11074"/>
                  </a:lnTo>
                  <a:lnTo>
                    <a:pt x="210464" y="22161"/>
                  </a:lnTo>
                  <a:lnTo>
                    <a:pt x="221538" y="22161"/>
                  </a:lnTo>
                  <a:lnTo>
                    <a:pt x="221538" y="11074"/>
                  </a:lnTo>
                  <a:close/>
                </a:path>
                <a:path w="620395" h="44450">
                  <a:moveTo>
                    <a:pt x="254762" y="33235"/>
                  </a:moveTo>
                  <a:lnTo>
                    <a:pt x="243687" y="33235"/>
                  </a:lnTo>
                  <a:lnTo>
                    <a:pt x="243687" y="44323"/>
                  </a:lnTo>
                  <a:lnTo>
                    <a:pt x="254762" y="44323"/>
                  </a:lnTo>
                  <a:lnTo>
                    <a:pt x="254762" y="33235"/>
                  </a:lnTo>
                  <a:close/>
                </a:path>
                <a:path w="620395" h="44450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61"/>
                  </a:lnTo>
                  <a:close/>
                </a:path>
                <a:path w="620395" h="44450">
                  <a:moveTo>
                    <a:pt x="276923" y="33235"/>
                  </a:moveTo>
                  <a:lnTo>
                    <a:pt x="265849" y="33235"/>
                  </a:lnTo>
                  <a:lnTo>
                    <a:pt x="265849" y="44323"/>
                  </a:lnTo>
                  <a:lnTo>
                    <a:pt x="276923" y="44323"/>
                  </a:lnTo>
                  <a:lnTo>
                    <a:pt x="276923" y="33235"/>
                  </a:lnTo>
                  <a:close/>
                </a:path>
                <a:path w="620395" h="44450">
                  <a:moveTo>
                    <a:pt x="299072" y="11074"/>
                  </a:moveTo>
                  <a:lnTo>
                    <a:pt x="287997" y="11074"/>
                  </a:lnTo>
                  <a:lnTo>
                    <a:pt x="287997" y="22161"/>
                  </a:lnTo>
                  <a:lnTo>
                    <a:pt x="276923" y="22161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87997" y="44323"/>
                  </a:lnTo>
                  <a:lnTo>
                    <a:pt x="299072" y="44323"/>
                  </a:lnTo>
                  <a:lnTo>
                    <a:pt x="299072" y="33235"/>
                  </a:lnTo>
                  <a:lnTo>
                    <a:pt x="299072" y="22161"/>
                  </a:lnTo>
                  <a:lnTo>
                    <a:pt x="299072" y="11074"/>
                  </a:lnTo>
                  <a:close/>
                </a:path>
                <a:path w="620395" h="44450">
                  <a:moveTo>
                    <a:pt x="321221" y="22161"/>
                  </a:moveTo>
                  <a:lnTo>
                    <a:pt x="310146" y="22161"/>
                  </a:lnTo>
                  <a:lnTo>
                    <a:pt x="310146" y="33235"/>
                  </a:lnTo>
                  <a:lnTo>
                    <a:pt x="321221" y="33235"/>
                  </a:lnTo>
                  <a:lnTo>
                    <a:pt x="321221" y="22161"/>
                  </a:lnTo>
                  <a:close/>
                </a:path>
                <a:path w="620395" h="44450">
                  <a:moveTo>
                    <a:pt x="376605" y="11074"/>
                  </a:moveTo>
                  <a:lnTo>
                    <a:pt x="365531" y="11074"/>
                  </a:lnTo>
                  <a:lnTo>
                    <a:pt x="354457" y="11074"/>
                  </a:lnTo>
                  <a:lnTo>
                    <a:pt x="354457" y="22161"/>
                  </a:lnTo>
                  <a:lnTo>
                    <a:pt x="343382" y="22161"/>
                  </a:lnTo>
                  <a:lnTo>
                    <a:pt x="343382" y="11074"/>
                  </a:lnTo>
                  <a:lnTo>
                    <a:pt x="332308" y="11074"/>
                  </a:lnTo>
                  <a:lnTo>
                    <a:pt x="332308" y="22161"/>
                  </a:lnTo>
                  <a:lnTo>
                    <a:pt x="332308" y="33235"/>
                  </a:lnTo>
                  <a:lnTo>
                    <a:pt x="332308" y="44323"/>
                  </a:lnTo>
                  <a:lnTo>
                    <a:pt x="343382" y="44323"/>
                  </a:lnTo>
                  <a:lnTo>
                    <a:pt x="354457" y="44323"/>
                  </a:lnTo>
                  <a:lnTo>
                    <a:pt x="365531" y="44323"/>
                  </a:lnTo>
                  <a:lnTo>
                    <a:pt x="365531" y="33235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74"/>
                  </a:lnTo>
                  <a:close/>
                </a:path>
                <a:path w="620395" h="44450">
                  <a:moveTo>
                    <a:pt x="431990" y="11074"/>
                  </a:moveTo>
                  <a:lnTo>
                    <a:pt x="420916" y="11074"/>
                  </a:lnTo>
                  <a:lnTo>
                    <a:pt x="409841" y="11074"/>
                  </a:lnTo>
                  <a:lnTo>
                    <a:pt x="409841" y="22161"/>
                  </a:lnTo>
                  <a:lnTo>
                    <a:pt x="398767" y="22161"/>
                  </a:lnTo>
                  <a:lnTo>
                    <a:pt x="387692" y="22161"/>
                  </a:lnTo>
                  <a:lnTo>
                    <a:pt x="387692" y="11074"/>
                  </a:lnTo>
                  <a:lnTo>
                    <a:pt x="376618" y="11074"/>
                  </a:lnTo>
                  <a:lnTo>
                    <a:pt x="376618" y="22161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87692" y="44323"/>
                  </a:lnTo>
                  <a:lnTo>
                    <a:pt x="398767" y="44323"/>
                  </a:lnTo>
                  <a:lnTo>
                    <a:pt x="409841" y="44323"/>
                  </a:lnTo>
                  <a:lnTo>
                    <a:pt x="409841" y="33235"/>
                  </a:lnTo>
                  <a:lnTo>
                    <a:pt x="420916" y="33235"/>
                  </a:lnTo>
                  <a:lnTo>
                    <a:pt x="431990" y="33235"/>
                  </a:lnTo>
                  <a:lnTo>
                    <a:pt x="431990" y="22161"/>
                  </a:lnTo>
                  <a:lnTo>
                    <a:pt x="431990" y="11074"/>
                  </a:lnTo>
                  <a:close/>
                </a:path>
                <a:path w="620395" h="44450">
                  <a:moveTo>
                    <a:pt x="487375" y="22161"/>
                  </a:moveTo>
                  <a:lnTo>
                    <a:pt x="476300" y="22161"/>
                  </a:lnTo>
                  <a:lnTo>
                    <a:pt x="465226" y="22161"/>
                  </a:lnTo>
                  <a:lnTo>
                    <a:pt x="454152" y="22161"/>
                  </a:lnTo>
                  <a:lnTo>
                    <a:pt x="443077" y="22161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65226" y="33235"/>
                  </a:lnTo>
                  <a:lnTo>
                    <a:pt x="476300" y="33235"/>
                  </a:lnTo>
                  <a:lnTo>
                    <a:pt x="487375" y="33235"/>
                  </a:lnTo>
                  <a:lnTo>
                    <a:pt x="487375" y="22161"/>
                  </a:lnTo>
                  <a:close/>
                </a:path>
                <a:path w="620395" h="44450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22161"/>
                  </a:lnTo>
                  <a:lnTo>
                    <a:pt x="498462" y="33235"/>
                  </a:lnTo>
                  <a:lnTo>
                    <a:pt x="509536" y="33235"/>
                  </a:lnTo>
                  <a:lnTo>
                    <a:pt x="509536" y="22161"/>
                  </a:lnTo>
                  <a:lnTo>
                    <a:pt x="509536" y="11074"/>
                  </a:lnTo>
                  <a:close/>
                </a:path>
                <a:path w="620395" h="44450">
                  <a:moveTo>
                    <a:pt x="542759" y="11074"/>
                  </a:moveTo>
                  <a:lnTo>
                    <a:pt x="531685" y="11074"/>
                  </a:lnTo>
                  <a:lnTo>
                    <a:pt x="531685" y="22161"/>
                  </a:lnTo>
                  <a:lnTo>
                    <a:pt x="531685" y="33235"/>
                  </a:lnTo>
                  <a:lnTo>
                    <a:pt x="542759" y="33235"/>
                  </a:lnTo>
                  <a:lnTo>
                    <a:pt x="542759" y="22161"/>
                  </a:lnTo>
                  <a:lnTo>
                    <a:pt x="542759" y="11074"/>
                  </a:lnTo>
                  <a:close/>
                </a:path>
                <a:path w="620395" h="44450">
                  <a:moveTo>
                    <a:pt x="564921" y="22161"/>
                  </a:moveTo>
                  <a:lnTo>
                    <a:pt x="553847" y="22161"/>
                  </a:lnTo>
                  <a:lnTo>
                    <a:pt x="553847" y="33235"/>
                  </a:lnTo>
                  <a:lnTo>
                    <a:pt x="564921" y="33235"/>
                  </a:lnTo>
                  <a:lnTo>
                    <a:pt x="564921" y="22161"/>
                  </a:lnTo>
                  <a:close/>
                </a:path>
                <a:path w="620395" h="44450">
                  <a:moveTo>
                    <a:pt x="598144" y="22161"/>
                  </a:moveTo>
                  <a:lnTo>
                    <a:pt x="587070" y="22161"/>
                  </a:lnTo>
                  <a:lnTo>
                    <a:pt x="587070" y="11074"/>
                  </a:ln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75995" y="22161"/>
                  </a:lnTo>
                  <a:lnTo>
                    <a:pt x="575995" y="33235"/>
                  </a:lnTo>
                  <a:lnTo>
                    <a:pt x="587070" y="33235"/>
                  </a:lnTo>
                  <a:lnTo>
                    <a:pt x="598144" y="33235"/>
                  </a:lnTo>
                  <a:lnTo>
                    <a:pt x="598144" y="22161"/>
                  </a:lnTo>
                  <a:close/>
                </a:path>
                <a:path w="620395" h="44450">
                  <a:moveTo>
                    <a:pt x="620306" y="0"/>
                  </a:moveTo>
                  <a:lnTo>
                    <a:pt x="609231" y="0"/>
                  </a:lnTo>
                  <a:lnTo>
                    <a:pt x="609231" y="11074"/>
                  </a:lnTo>
                  <a:lnTo>
                    <a:pt x="598157" y="11074"/>
                  </a:lnTo>
                  <a:lnTo>
                    <a:pt x="598157" y="22161"/>
                  </a:lnTo>
                  <a:lnTo>
                    <a:pt x="598157" y="33235"/>
                  </a:lnTo>
                  <a:lnTo>
                    <a:pt x="609231" y="33235"/>
                  </a:lnTo>
                  <a:lnTo>
                    <a:pt x="609231" y="22161"/>
                  </a:lnTo>
                  <a:lnTo>
                    <a:pt x="620306" y="22161"/>
                  </a:lnTo>
                  <a:lnTo>
                    <a:pt x="620306" y="11074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1935" y="4685652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5" h="33654">
                  <a:moveTo>
                    <a:pt x="11074" y="11074"/>
                  </a:moveTo>
                  <a:lnTo>
                    <a:pt x="0" y="11074"/>
                  </a:lnTo>
                  <a:lnTo>
                    <a:pt x="0" y="22148"/>
                  </a:lnTo>
                  <a:lnTo>
                    <a:pt x="0" y="33235"/>
                  </a:lnTo>
                  <a:lnTo>
                    <a:pt x="11074" y="33235"/>
                  </a:lnTo>
                  <a:lnTo>
                    <a:pt x="11074" y="22148"/>
                  </a:lnTo>
                  <a:lnTo>
                    <a:pt x="11074" y="11074"/>
                  </a:lnTo>
                  <a:close/>
                </a:path>
                <a:path w="620395" h="33654">
                  <a:moveTo>
                    <a:pt x="44297" y="11074"/>
                  </a:moveTo>
                  <a:lnTo>
                    <a:pt x="33223" y="11074"/>
                  </a:lnTo>
                  <a:lnTo>
                    <a:pt x="22148" y="11074"/>
                  </a:lnTo>
                  <a:lnTo>
                    <a:pt x="22148" y="22148"/>
                  </a:lnTo>
                  <a:lnTo>
                    <a:pt x="22148" y="33235"/>
                  </a:lnTo>
                  <a:lnTo>
                    <a:pt x="33223" y="33235"/>
                  </a:lnTo>
                  <a:lnTo>
                    <a:pt x="44297" y="33235"/>
                  </a:lnTo>
                  <a:lnTo>
                    <a:pt x="44297" y="22148"/>
                  </a:lnTo>
                  <a:lnTo>
                    <a:pt x="44297" y="11074"/>
                  </a:lnTo>
                  <a:close/>
                </a:path>
                <a:path w="620395" h="33654">
                  <a:moveTo>
                    <a:pt x="55384" y="11074"/>
                  </a:moveTo>
                  <a:lnTo>
                    <a:pt x="44310" y="11074"/>
                  </a:lnTo>
                  <a:lnTo>
                    <a:pt x="44310" y="22148"/>
                  </a:lnTo>
                  <a:lnTo>
                    <a:pt x="44310" y="33235"/>
                  </a:lnTo>
                  <a:lnTo>
                    <a:pt x="55384" y="33235"/>
                  </a:lnTo>
                  <a:lnTo>
                    <a:pt x="55384" y="22148"/>
                  </a:lnTo>
                  <a:lnTo>
                    <a:pt x="55384" y="11074"/>
                  </a:lnTo>
                  <a:close/>
                </a:path>
                <a:path w="620395" h="33654">
                  <a:moveTo>
                    <a:pt x="77533" y="11074"/>
                  </a:moveTo>
                  <a:lnTo>
                    <a:pt x="66459" y="11074"/>
                  </a:lnTo>
                  <a:lnTo>
                    <a:pt x="66459" y="22148"/>
                  </a:lnTo>
                  <a:lnTo>
                    <a:pt x="66459" y="33235"/>
                  </a:lnTo>
                  <a:lnTo>
                    <a:pt x="77533" y="33235"/>
                  </a:lnTo>
                  <a:lnTo>
                    <a:pt x="77533" y="22148"/>
                  </a:lnTo>
                  <a:lnTo>
                    <a:pt x="77533" y="11074"/>
                  </a:lnTo>
                  <a:close/>
                </a:path>
                <a:path w="620395" h="33654">
                  <a:moveTo>
                    <a:pt x="99682" y="22148"/>
                  </a:moveTo>
                  <a:lnTo>
                    <a:pt x="88607" y="22148"/>
                  </a:lnTo>
                  <a:lnTo>
                    <a:pt x="88607" y="33235"/>
                  </a:lnTo>
                  <a:lnTo>
                    <a:pt x="99682" y="33235"/>
                  </a:lnTo>
                  <a:lnTo>
                    <a:pt x="99682" y="22148"/>
                  </a:lnTo>
                  <a:close/>
                </a:path>
                <a:path w="620395" h="33654">
                  <a:moveTo>
                    <a:pt x="110769" y="11074"/>
                  </a:moveTo>
                  <a:lnTo>
                    <a:pt x="99695" y="11074"/>
                  </a:lnTo>
                  <a:lnTo>
                    <a:pt x="99695" y="22148"/>
                  </a:lnTo>
                  <a:lnTo>
                    <a:pt x="110769" y="22148"/>
                  </a:lnTo>
                  <a:lnTo>
                    <a:pt x="110769" y="11074"/>
                  </a:lnTo>
                  <a:close/>
                </a:path>
                <a:path w="620395" h="33654">
                  <a:moveTo>
                    <a:pt x="155054" y="11074"/>
                  </a:moveTo>
                  <a:lnTo>
                    <a:pt x="143992" y="11074"/>
                  </a:lnTo>
                  <a:lnTo>
                    <a:pt x="132918" y="11074"/>
                  </a:lnTo>
                  <a:lnTo>
                    <a:pt x="121843" y="11074"/>
                  </a:lnTo>
                  <a:lnTo>
                    <a:pt x="121843" y="22148"/>
                  </a:lnTo>
                  <a:lnTo>
                    <a:pt x="121843" y="33235"/>
                  </a:lnTo>
                  <a:lnTo>
                    <a:pt x="132918" y="33235"/>
                  </a:lnTo>
                  <a:lnTo>
                    <a:pt x="143992" y="33235"/>
                  </a:lnTo>
                  <a:lnTo>
                    <a:pt x="143992" y="22148"/>
                  </a:lnTo>
                  <a:lnTo>
                    <a:pt x="155054" y="22148"/>
                  </a:lnTo>
                  <a:lnTo>
                    <a:pt x="155054" y="11074"/>
                  </a:lnTo>
                  <a:close/>
                </a:path>
                <a:path w="620395" h="33654">
                  <a:moveTo>
                    <a:pt x="199377" y="22148"/>
                  </a:moveTo>
                  <a:lnTo>
                    <a:pt x="188302" y="22148"/>
                  </a:lnTo>
                  <a:lnTo>
                    <a:pt x="188302" y="11074"/>
                  </a:lnTo>
                  <a:lnTo>
                    <a:pt x="177228" y="11074"/>
                  </a:lnTo>
                  <a:lnTo>
                    <a:pt x="166154" y="11074"/>
                  </a:lnTo>
                  <a:lnTo>
                    <a:pt x="166154" y="22148"/>
                  </a:lnTo>
                  <a:lnTo>
                    <a:pt x="155079" y="22148"/>
                  </a:lnTo>
                  <a:lnTo>
                    <a:pt x="155079" y="33235"/>
                  </a:lnTo>
                  <a:lnTo>
                    <a:pt x="166154" y="33235"/>
                  </a:lnTo>
                  <a:lnTo>
                    <a:pt x="177228" y="33235"/>
                  </a:lnTo>
                  <a:lnTo>
                    <a:pt x="188302" y="33235"/>
                  </a:lnTo>
                  <a:lnTo>
                    <a:pt x="199377" y="33235"/>
                  </a:lnTo>
                  <a:lnTo>
                    <a:pt x="199377" y="22148"/>
                  </a:lnTo>
                  <a:close/>
                </a:path>
                <a:path w="620395" h="33654">
                  <a:moveTo>
                    <a:pt x="210451" y="11074"/>
                  </a:moveTo>
                  <a:lnTo>
                    <a:pt x="199377" y="11074"/>
                  </a:lnTo>
                  <a:lnTo>
                    <a:pt x="199377" y="22148"/>
                  </a:lnTo>
                  <a:lnTo>
                    <a:pt x="210451" y="22148"/>
                  </a:lnTo>
                  <a:lnTo>
                    <a:pt x="210451" y="11074"/>
                  </a:lnTo>
                  <a:close/>
                </a:path>
                <a:path w="620395" h="33654">
                  <a:moveTo>
                    <a:pt x="265836" y="11074"/>
                  </a:moveTo>
                  <a:lnTo>
                    <a:pt x="254762" y="11074"/>
                  </a:lnTo>
                  <a:lnTo>
                    <a:pt x="243687" y="11074"/>
                  </a:lnTo>
                  <a:lnTo>
                    <a:pt x="243687" y="22148"/>
                  </a:lnTo>
                  <a:lnTo>
                    <a:pt x="232613" y="22148"/>
                  </a:lnTo>
                  <a:lnTo>
                    <a:pt x="221538" y="22148"/>
                  </a:lnTo>
                  <a:lnTo>
                    <a:pt x="221538" y="33235"/>
                  </a:lnTo>
                  <a:lnTo>
                    <a:pt x="232613" y="33235"/>
                  </a:lnTo>
                  <a:lnTo>
                    <a:pt x="243687" y="33235"/>
                  </a:lnTo>
                  <a:lnTo>
                    <a:pt x="254762" y="33235"/>
                  </a:lnTo>
                  <a:lnTo>
                    <a:pt x="265836" y="33235"/>
                  </a:lnTo>
                  <a:lnTo>
                    <a:pt x="265836" y="22148"/>
                  </a:lnTo>
                  <a:lnTo>
                    <a:pt x="265836" y="11074"/>
                  </a:lnTo>
                  <a:close/>
                </a:path>
                <a:path w="620395" h="33654">
                  <a:moveTo>
                    <a:pt x="321221" y="11074"/>
                  </a:moveTo>
                  <a:lnTo>
                    <a:pt x="310146" y="11074"/>
                  </a:lnTo>
                  <a:lnTo>
                    <a:pt x="299072" y="11074"/>
                  </a:lnTo>
                  <a:lnTo>
                    <a:pt x="287997" y="11074"/>
                  </a:lnTo>
                  <a:lnTo>
                    <a:pt x="287997" y="22148"/>
                  </a:lnTo>
                  <a:lnTo>
                    <a:pt x="276923" y="22148"/>
                  </a:lnTo>
                  <a:lnTo>
                    <a:pt x="265849" y="22148"/>
                  </a:lnTo>
                  <a:lnTo>
                    <a:pt x="265849" y="33235"/>
                  </a:lnTo>
                  <a:lnTo>
                    <a:pt x="276923" y="33235"/>
                  </a:lnTo>
                  <a:lnTo>
                    <a:pt x="287997" y="33235"/>
                  </a:lnTo>
                  <a:lnTo>
                    <a:pt x="299072" y="33235"/>
                  </a:lnTo>
                  <a:lnTo>
                    <a:pt x="299072" y="22148"/>
                  </a:lnTo>
                  <a:lnTo>
                    <a:pt x="310146" y="22148"/>
                  </a:lnTo>
                  <a:lnTo>
                    <a:pt x="321221" y="22148"/>
                  </a:lnTo>
                  <a:lnTo>
                    <a:pt x="321221" y="11074"/>
                  </a:lnTo>
                  <a:close/>
                </a:path>
                <a:path w="620395" h="33654">
                  <a:moveTo>
                    <a:pt x="343382" y="11074"/>
                  </a:moveTo>
                  <a:lnTo>
                    <a:pt x="332308" y="11074"/>
                  </a:lnTo>
                  <a:lnTo>
                    <a:pt x="321233" y="11074"/>
                  </a:lnTo>
                  <a:lnTo>
                    <a:pt x="321233" y="22148"/>
                  </a:lnTo>
                  <a:lnTo>
                    <a:pt x="332308" y="22148"/>
                  </a:lnTo>
                  <a:lnTo>
                    <a:pt x="332308" y="33235"/>
                  </a:lnTo>
                  <a:lnTo>
                    <a:pt x="343382" y="33235"/>
                  </a:lnTo>
                  <a:lnTo>
                    <a:pt x="343382" y="22148"/>
                  </a:lnTo>
                  <a:lnTo>
                    <a:pt x="343382" y="11074"/>
                  </a:lnTo>
                  <a:close/>
                </a:path>
                <a:path w="620395" h="33654">
                  <a:moveTo>
                    <a:pt x="365531" y="11074"/>
                  </a:moveTo>
                  <a:lnTo>
                    <a:pt x="354457" y="11074"/>
                  </a:lnTo>
                  <a:lnTo>
                    <a:pt x="354457" y="22148"/>
                  </a:lnTo>
                  <a:lnTo>
                    <a:pt x="365531" y="22148"/>
                  </a:lnTo>
                  <a:lnTo>
                    <a:pt x="365531" y="11074"/>
                  </a:lnTo>
                  <a:close/>
                </a:path>
                <a:path w="620395" h="33654">
                  <a:moveTo>
                    <a:pt x="376605" y="22148"/>
                  </a:moveTo>
                  <a:lnTo>
                    <a:pt x="365531" y="22148"/>
                  </a:lnTo>
                  <a:lnTo>
                    <a:pt x="365531" y="33235"/>
                  </a:lnTo>
                  <a:lnTo>
                    <a:pt x="376605" y="33235"/>
                  </a:lnTo>
                  <a:lnTo>
                    <a:pt x="376605" y="22148"/>
                  </a:lnTo>
                  <a:close/>
                </a:path>
                <a:path w="620395" h="33654">
                  <a:moveTo>
                    <a:pt x="431990" y="11074"/>
                  </a:moveTo>
                  <a:lnTo>
                    <a:pt x="420916" y="11074"/>
                  </a:lnTo>
                  <a:lnTo>
                    <a:pt x="420916" y="0"/>
                  </a:lnTo>
                  <a:lnTo>
                    <a:pt x="409841" y="0"/>
                  </a:lnTo>
                  <a:lnTo>
                    <a:pt x="398767" y="0"/>
                  </a:lnTo>
                  <a:lnTo>
                    <a:pt x="398767" y="11074"/>
                  </a:lnTo>
                  <a:lnTo>
                    <a:pt x="387692" y="11074"/>
                  </a:lnTo>
                  <a:lnTo>
                    <a:pt x="387692" y="22148"/>
                  </a:lnTo>
                  <a:lnTo>
                    <a:pt x="376618" y="22148"/>
                  </a:lnTo>
                  <a:lnTo>
                    <a:pt x="376618" y="33235"/>
                  </a:lnTo>
                  <a:lnTo>
                    <a:pt x="387692" y="33235"/>
                  </a:lnTo>
                  <a:lnTo>
                    <a:pt x="398767" y="33235"/>
                  </a:lnTo>
                  <a:lnTo>
                    <a:pt x="398767" y="22148"/>
                  </a:lnTo>
                  <a:lnTo>
                    <a:pt x="398767" y="11087"/>
                  </a:lnTo>
                  <a:lnTo>
                    <a:pt x="409841" y="11087"/>
                  </a:lnTo>
                  <a:lnTo>
                    <a:pt x="420916" y="11087"/>
                  </a:lnTo>
                  <a:lnTo>
                    <a:pt x="420916" y="22148"/>
                  </a:lnTo>
                  <a:lnTo>
                    <a:pt x="431990" y="22148"/>
                  </a:lnTo>
                  <a:lnTo>
                    <a:pt x="431990" y="11074"/>
                  </a:lnTo>
                  <a:close/>
                </a:path>
                <a:path w="620395" h="33654">
                  <a:moveTo>
                    <a:pt x="454152" y="0"/>
                  </a:moveTo>
                  <a:lnTo>
                    <a:pt x="443077" y="0"/>
                  </a:lnTo>
                  <a:lnTo>
                    <a:pt x="443077" y="11074"/>
                  </a:lnTo>
                  <a:lnTo>
                    <a:pt x="432003" y="11074"/>
                  </a:lnTo>
                  <a:lnTo>
                    <a:pt x="432003" y="22148"/>
                  </a:lnTo>
                  <a:lnTo>
                    <a:pt x="432003" y="33235"/>
                  </a:lnTo>
                  <a:lnTo>
                    <a:pt x="443077" y="33235"/>
                  </a:lnTo>
                  <a:lnTo>
                    <a:pt x="454152" y="33235"/>
                  </a:lnTo>
                  <a:lnTo>
                    <a:pt x="454152" y="22148"/>
                  </a:lnTo>
                  <a:lnTo>
                    <a:pt x="443077" y="22148"/>
                  </a:lnTo>
                  <a:lnTo>
                    <a:pt x="443077" y="11087"/>
                  </a:lnTo>
                  <a:lnTo>
                    <a:pt x="454152" y="11087"/>
                  </a:lnTo>
                  <a:lnTo>
                    <a:pt x="454152" y="0"/>
                  </a:lnTo>
                  <a:close/>
                </a:path>
                <a:path w="620395" h="33654">
                  <a:moveTo>
                    <a:pt x="487375" y="11074"/>
                  </a:moveTo>
                  <a:lnTo>
                    <a:pt x="476300" y="11074"/>
                  </a:lnTo>
                  <a:lnTo>
                    <a:pt x="476300" y="0"/>
                  </a:lnTo>
                  <a:lnTo>
                    <a:pt x="465226" y="0"/>
                  </a:lnTo>
                  <a:lnTo>
                    <a:pt x="465226" y="11087"/>
                  </a:lnTo>
                  <a:lnTo>
                    <a:pt x="476300" y="11087"/>
                  </a:lnTo>
                  <a:lnTo>
                    <a:pt x="476300" y="22148"/>
                  </a:lnTo>
                  <a:lnTo>
                    <a:pt x="487375" y="22148"/>
                  </a:lnTo>
                  <a:lnTo>
                    <a:pt x="487375" y="11074"/>
                  </a:lnTo>
                  <a:close/>
                </a:path>
                <a:path w="620395" h="33654">
                  <a:moveTo>
                    <a:pt x="509536" y="11074"/>
                  </a:moveTo>
                  <a:lnTo>
                    <a:pt x="498462" y="11074"/>
                  </a:lnTo>
                  <a:lnTo>
                    <a:pt x="498462" y="0"/>
                  </a:lnTo>
                  <a:lnTo>
                    <a:pt x="487387" y="0"/>
                  </a:lnTo>
                  <a:lnTo>
                    <a:pt x="487387" y="11074"/>
                  </a:lnTo>
                  <a:lnTo>
                    <a:pt x="487387" y="22148"/>
                  </a:lnTo>
                  <a:lnTo>
                    <a:pt x="498462" y="22148"/>
                  </a:lnTo>
                  <a:lnTo>
                    <a:pt x="509536" y="22148"/>
                  </a:lnTo>
                  <a:lnTo>
                    <a:pt x="509536" y="11074"/>
                  </a:lnTo>
                  <a:close/>
                </a:path>
                <a:path w="620395" h="33654">
                  <a:moveTo>
                    <a:pt x="542759" y="0"/>
                  </a:moveTo>
                  <a:lnTo>
                    <a:pt x="531685" y="0"/>
                  </a:lnTo>
                  <a:lnTo>
                    <a:pt x="520611" y="0"/>
                  </a:lnTo>
                  <a:lnTo>
                    <a:pt x="520611" y="11074"/>
                  </a:lnTo>
                  <a:lnTo>
                    <a:pt x="520611" y="22148"/>
                  </a:lnTo>
                  <a:lnTo>
                    <a:pt x="531685" y="22148"/>
                  </a:lnTo>
                  <a:lnTo>
                    <a:pt x="542759" y="22148"/>
                  </a:lnTo>
                  <a:lnTo>
                    <a:pt x="542759" y="11087"/>
                  </a:lnTo>
                  <a:lnTo>
                    <a:pt x="542759" y="0"/>
                  </a:lnTo>
                  <a:close/>
                </a:path>
                <a:path w="620395" h="33654">
                  <a:moveTo>
                    <a:pt x="598144" y="0"/>
                  </a:moveTo>
                  <a:lnTo>
                    <a:pt x="587070" y="0"/>
                  </a:lnTo>
                  <a:lnTo>
                    <a:pt x="575995" y="0"/>
                  </a:lnTo>
                  <a:lnTo>
                    <a:pt x="575995" y="11074"/>
                  </a:lnTo>
                  <a:lnTo>
                    <a:pt x="564921" y="11074"/>
                  </a:lnTo>
                  <a:lnTo>
                    <a:pt x="553847" y="11074"/>
                  </a:lnTo>
                  <a:lnTo>
                    <a:pt x="542772" y="11074"/>
                  </a:lnTo>
                  <a:lnTo>
                    <a:pt x="542772" y="22148"/>
                  </a:lnTo>
                  <a:lnTo>
                    <a:pt x="598144" y="22148"/>
                  </a:lnTo>
                  <a:lnTo>
                    <a:pt x="598144" y="11087"/>
                  </a:lnTo>
                  <a:lnTo>
                    <a:pt x="598144" y="0"/>
                  </a:lnTo>
                  <a:close/>
                </a:path>
                <a:path w="620395" h="33654">
                  <a:moveTo>
                    <a:pt x="620306" y="0"/>
                  </a:moveTo>
                  <a:lnTo>
                    <a:pt x="609231" y="0"/>
                  </a:lnTo>
                  <a:lnTo>
                    <a:pt x="598157" y="0"/>
                  </a:lnTo>
                  <a:lnTo>
                    <a:pt x="598157" y="11074"/>
                  </a:lnTo>
                  <a:lnTo>
                    <a:pt x="598157" y="22148"/>
                  </a:lnTo>
                  <a:lnTo>
                    <a:pt x="609231" y="22148"/>
                  </a:lnTo>
                  <a:lnTo>
                    <a:pt x="620306" y="22148"/>
                  </a:lnTo>
                  <a:lnTo>
                    <a:pt x="620306" y="11087"/>
                  </a:lnTo>
                  <a:lnTo>
                    <a:pt x="6203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35012" y="4707800"/>
              <a:ext cx="177800" cy="11430"/>
            </a:xfrm>
            <a:custGeom>
              <a:avLst/>
              <a:gdLst/>
              <a:ahLst/>
              <a:cxnLst/>
              <a:rect l="l" t="t" r="r" b="b"/>
              <a:pathLst>
                <a:path w="177800" h="11429">
                  <a:moveTo>
                    <a:pt x="11074" y="0"/>
                  </a:moveTo>
                  <a:lnTo>
                    <a:pt x="0" y="0"/>
                  </a:lnTo>
                  <a:lnTo>
                    <a:pt x="0" y="11087"/>
                  </a:lnTo>
                  <a:lnTo>
                    <a:pt x="11074" y="11087"/>
                  </a:lnTo>
                  <a:lnTo>
                    <a:pt x="11074" y="0"/>
                  </a:lnTo>
                  <a:close/>
                </a:path>
                <a:path w="177800" h="11429">
                  <a:moveTo>
                    <a:pt x="77533" y="0"/>
                  </a:moveTo>
                  <a:lnTo>
                    <a:pt x="66459" y="0"/>
                  </a:lnTo>
                  <a:lnTo>
                    <a:pt x="55384" y="0"/>
                  </a:lnTo>
                  <a:lnTo>
                    <a:pt x="55384" y="11087"/>
                  </a:lnTo>
                  <a:lnTo>
                    <a:pt x="66459" y="11087"/>
                  </a:lnTo>
                  <a:lnTo>
                    <a:pt x="77533" y="11087"/>
                  </a:lnTo>
                  <a:lnTo>
                    <a:pt x="77533" y="0"/>
                  </a:lnTo>
                  <a:close/>
                </a:path>
                <a:path w="177800" h="11429">
                  <a:moveTo>
                    <a:pt x="99682" y="0"/>
                  </a:moveTo>
                  <a:lnTo>
                    <a:pt x="88607" y="0"/>
                  </a:lnTo>
                  <a:lnTo>
                    <a:pt x="88607" y="11087"/>
                  </a:lnTo>
                  <a:lnTo>
                    <a:pt x="99682" y="11087"/>
                  </a:lnTo>
                  <a:lnTo>
                    <a:pt x="99682" y="0"/>
                  </a:lnTo>
                  <a:close/>
                </a:path>
                <a:path w="177800" h="11429">
                  <a:moveTo>
                    <a:pt x="110769" y="0"/>
                  </a:moveTo>
                  <a:lnTo>
                    <a:pt x="99695" y="0"/>
                  </a:lnTo>
                  <a:lnTo>
                    <a:pt x="99695" y="11087"/>
                  </a:lnTo>
                  <a:lnTo>
                    <a:pt x="110769" y="11087"/>
                  </a:lnTo>
                  <a:lnTo>
                    <a:pt x="110769" y="0"/>
                  </a:lnTo>
                  <a:close/>
                </a:path>
                <a:path w="177800" h="11429">
                  <a:moveTo>
                    <a:pt x="132918" y="0"/>
                  </a:moveTo>
                  <a:lnTo>
                    <a:pt x="121843" y="0"/>
                  </a:lnTo>
                  <a:lnTo>
                    <a:pt x="121843" y="11087"/>
                  </a:lnTo>
                  <a:lnTo>
                    <a:pt x="132918" y="11087"/>
                  </a:lnTo>
                  <a:lnTo>
                    <a:pt x="132918" y="0"/>
                  </a:lnTo>
                  <a:close/>
                </a:path>
                <a:path w="177800" h="11429">
                  <a:moveTo>
                    <a:pt x="155067" y="0"/>
                  </a:moveTo>
                  <a:lnTo>
                    <a:pt x="143992" y="0"/>
                  </a:lnTo>
                  <a:lnTo>
                    <a:pt x="143992" y="11087"/>
                  </a:lnTo>
                  <a:lnTo>
                    <a:pt x="155067" y="11087"/>
                  </a:lnTo>
                  <a:lnTo>
                    <a:pt x="155067" y="0"/>
                  </a:lnTo>
                  <a:close/>
                </a:path>
                <a:path w="177800" h="11429">
                  <a:moveTo>
                    <a:pt x="177228" y="0"/>
                  </a:moveTo>
                  <a:lnTo>
                    <a:pt x="166154" y="0"/>
                  </a:lnTo>
                  <a:lnTo>
                    <a:pt x="166154" y="11087"/>
                  </a:lnTo>
                  <a:lnTo>
                    <a:pt x="177228" y="11087"/>
                  </a:lnTo>
                  <a:lnTo>
                    <a:pt x="1772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1935" y="4724412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843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47015" y="4718875"/>
              <a:ext cx="144145" cy="11430"/>
            </a:xfrm>
            <a:custGeom>
              <a:avLst/>
              <a:gdLst/>
              <a:ahLst/>
              <a:cxnLst/>
              <a:rect l="l" t="t" r="r" b="b"/>
              <a:pathLst>
                <a:path w="144145" h="11429">
                  <a:moveTo>
                    <a:pt x="44297" y="0"/>
                  </a:moveTo>
                  <a:lnTo>
                    <a:pt x="33223" y="0"/>
                  </a:lnTo>
                  <a:lnTo>
                    <a:pt x="22148" y="0"/>
                  </a:lnTo>
                  <a:lnTo>
                    <a:pt x="11074" y="0"/>
                  </a:lnTo>
                  <a:lnTo>
                    <a:pt x="0" y="0"/>
                  </a:lnTo>
                  <a:lnTo>
                    <a:pt x="0" y="11074"/>
                  </a:lnTo>
                  <a:lnTo>
                    <a:pt x="11074" y="11074"/>
                  </a:lnTo>
                  <a:lnTo>
                    <a:pt x="22148" y="11074"/>
                  </a:lnTo>
                  <a:lnTo>
                    <a:pt x="33223" y="11074"/>
                  </a:lnTo>
                  <a:lnTo>
                    <a:pt x="44297" y="11074"/>
                  </a:lnTo>
                  <a:lnTo>
                    <a:pt x="44297" y="0"/>
                  </a:lnTo>
                  <a:close/>
                </a:path>
                <a:path w="144145" h="11429">
                  <a:moveTo>
                    <a:pt x="99682" y="0"/>
                  </a:moveTo>
                  <a:lnTo>
                    <a:pt x="88607" y="0"/>
                  </a:lnTo>
                  <a:lnTo>
                    <a:pt x="77533" y="0"/>
                  </a:lnTo>
                  <a:lnTo>
                    <a:pt x="66459" y="0"/>
                  </a:lnTo>
                  <a:lnTo>
                    <a:pt x="66459" y="11074"/>
                  </a:lnTo>
                  <a:lnTo>
                    <a:pt x="77533" y="11074"/>
                  </a:lnTo>
                  <a:lnTo>
                    <a:pt x="88607" y="11074"/>
                  </a:lnTo>
                  <a:lnTo>
                    <a:pt x="99682" y="11074"/>
                  </a:lnTo>
                  <a:lnTo>
                    <a:pt x="99682" y="0"/>
                  </a:lnTo>
                  <a:close/>
                </a:path>
                <a:path w="144145" h="11429">
                  <a:moveTo>
                    <a:pt x="143992" y="0"/>
                  </a:moveTo>
                  <a:lnTo>
                    <a:pt x="132918" y="0"/>
                  </a:lnTo>
                  <a:lnTo>
                    <a:pt x="121843" y="0"/>
                  </a:lnTo>
                  <a:lnTo>
                    <a:pt x="121843" y="11074"/>
                  </a:lnTo>
                  <a:lnTo>
                    <a:pt x="132918" y="11074"/>
                  </a:lnTo>
                  <a:lnTo>
                    <a:pt x="143992" y="11074"/>
                  </a:lnTo>
                  <a:lnTo>
                    <a:pt x="1439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24243" y="4724412"/>
              <a:ext cx="210820" cy="0"/>
            </a:xfrm>
            <a:custGeom>
              <a:avLst/>
              <a:gdLst/>
              <a:ahLst/>
              <a:cxnLst/>
              <a:rect l="l" t="t" r="r" b="b"/>
              <a:pathLst>
                <a:path w="210820">
                  <a:moveTo>
                    <a:pt x="0" y="0"/>
                  </a:moveTo>
                  <a:lnTo>
                    <a:pt x="210451" y="0"/>
                  </a:lnTo>
                </a:path>
              </a:pathLst>
            </a:custGeom>
            <a:ln w="11074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1935" y="4718875"/>
              <a:ext cx="631825" cy="33655"/>
            </a:xfrm>
            <a:custGeom>
              <a:avLst/>
              <a:gdLst/>
              <a:ahLst/>
              <a:cxnLst/>
              <a:rect l="l" t="t" r="r" b="b"/>
              <a:pathLst>
                <a:path w="631825" h="33654">
                  <a:moveTo>
                    <a:pt x="44297" y="22161"/>
                  </a:moveTo>
                  <a:lnTo>
                    <a:pt x="33223" y="22161"/>
                  </a:lnTo>
                  <a:lnTo>
                    <a:pt x="22148" y="22161"/>
                  </a:lnTo>
                  <a:lnTo>
                    <a:pt x="11074" y="22161"/>
                  </a:lnTo>
                  <a:lnTo>
                    <a:pt x="11074" y="11087"/>
                  </a:lnTo>
                  <a:lnTo>
                    <a:pt x="0" y="11087"/>
                  </a:lnTo>
                  <a:lnTo>
                    <a:pt x="0" y="22161"/>
                  </a:lnTo>
                  <a:lnTo>
                    <a:pt x="0" y="33248"/>
                  </a:lnTo>
                  <a:lnTo>
                    <a:pt x="11074" y="33248"/>
                  </a:lnTo>
                  <a:lnTo>
                    <a:pt x="22148" y="33248"/>
                  </a:lnTo>
                  <a:lnTo>
                    <a:pt x="33223" y="33248"/>
                  </a:lnTo>
                  <a:lnTo>
                    <a:pt x="44297" y="33248"/>
                  </a:lnTo>
                  <a:lnTo>
                    <a:pt x="44297" y="22161"/>
                  </a:lnTo>
                  <a:close/>
                </a:path>
                <a:path w="631825" h="33654">
                  <a:moveTo>
                    <a:pt x="77533" y="11087"/>
                  </a:moveTo>
                  <a:lnTo>
                    <a:pt x="66459" y="11087"/>
                  </a:lnTo>
                  <a:lnTo>
                    <a:pt x="66459" y="22161"/>
                  </a:lnTo>
                  <a:lnTo>
                    <a:pt x="55384" y="22161"/>
                  </a:lnTo>
                  <a:lnTo>
                    <a:pt x="44310" y="22161"/>
                  </a:lnTo>
                  <a:lnTo>
                    <a:pt x="44310" y="33248"/>
                  </a:lnTo>
                  <a:lnTo>
                    <a:pt x="55384" y="33248"/>
                  </a:lnTo>
                  <a:lnTo>
                    <a:pt x="66459" y="33248"/>
                  </a:lnTo>
                  <a:lnTo>
                    <a:pt x="77533" y="33248"/>
                  </a:lnTo>
                  <a:lnTo>
                    <a:pt x="77533" y="22161"/>
                  </a:lnTo>
                  <a:lnTo>
                    <a:pt x="77533" y="11087"/>
                  </a:lnTo>
                  <a:close/>
                </a:path>
                <a:path w="631825" h="33654">
                  <a:moveTo>
                    <a:pt x="99682" y="22161"/>
                  </a:moveTo>
                  <a:lnTo>
                    <a:pt x="88607" y="22161"/>
                  </a:lnTo>
                  <a:lnTo>
                    <a:pt x="88607" y="33248"/>
                  </a:lnTo>
                  <a:lnTo>
                    <a:pt x="99682" y="33248"/>
                  </a:lnTo>
                  <a:lnTo>
                    <a:pt x="99682" y="22161"/>
                  </a:lnTo>
                  <a:close/>
                </a:path>
                <a:path w="631825" h="33654">
                  <a:moveTo>
                    <a:pt x="110769" y="11087"/>
                  </a:moveTo>
                  <a:lnTo>
                    <a:pt x="99695" y="11087"/>
                  </a:lnTo>
                  <a:lnTo>
                    <a:pt x="99695" y="22161"/>
                  </a:lnTo>
                  <a:lnTo>
                    <a:pt x="110769" y="22161"/>
                  </a:lnTo>
                  <a:lnTo>
                    <a:pt x="110769" y="11087"/>
                  </a:lnTo>
                  <a:close/>
                </a:path>
                <a:path w="631825" h="33654">
                  <a:moveTo>
                    <a:pt x="121843" y="22161"/>
                  </a:moveTo>
                  <a:lnTo>
                    <a:pt x="110769" y="22161"/>
                  </a:lnTo>
                  <a:lnTo>
                    <a:pt x="110769" y="33248"/>
                  </a:lnTo>
                  <a:lnTo>
                    <a:pt x="121843" y="33248"/>
                  </a:lnTo>
                  <a:lnTo>
                    <a:pt x="121843" y="22161"/>
                  </a:lnTo>
                  <a:close/>
                </a:path>
                <a:path w="631825" h="33654">
                  <a:moveTo>
                    <a:pt x="143992" y="11087"/>
                  </a:moveTo>
                  <a:lnTo>
                    <a:pt x="132918" y="11087"/>
                  </a:lnTo>
                  <a:lnTo>
                    <a:pt x="132918" y="22161"/>
                  </a:lnTo>
                  <a:lnTo>
                    <a:pt x="132918" y="33248"/>
                  </a:lnTo>
                  <a:lnTo>
                    <a:pt x="143992" y="33248"/>
                  </a:lnTo>
                  <a:lnTo>
                    <a:pt x="143992" y="22161"/>
                  </a:lnTo>
                  <a:lnTo>
                    <a:pt x="143992" y="11087"/>
                  </a:lnTo>
                  <a:close/>
                </a:path>
                <a:path w="631825" h="33654">
                  <a:moveTo>
                    <a:pt x="210451" y="11087"/>
                  </a:moveTo>
                  <a:lnTo>
                    <a:pt x="210451" y="11087"/>
                  </a:lnTo>
                  <a:lnTo>
                    <a:pt x="155079" y="11087"/>
                  </a:lnTo>
                  <a:lnTo>
                    <a:pt x="155079" y="22161"/>
                  </a:lnTo>
                  <a:lnTo>
                    <a:pt x="166154" y="22161"/>
                  </a:lnTo>
                  <a:lnTo>
                    <a:pt x="166154" y="33248"/>
                  </a:lnTo>
                  <a:lnTo>
                    <a:pt x="177228" y="33248"/>
                  </a:lnTo>
                  <a:lnTo>
                    <a:pt x="188302" y="33248"/>
                  </a:lnTo>
                  <a:lnTo>
                    <a:pt x="188302" y="22161"/>
                  </a:lnTo>
                  <a:lnTo>
                    <a:pt x="199377" y="22161"/>
                  </a:lnTo>
                  <a:lnTo>
                    <a:pt x="210451" y="22161"/>
                  </a:lnTo>
                  <a:lnTo>
                    <a:pt x="210451" y="11087"/>
                  </a:lnTo>
                  <a:close/>
                </a:path>
                <a:path w="631825" h="33654">
                  <a:moveTo>
                    <a:pt x="243687" y="22161"/>
                  </a:moveTo>
                  <a:lnTo>
                    <a:pt x="232613" y="22161"/>
                  </a:lnTo>
                  <a:lnTo>
                    <a:pt x="232613" y="33248"/>
                  </a:lnTo>
                  <a:lnTo>
                    <a:pt x="243687" y="33248"/>
                  </a:lnTo>
                  <a:lnTo>
                    <a:pt x="243687" y="22161"/>
                  </a:lnTo>
                  <a:close/>
                </a:path>
                <a:path w="631825" h="33654">
                  <a:moveTo>
                    <a:pt x="265836" y="22161"/>
                  </a:moveTo>
                  <a:lnTo>
                    <a:pt x="254762" y="22161"/>
                  </a:lnTo>
                  <a:lnTo>
                    <a:pt x="254762" y="33248"/>
                  </a:lnTo>
                  <a:lnTo>
                    <a:pt x="265836" y="33248"/>
                  </a:lnTo>
                  <a:lnTo>
                    <a:pt x="265836" y="22161"/>
                  </a:lnTo>
                  <a:close/>
                </a:path>
                <a:path w="631825" h="33654">
                  <a:moveTo>
                    <a:pt x="276923" y="11087"/>
                  </a:moveTo>
                  <a:lnTo>
                    <a:pt x="265849" y="11087"/>
                  </a:lnTo>
                  <a:lnTo>
                    <a:pt x="265849" y="22161"/>
                  </a:lnTo>
                  <a:lnTo>
                    <a:pt x="276923" y="22161"/>
                  </a:lnTo>
                  <a:lnTo>
                    <a:pt x="276923" y="11087"/>
                  </a:lnTo>
                  <a:close/>
                </a:path>
                <a:path w="631825" h="33654">
                  <a:moveTo>
                    <a:pt x="321221" y="22161"/>
                  </a:moveTo>
                  <a:lnTo>
                    <a:pt x="310146" y="22161"/>
                  </a:lnTo>
                  <a:lnTo>
                    <a:pt x="299072" y="22161"/>
                  </a:lnTo>
                  <a:lnTo>
                    <a:pt x="299072" y="33248"/>
                  </a:lnTo>
                  <a:lnTo>
                    <a:pt x="310146" y="33248"/>
                  </a:lnTo>
                  <a:lnTo>
                    <a:pt x="321221" y="33248"/>
                  </a:lnTo>
                  <a:lnTo>
                    <a:pt x="321221" y="22161"/>
                  </a:lnTo>
                  <a:close/>
                </a:path>
                <a:path w="631825" h="33654">
                  <a:moveTo>
                    <a:pt x="343382" y="22161"/>
                  </a:moveTo>
                  <a:lnTo>
                    <a:pt x="332308" y="22161"/>
                  </a:lnTo>
                  <a:lnTo>
                    <a:pt x="332308" y="33248"/>
                  </a:lnTo>
                  <a:lnTo>
                    <a:pt x="343382" y="33248"/>
                  </a:lnTo>
                  <a:lnTo>
                    <a:pt x="343382" y="22161"/>
                  </a:lnTo>
                  <a:close/>
                </a:path>
                <a:path w="631825" h="33654">
                  <a:moveTo>
                    <a:pt x="376605" y="11087"/>
                  </a:moveTo>
                  <a:lnTo>
                    <a:pt x="365531" y="11087"/>
                  </a:lnTo>
                  <a:lnTo>
                    <a:pt x="365531" y="22161"/>
                  </a:lnTo>
                  <a:lnTo>
                    <a:pt x="376605" y="22161"/>
                  </a:lnTo>
                  <a:lnTo>
                    <a:pt x="376605" y="11087"/>
                  </a:lnTo>
                  <a:close/>
                </a:path>
                <a:path w="631825" h="33654">
                  <a:moveTo>
                    <a:pt x="409841" y="11087"/>
                  </a:moveTo>
                  <a:lnTo>
                    <a:pt x="398767" y="11087"/>
                  </a:lnTo>
                  <a:lnTo>
                    <a:pt x="387692" y="11087"/>
                  </a:lnTo>
                  <a:lnTo>
                    <a:pt x="387692" y="22161"/>
                  </a:lnTo>
                  <a:lnTo>
                    <a:pt x="376618" y="22161"/>
                  </a:lnTo>
                  <a:lnTo>
                    <a:pt x="376618" y="33248"/>
                  </a:lnTo>
                  <a:lnTo>
                    <a:pt x="387692" y="33248"/>
                  </a:lnTo>
                  <a:lnTo>
                    <a:pt x="398767" y="33248"/>
                  </a:lnTo>
                  <a:lnTo>
                    <a:pt x="398767" y="22161"/>
                  </a:lnTo>
                  <a:lnTo>
                    <a:pt x="409841" y="22161"/>
                  </a:lnTo>
                  <a:lnTo>
                    <a:pt x="409841" y="11087"/>
                  </a:lnTo>
                  <a:close/>
                </a:path>
                <a:path w="631825" h="33654">
                  <a:moveTo>
                    <a:pt x="431990" y="11087"/>
                  </a:moveTo>
                  <a:lnTo>
                    <a:pt x="420916" y="11087"/>
                  </a:lnTo>
                  <a:lnTo>
                    <a:pt x="420916" y="22161"/>
                  </a:lnTo>
                  <a:lnTo>
                    <a:pt x="420916" y="33248"/>
                  </a:lnTo>
                  <a:lnTo>
                    <a:pt x="431990" y="33248"/>
                  </a:lnTo>
                  <a:lnTo>
                    <a:pt x="431990" y="22161"/>
                  </a:lnTo>
                  <a:lnTo>
                    <a:pt x="431990" y="11087"/>
                  </a:lnTo>
                  <a:close/>
                </a:path>
                <a:path w="631825" h="33654">
                  <a:moveTo>
                    <a:pt x="454152" y="11087"/>
                  </a:moveTo>
                  <a:lnTo>
                    <a:pt x="443077" y="11087"/>
                  </a:lnTo>
                  <a:lnTo>
                    <a:pt x="443077" y="22161"/>
                  </a:lnTo>
                  <a:lnTo>
                    <a:pt x="432003" y="22161"/>
                  </a:lnTo>
                  <a:lnTo>
                    <a:pt x="432003" y="33248"/>
                  </a:lnTo>
                  <a:lnTo>
                    <a:pt x="443077" y="33248"/>
                  </a:lnTo>
                  <a:lnTo>
                    <a:pt x="454152" y="33248"/>
                  </a:lnTo>
                  <a:lnTo>
                    <a:pt x="454152" y="22161"/>
                  </a:lnTo>
                  <a:lnTo>
                    <a:pt x="454152" y="11087"/>
                  </a:lnTo>
                  <a:close/>
                </a:path>
                <a:path w="631825" h="33654">
                  <a:moveTo>
                    <a:pt x="476300" y="22161"/>
                  </a:moveTo>
                  <a:lnTo>
                    <a:pt x="465226" y="22161"/>
                  </a:lnTo>
                  <a:lnTo>
                    <a:pt x="465226" y="33248"/>
                  </a:lnTo>
                  <a:lnTo>
                    <a:pt x="476300" y="33248"/>
                  </a:lnTo>
                  <a:lnTo>
                    <a:pt x="476300" y="22161"/>
                  </a:lnTo>
                  <a:close/>
                </a:path>
                <a:path w="631825" h="33654">
                  <a:moveTo>
                    <a:pt x="531685" y="22161"/>
                  </a:moveTo>
                  <a:lnTo>
                    <a:pt x="520611" y="22161"/>
                  </a:lnTo>
                  <a:lnTo>
                    <a:pt x="520611" y="11087"/>
                  </a:lnTo>
                  <a:lnTo>
                    <a:pt x="509536" y="11087"/>
                  </a:lnTo>
                  <a:lnTo>
                    <a:pt x="498462" y="11087"/>
                  </a:lnTo>
                  <a:lnTo>
                    <a:pt x="498462" y="22161"/>
                  </a:lnTo>
                  <a:lnTo>
                    <a:pt x="498462" y="33248"/>
                  </a:lnTo>
                  <a:lnTo>
                    <a:pt x="509536" y="33248"/>
                  </a:lnTo>
                  <a:lnTo>
                    <a:pt x="520611" y="33248"/>
                  </a:lnTo>
                  <a:lnTo>
                    <a:pt x="531685" y="33248"/>
                  </a:lnTo>
                  <a:lnTo>
                    <a:pt x="531685" y="22161"/>
                  </a:lnTo>
                  <a:close/>
                </a:path>
                <a:path w="631825" h="33654">
                  <a:moveTo>
                    <a:pt x="587070" y="11087"/>
                  </a:moveTo>
                  <a:lnTo>
                    <a:pt x="575995" y="11087"/>
                  </a:lnTo>
                  <a:lnTo>
                    <a:pt x="564921" y="11087"/>
                  </a:lnTo>
                  <a:lnTo>
                    <a:pt x="553847" y="11087"/>
                  </a:lnTo>
                  <a:lnTo>
                    <a:pt x="542772" y="11087"/>
                  </a:lnTo>
                  <a:lnTo>
                    <a:pt x="542772" y="22161"/>
                  </a:lnTo>
                  <a:lnTo>
                    <a:pt x="542772" y="33248"/>
                  </a:lnTo>
                  <a:lnTo>
                    <a:pt x="553847" y="33248"/>
                  </a:lnTo>
                  <a:lnTo>
                    <a:pt x="564921" y="33248"/>
                  </a:lnTo>
                  <a:lnTo>
                    <a:pt x="564921" y="22161"/>
                  </a:lnTo>
                  <a:lnTo>
                    <a:pt x="575995" y="22161"/>
                  </a:lnTo>
                  <a:lnTo>
                    <a:pt x="575995" y="33248"/>
                  </a:lnTo>
                  <a:lnTo>
                    <a:pt x="587070" y="33248"/>
                  </a:lnTo>
                  <a:lnTo>
                    <a:pt x="587070" y="22161"/>
                  </a:lnTo>
                  <a:lnTo>
                    <a:pt x="587070" y="11087"/>
                  </a:lnTo>
                  <a:close/>
                </a:path>
                <a:path w="631825" h="33654">
                  <a:moveTo>
                    <a:pt x="598144" y="0"/>
                  </a:moveTo>
                  <a:lnTo>
                    <a:pt x="587070" y="0"/>
                  </a:lnTo>
                  <a:lnTo>
                    <a:pt x="587070" y="11074"/>
                  </a:lnTo>
                  <a:lnTo>
                    <a:pt x="598144" y="11074"/>
                  </a:lnTo>
                  <a:lnTo>
                    <a:pt x="598144" y="0"/>
                  </a:lnTo>
                  <a:close/>
                </a:path>
                <a:path w="631825" h="33654">
                  <a:moveTo>
                    <a:pt x="609231" y="22161"/>
                  </a:moveTo>
                  <a:lnTo>
                    <a:pt x="598157" y="22161"/>
                  </a:lnTo>
                  <a:lnTo>
                    <a:pt x="598157" y="33248"/>
                  </a:lnTo>
                  <a:lnTo>
                    <a:pt x="609231" y="33248"/>
                  </a:lnTo>
                  <a:lnTo>
                    <a:pt x="609231" y="22161"/>
                  </a:lnTo>
                  <a:close/>
                </a:path>
                <a:path w="631825" h="33654">
                  <a:moveTo>
                    <a:pt x="631380" y="11087"/>
                  </a:moveTo>
                  <a:lnTo>
                    <a:pt x="620306" y="11087"/>
                  </a:lnTo>
                  <a:lnTo>
                    <a:pt x="620306" y="22161"/>
                  </a:lnTo>
                  <a:lnTo>
                    <a:pt x="631380" y="22161"/>
                  </a:lnTo>
                  <a:lnTo>
                    <a:pt x="631380" y="110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9" name="object 49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68052" y="914400"/>
            <a:ext cx="5715000" cy="4446270"/>
          </a:xfrm>
          <a:prstGeom prst="rect">
            <a:avLst/>
          </a:prstGeom>
        </p:spPr>
      </p:pic>
      <p:sp>
        <p:nvSpPr>
          <p:cNvPr id="50" name="object 50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8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905DACAB-EAAE-2C2F-E3AC-48BEDA80835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75824411"/>
              </p:ext>
            </p:extLst>
          </p:nvPr>
        </p:nvGraphicFramePr>
        <p:xfrm>
          <a:off x="1655877" y="5491826"/>
          <a:ext cx="7543800" cy="2136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10312400" imgH="2921000" progId="Excel.Sheet.12">
                  <p:embed/>
                </p:oleObj>
              </mc:Choice>
              <mc:Fallback>
                <p:oleObj name="Worksheet" r:id="rId5" imgW="10312400" imgH="29210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905DACAB-EAAE-2C2F-E3AC-48BEDA8083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55877" y="5491826"/>
                        <a:ext cx="7543800" cy="21367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9A47099F-34F3-D2D5-F200-2A3664E08FE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91935" y="6392929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092944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2544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4830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7116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28259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29402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0545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6729" y="316887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8600" y="914400"/>
            <a:ext cx="3190240" cy="27628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latin typeface="Arial"/>
                <a:cs typeface="Arial"/>
              </a:rPr>
              <a:t>ORION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85" dirty="0">
                <a:latin typeface="Arial"/>
                <a:cs typeface="Arial"/>
              </a:rPr>
              <a:t>PACK </a:t>
            </a:r>
            <a:r>
              <a:rPr sz="1200" b="1" spc="60" dirty="0">
                <a:latin typeface="Arial"/>
                <a:cs typeface="Arial"/>
              </a:rPr>
              <a:t>OCCASIONAL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RN3000TB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Contemporary styling in a living room in a box, Orion offers a </a:t>
            </a:r>
            <a:r>
              <a:rPr sz="750" spc="-10" dirty="0">
                <a:latin typeface="Raleway"/>
                <a:cs typeface="Raleway"/>
              </a:rPr>
              <a:t>visual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striking display of chrome and glass. The chrome base snakes around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poetic movement beneath the glass table for all your guests to </a:t>
            </a:r>
            <a:r>
              <a:rPr sz="750" spc="-10" dirty="0">
                <a:latin typeface="Raleway"/>
                <a:cs typeface="Raleway"/>
              </a:rPr>
              <a:t>enjoy.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Containing two End tables and a cocktail Table, the Orion is easy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assemble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display! An easy and inexpensive way to instantly </a:t>
            </a:r>
            <a:r>
              <a:rPr sz="750" spc="-10" dirty="0">
                <a:latin typeface="Raleway"/>
                <a:cs typeface="Raleway"/>
              </a:rPr>
              <a:t>change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look of your living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139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Set includes Cocktail Table and 2 End Tables. Items not </a:t>
            </a:r>
            <a:r>
              <a:rPr sz="750" spc="-20" dirty="0">
                <a:latin typeface="Raleway"/>
                <a:cs typeface="Raleway"/>
              </a:rPr>
              <a:t>sold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393700" marR="139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Collection features chrome base with 8mm beveled, </a:t>
            </a:r>
            <a:r>
              <a:rPr sz="750" spc="-10" dirty="0">
                <a:latin typeface="Raleway"/>
                <a:cs typeface="Raleway"/>
              </a:rPr>
              <a:t>tempered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layon glass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Interlocking circle </a:t>
            </a:r>
            <a:r>
              <a:rPr sz="750" spc="-10" dirty="0">
                <a:latin typeface="Raleway"/>
                <a:cs typeface="Raleway"/>
              </a:rPr>
              <a:t>design</a:t>
            </a:r>
            <a:endParaRPr sz="750" dirty="0">
              <a:latin typeface="Raleway"/>
              <a:cs typeface="Raleway"/>
            </a:endParaRPr>
          </a:p>
          <a:p>
            <a:pPr marL="393700" marR="2101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protect hardwood floors from </a:t>
            </a:r>
            <a:r>
              <a:rPr sz="750" spc="-10" dirty="0">
                <a:latin typeface="Raleway"/>
                <a:cs typeface="Raleway"/>
              </a:rPr>
              <a:t>scratches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endParaRPr sz="750" dirty="0">
              <a:latin typeface="Raleway"/>
              <a:cs typeface="Raleway"/>
            </a:endParaRPr>
          </a:p>
          <a:p>
            <a:pPr marL="393700" marR="6108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Measurements: 48"W x 32"D x </a:t>
            </a:r>
            <a:r>
              <a:rPr sz="750" spc="-20" dirty="0">
                <a:latin typeface="Raleway"/>
                <a:cs typeface="Raleway"/>
              </a:rPr>
              <a:t>19"H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 Table Measurements: 26"W x 26"D x </a:t>
            </a:r>
            <a:r>
              <a:rPr sz="750" spc="-20" dirty="0">
                <a:latin typeface="Raleway"/>
                <a:cs typeface="Raleway"/>
              </a:rPr>
              <a:t>22"H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$179.00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37699" y="3665976"/>
            <a:ext cx="727710" cy="727710"/>
            <a:chOff x="44024" y="364229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364589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6964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480009" y="25273"/>
                  </a:move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7216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909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75956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0782" y="3778522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7848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38227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84799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8858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51587" y="12623"/>
                  </a:lnTo>
                  <a:lnTo>
                    <a:pt x="138963" y="12623"/>
                  </a:lnTo>
                  <a:lnTo>
                    <a:pt x="88430" y="12623"/>
                  </a:lnTo>
                  <a:lnTo>
                    <a:pt x="88430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92377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25273"/>
                  </a:move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19125" h="508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38963" y="0"/>
                  </a:moveTo>
                  <a:lnTo>
                    <a:pt x="126326" y="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40004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53682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505269" y="25273"/>
                  </a:moveTo>
                  <a:lnTo>
                    <a:pt x="492645" y="25273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12636"/>
                  </a:move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55802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782" y="3961675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37884" y="25260"/>
                  </a:moveTo>
                  <a:lnTo>
                    <a:pt x="25273" y="25260"/>
                  </a:lnTo>
                  <a:lnTo>
                    <a:pt x="25273" y="12636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60" y="25273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close/>
                </a:path>
                <a:path w="593725" h="38100">
                  <a:moveTo>
                    <a:pt x="75780" y="12636"/>
                  </a:move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5937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593725" h="381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593725" h="38100">
                  <a:moveTo>
                    <a:pt x="328422" y="12636"/>
                  </a:move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328422" y="25273"/>
                  </a:lnTo>
                  <a:lnTo>
                    <a:pt x="328422" y="12636"/>
                  </a:lnTo>
                  <a:close/>
                </a:path>
                <a:path w="593725" h="38100">
                  <a:moveTo>
                    <a:pt x="404202" y="0"/>
                  </a:move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91579" y="25273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93725" h="38100">
                  <a:moveTo>
                    <a:pt x="429475" y="12636"/>
                  </a:moveTo>
                  <a:lnTo>
                    <a:pt x="416839" y="12636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12636"/>
                  </a:lnTo>
                  <a:close/>
                </a:path>
                <a:path w="593725" h="38100">
                  <a:moveTo>
                    <a:pt x="467372" y="0"/>
                  </a:move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93725" h="38100">
                  <a:moveTo>
                    <a:pt x="505256" y="12636"/>
                  </a:moveTo>
                  <a:lnTo>
                    <a:pt x="492633" y="12636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505256" y="25273"/>
                  </a:lnTo>
                  <a:lnTo>
                    <a:pt x="505256" y="12636"/>
                  </a:lnTo>
                  <a:close/>
                </a:path>
                <a:path w="593725" h="381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906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593725" h="38100">
                  <a:moveTo>
                    <a:pt x="593686" y="12636"/>
                  </a:move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98693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12636" y="37922"/>
                  </a:lnTo>
                  <a:lnTo>
                    <a:pt x="25273" y="37922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896" y="25273"/>
                  </a:lnTo>
                  <a:lnTo>
                    <a:pt x="37896" y="37922"/>
                  </a:lnTo>
                  <a:lnTo>
                    <a:pt x="50520" y="37922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22"/>
                  </a:lnTo>
                  <a:lnTo>
                    <a:pt x="113690" y="37922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22"/>
                  </a:lnTo>
                  <a:lnTo>
                    <a:pt x="138950" y="37922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11" y="25273"/>
                  </a:lnTo>
                  <a:lnTo>
                    <a:pt x="164211" y="37922"/>
                  </a:lnTo>
                  <a:lnTo>
                    <a:pt x="176847" y="37922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27380" y="37922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22"/>
                  </a:lnTo>
                  <a:lnTo>
                    <a:pt x="252641" y="37922"/>
                  </a:lnTo>
                  <a:lnTo>
                    <a:pt x="265277" y="37922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22"/>
                  </a:lnTo>
                  <a:lnTo>
                    <a:pt x="290537" y="37922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22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22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22"/>
                  </a:lnTo>
                  <a:lnTo>
                    <a:pt x="568426" y="37922"/>
                  </a:lnTo>
                  <a:lnTo>
                    <a:pt x="581050" y="37922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23418" y="4024832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25247" y="25273"/>
                  </a:move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37909"/>
                  </a:lnTo>
                  <a:lnTo>
                    <a:pt x="25247" y="37909"/>
                  </a:lnTo>
                  <a:lnTo>
                    <a:pt x="25247" y="25273"/>
                  </a:lnTo>
                  <a:close/>
                </a:path>
                <a:path w="593725" h="38100">
                  <a:moveTo>
                    <a:pt x="63144" y="0"/>
                  </a:moveTo>
                  <a:lnTo>
                    <a:pt x="50520" y="0"/>
                  </a:lnTo>
                  <a:lnTo>
                    <a:pt x="50520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63144" y="37909"/>
                  </a:lnTo>
                  <a:lnTo>
                    <a:pt x="63144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63144" y="12636"/>
                  </a:lnTo>
                  <a:lnTo>
                    <a:pt x="63144" y="0"/>
                  </a:lnTo>
                  <a:close/>
                </a:path>
                <a:path w="593725" h="38100">
                  <a:moveTo>
                    <a:pt x="88417" y="0"/>
                  </a:move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80" y="12636"/>
                  </a:lnTo>
                  <a:lnTo>
                    <a:pt x="75780" y="25273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5937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593725" h="38100">
                  <a:moveTo>
                    <a:pt x="164211" y="25273"/>
                  </a:moveTo>
                  <a:lnTo>
                    <a:pt x="151574" y="25273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64211" y="25273"/>
                  </a:lnTo>
                  <a:close/>
                </a:path>
                <a:path w="593725" h="38100">
                  <a:moveTo>
                    <a:pt x="328409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38938" y="12636"/>
                  </a:lnTo>
                  <a:lnTo>
                    <a:pt x="138938" y="25273"/>
                  </a:lnTo>
                  <a:lnTo>
                    <a:pt x="126314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88417" y="25273"/>
                  </a:lnTo>
                  <a:lnTo>
                    <a:pt x="88417" y="37909"/>
                  </a:lnTo>
                  <a:lnTo>
                    <a:pt x="138950" y="37909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76834" y="25273"/>
                  </a:lnTo>
                  <a:lnTo>
                    <a:pt x="176834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28" y="25273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65264" y="25273"/>
                  </a:lnTo>
                  <a:lnTo>
                    <a:pt x="277888" y="25273"/>
                  </a:lnTo>
                  <a:lnTo>
                    <a:pt x="277888" y="37909"/>
                  </a:lnTo>
                  <a:lnTo>
                    <a:pt x="290525" y="37909"/>
                  </a:lnTo>
                  <a:lnTo>
                    <a:pt x="303149" y="37909"/>
                  </a:lnTo>
                  <a:lnTo>
                    <a:pt x="315785" y="37909"/>
                  </a:lnTo>
                  <a:lnTo>
                    <a:pt x="328409" y="37909"/>
                  </a:lnTo>
                  <a:lnTo>
                    <a:pt x="328409" y="25273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  <a:path w="593725" h="38100">
                  <a:moveTo>
                    <a:pt x="366318" y="0"/>
                  </a:moveTo>
                  <a:lnTo>
                    <a:pt x="353682" y="0"/>
                  </a:lnTo>
                  <a:lnTo>
                    <a:pt x="341045" y="0"/>
                  </a:lnTo>
                  <a:lnTo>
                    <a:pt x="341045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45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593725" h="38100">
                  <a:moveTo>
                    <a:pt x="391566" y="12636"/>
                  </a:moveTo>
                  <a:lnTo>
                    <a:pt x="378942" y="12636"/>
                  </a:lnTo>
                  <a:lnTo>
                    <a:pt x="378942" y="25273"/>
                  </a:lnTo>
                  <a:lnTo>
                    <a:pt x="391566" y="25273"/>
                  </a:lnTo>
                  <a:lnTo>
                    <a:pt x="391566" y="12636"/>
                  </a:lnTo>
                  <a:close/>
                </a:path>
                <a:path w="593725" h="38100">
                  <a:moveTo>
                    <a:pt x="442099" y="0"/>
                  </a:move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42099" y="12636"/>
                  </a:lnTo>
                  <a:lnTo>
                    <a:pt x="442099" y="0"/>
                  </a:lnTo>
                  <a:close/>
                </a:path>
                <a:path w="593725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42099" y="12636"/>
                  </a:lnTo>
                  <a:lnTo>
                    <a:pt x="442099" y="25273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93725" h="38100">
                  <a:moveTo>
                    <a:pt x="492620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79996" y="25273"/>
                  </a:lnTo>
                  <a:lnTo>
                    <a:pt x="492620" y="25273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  <a:path w="593725" h="38100">
                  <a:moveTo>
                    <a:pt x="555777" y="0"/>
                  </a:moveTo>
                  <a:lnTo>
                    <a:pt x="555777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55777" y="12636"/>
                  </a:lnTo>
                  <a:lnTo>
                    <a:pt x="555777" y="0"/>
                  </a:lnTo>
                  <a:close/>
                </a:path>
                <a:path w="593725" h="38100">
                  <a:moveTo>
                    <a:pt x="593674" y="12636"/>
                  </a:moveTo>
                  <a:lnTo>
                    <a:pt x="581050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25273"/>
                  </a:lnTo>
                  <a:lnTo>
                    <a:pt x="581050" y="25273"/>
                  </a:lnTo>
                  <a:lnTo>
                    <a:pt x="593674" y="25273"/>
                  </a:lnTo>
                  <a:lnTo>
                    <a:pt x="593674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0501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37884"/>
                  </a:moveTo>
                  <a:lnTo>
                    <a:pt x="138963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84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08799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37909" y="25273"/>
                  </a:move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381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11326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11" y="12623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14744" y="50520"/>
                  </a:lnTo>
                  <a:lnTo>
                    <a:pt x="227380" y="50520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65277" y="37884"/>
                  </a:moveTo>
                  <a:lnTo>
                    <a:pt x="252641" y="37884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84"/>
                  </a:lnTo>
                  <a:close/>
                </a:path>
                <a:path w="619125" h="50800">
                  <a:moveTo>
                    <a:pt x="265277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50800">
                  <a:moveTo>
                    <a:pt x="303174" y="37884"/>
                  </a:moveTo>
                  <a:lnTo>
                    <a:pt x="290537" y="37884"/>
                  </a:lnTo>
                  <a:lnTo>
                    <a:pt x="290537" y="50520"/>
                  </a:lnTo>
                  <a:lnTo>
                    <a:pt x="303174" y="50520"/>
                  </a:lnTo>
                  <a:lnTo>
                    <a:pt x="303174" y="37884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84"/>
                  </a:lnTo>
                  <a:lnTo>
                    <a:pt x="315798" y="37884"/>
                  </a:lnTo>
                  <a:lnTo>
                    <a:pt x="315798" y="50520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04215" y="37884"/>
                  </a:moveTo>
                  <a:lnTo>
                    <a:pt x="391591" y="37884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84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54748" y="12623"/>
                  </a:move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23"/>
                  </a:lnTo>
                  <a:close/>
                </a:path>
                <a:path w="619125" h="50800">
                  <a:moveTo>
                    <a:pt x="467372" y="37884"/>
                  </a:moveTo>
                  <a:lnTo>
                    <a:pt x="454748" y="37884"/>
                  </a:lnTo>
                  <a:lnTo>
                    <a:pt x="442112" y="37884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50520"/>
                  </a:lnTo>
                  <a:lnTo>
                    <a:pt x="454748" y="50520"/>
                  </a:lnTo>
                  <a:lnTo>
                    <a:pt x="467372" y="50520"/>
                  </a:lnTo>
                  <a:lnTo>
                    <a:pt x="467372" y="37884"/>
                  </a:lnTo>
                  <a:close/>
                </a:path>
                <a:path w="619125" h="50800">
                  <a:moveTo>
                    <a:pt x="517893" y="37884"/>
                  </a:moveTo>
                  <a:lnTo>
                    <a:pt x="505269" y="37884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84"/>
                  </a:lnTo>
                  <a:lnTo>
                    <a:pt x="480009" y="37884"/>
                  </a:lnTo>
                  <a:lnTo>
                    <a:pt x="480009" y="50520"/>
                  </a:lnTo>
                  <a:lnTo>
                    <a:pt x="492633" y="50520"/>
                  </a:lnTo>
                  <a:lnTo>
                    <a:pt x="505269" y="50520"/>
                  </a:lnTo>
                  <a:lnTo>
                    <a:pt x="517893" y="50520"/>
                  </a:lnTo>
                  <a:lnTo>
                    <a:pt x="517893" y="37884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84"/>
                  </a:lnTo>
                  <a:lnTo>
                    <a:pt x="517906" y="37884"/>
                  </a:lnTo>
                  <a:lnTo>
                    <a:pt x="517906" y="50520"/>
                  </a:lnTo>
                  <a:lnTo>
                    <a:pt x="530542" y="50520"/>
                  </a:lnTo>
                  <a:lnTo>
                    <a:pt x="530542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84"/>
                  </a:lnTo>
                  <a:lnTo>
                    <a:pt x="555790" y="50520"/>
                  </a:lnTo>
                  <a:lnTo>
                    <a:pt x="568426" y="5052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0782" y="4151147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884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25260" y="25285"/>
                  </a:lnTo>
                  <a:lnTo>
                    <a:pt x="37884" y="25285"/>
                  </a:lnTo>
                  <a:lnTo>
                    <a:pt x="37884" y="12636"/>
                  </a:lnTo>
                  <a:close/>
                </a:path>
                <a:path w="606425" h="50800">
                  <a:moveTo>
                    <a:pt x="75780" y="25273"/>
                  </a:move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50800">
                  <a:moveTo>
                    <a:pt x="138950" y="25273"/>
                  </a:move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26314" y="25285"/>
                  </a:lnTo>
                  <a:lnTo>
                    <a:pt x="126314" y="37896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909"/>
                  </a:lnTo>
                  <a:lnTo>
                    <a:pt x="138950" y="25273"/>
                  </a:lnTo>
                  <a:close/>
                </a:path>
                <a:path w="606425" h="50800">
                  <a:moveTo>
                    <a:pt x="176847" y="37896"/>
                  </a:moveTo>
                  <a:lnTo>
                    <a:pt x="164211" y="37896"/>
                  </a:lnTo>
                  <a:lnTo>
                    <a:pt x="151574" y="37896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51574" y="12636"/>
                  </a:lnTo>
                  <a:lnTo>
                    <a:pt x="151574" y="25285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65264" y="25273"/>
                  </a:move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189471" y="12636"/>
                  </a:lnTo>
                  <a:lnTo>
                    <a:pt x="189471" y="25285"/>
                  </a:lnTo>
                  <a:lnTo>
                    <a:pt x="202107" y="25285"/>
                  </a:lnTo>
                  <a:lnTo>
                    <a:pt x="202107" y="37896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65264" y="25273"/>
                  </a:lnTo>
                  <a:close/>
                </a:path>
                <a:path w="606425" h="50800">
                  <a:moveTo>
                    <a:pt x="303161" y="37896"/>
                  </a:moveTo>
                  <a:lnTo>
                    <a:pt x="290537" y="37896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25" y="50533"/>
                  </a:lnTo>
                  <a:lnTo>
                    <a:pt x="303161" y="50533"/>
                  </a:lnTo>
                  <a:lnTo>
                    <a:pt x="303161" y="37896"/>
                  </a:lnTo>
                  <a:close/>
                </a:path>
                <a:path w="606425" h="50800">
                  <a:moveTo>
                    <a:pt x="341045" y="37896"/>
                  </a:moveTo>
                  <a:lnTo>
                    <a:pt x="328422" y="37896"/>
                  </a:lnTo>
                  <a:lnTo>
                    <a:pt x="315785" y="37896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41045" y="50533"/>
                  </a:lnTo>
                  <a:lnTo>
                    <a:pt x="341045" y="3789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85"/>
                  </a:lnTo>
                  <a:lnTo>
                    <a:pt x="315785" y="25285"/>
                  </a:lnTo>
                  <a:lnTo>
                    <a:pt x="328422" y="25285"/>
                  </a:lnTo>
                  <a:lnTo>
                    <a:pt x="341045" y="25285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404202" y="12636"/>
                  </a:moveTo>
                  <a:lnTo>
                    <a:pt x="391579" y="12636"/>
                  </a:lnTo>
                  <a:lnTo>
                    <a:pt x="378942" y="12636"/>
                  </a:lnTo>
                  <a:lnTo>
                    <a:pt x="378942" y="25273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02" y="50533"/>
                  </a:lnTo>
                  <a:lnTo>
                    <a:pt x="404202" y="37909"/>
                  </a:lnTo>
                  <a:lnTo>
                    <a:pt x="404202" y="25285"/>
                  </a:lnTo>
                  <a:lnTo>
                    <a:pt x="404202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85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12636"/>
                  </a:lnTo>
                  <a:close/>
                </a:path>
                <a:path w="606425" h="50800">
                  <a:moveTo>
                    <a:pt x="505256" y="12636"/>
                  </a:moveTo>
                  <a:lnTo>
                    <a:pt x="505256" y="12636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54736" y="37909"/>
                  </a:lnTo>
                  <a:lnTo>
                    <a:pt x="467372" y="37909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85"/>
                  </a:lnTo>
                  <a:lnTo>
                    <a:pt x="505256" y="25285"/>
                  </a:lnTo>
                  <a:lnTo>
                    <a:pt x="505256" y="12636"/>
                  </a:lnTo>
                  <a:close/>
                </a:path>
                <a:path w="6064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06425" h="50800">
                  <a:moveTo>
                    <a:pt x="555790" y="0"/>
                  </a:move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53" y="25285"/>
                  </a:lnTo>
                  <a:lnTo>
                    <a:pt x="555790" y="25285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50800">
                  <a:moveTo>
                    <a:pt x="606310" y="12636"/>
                  </a:moveTo>
                  <a:lnTo>
                    <a:pt x="593686" y="12636"/>
                  </a:lnTo>
                  <a:lnTo>
                    <a:pt x="593686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73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93686" y="37909"/>
                  </a:lnTo>
                  <a:lnTo>
                    <a:pt x="593686" y="25285"/>
                  </a:lnTo>
                  <a:lnTo>
                    <a:pt x="606310" y="25285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1890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25273"/>
                  </a:move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29475" y="50533"/>
                  </a:lnTo>
                  <a:lnTo>
                    <a:pt x="442112" y="5053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480009" y="37896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2269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2648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303174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34" y="25285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8145" y="4290097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64223" y="12636"/>
                  </a:moveTo>
                  <a:lnTo>
                    <a:pt x="164223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254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25400">
                  <a:moveTo>
                    <a:pt x="265277" y="12636"/>
                  </a:moveTo>
                  <a:lnTo>
                    <a:pt x="265277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254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254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254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254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5" name="object 3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0" y="992740"/>
            <a:ext cx="5303520" cy="3749040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4761839" y="7521740"/>
            <a:ext cx="53530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239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5D28BA44-E2E4-6A73-E66C-35619163234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05095176"/>
              </p:ext>
            </p:extLst>
          </p:nvPr>
        </p:nvGraphicFramePr>
        <p:xfrm>
          <a:off x="1219200" y="5334000"/>
          <a:ext cx="7620000" cy="1003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7620000" imgH="1003300" progId="Excel.Sheet.12">
                  <p:embed/>
                </p:oleObj>
              </mc:Choice>
              <mc:Fallback>
                <p:oleObj name="Worksheet" r:id="rId4" imgW="7620000" imgH="1003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5D28BA44-E2E4-6A73-E66C-35619163234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219200" y="5334000"/>
                        <a:ext cx="7620000" cy="10033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A596022-0537-0254-125D-6B073ADF4E7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698187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500" y="979208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516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7451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316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545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11215" y="1082817"/>
            <a:ext cx="3204210" cy="2867452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92710">
              <a:lnSpc>
                <a:spcPts val="1350"/>
              </a:lnSpc>
              <a:spcBef>
                <a:spcPts val="220"/>
              </a:spcBef>
            </a:pPr>
            <a:r>
              <a:rPr sz="1200" b="1" spc="90" dirty="0">
                <a:latin typeface="Arial"/>
                <a:cs typeface="Arial"/>
              </a:rPr>
              <a:t>ROMA</a:t>
            </a:r>
            <a:r>
              <a:rPr sz="1200" b="1" spc="14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1143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Contemporary style in a shadow grey finish, Roma offers aesthetic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practicality in one package. This mixed media marvel of </a:t>
            </a:r>
            <a:r>
              <a:rPr sz="750" spc="-10" dirty="0">
                <a:latin typeface="Raleway"/>
                <a:cs typeface="Raleway"/>
              </a:rPr>
              <a:t>chrome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engineered woods and Silvershield® tops package together </a:t>
            </a:r>
            <a:r>
              <a:rPr sz="750" spc="-10" dirty="0">
                <a:latin typeface="Raleway"/>
                <a:cs typeface="Raleway"/>
              </a:rPr>
              <a:t>beauty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the immense functionality of a Lift-Top Cocktail. Work or dine </a:t>
            </a:r>
            <a:r>
              <a:rPr sz="750" spc="-20" dirty="0">
                <a:latin typeface="Raleway"/>
                <a:cs typeface="Raleway"/>
              </a:rPr>
              <a:t>from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your living room couch with a simple lift of the top. The Lift-Top </a:t>
            </a:r>
            <a:r>
              <a:rPr sz="750" spc="-10" dirty="0">
                <a:latin typeface="Raleway"/>
                <a:cs typeface="Raleway"/>
              </a:rPr>
              <a:t>Cocktail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offers under top storage for devices or remotes and promises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make your life not only easier but more stylish as </a:t>
            </a:r>
            <a:r>
              <a:rPr sz="750" spc="-10" dirty="0">
                <a:latin typeface="Raleway"/>
                <a:cs typeface="Raleway"/>
              </a:rPr>
              <a:t>well.</a:t>
            </a:r>
            <a:endParaRPr sz="750" dirty="0">
              <a:latin typeface="Raleway"/>
              <a:cs typeface="Raleway"/>
            </a:endParaRPr>
          </a:p>
          <a:p>
            <a:pPr marL="393700" marR="1714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chrome with Silvershield® tops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2298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Silvershield®</a:t>
            </a:r>
            <a:r>
              <a:rPr sz="750" spc="19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Tops give realistic wood look while </a:t>
            </a:r>
            <a:r>
              <a:rPr sz="750" spc="-10" dirty="0">
                <a:latin typeface="Raleway"/>
                <a:cs typeface="Raleway"/>
              </a:rPr>
              <a:t>resisting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stains and </a:t>
            </a:r>
            <a:r>
              <a:rPr sz="750" spc="-10" dirty="0">
                <a:latin typeface="Raleway"/>
                <a:cs typeface="Raleway"/>
              </a:rPr>
              <a:t>scratches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rustic appearance combined with </a:t>
            </a:r>
            <a:r>
              <a:rPr sz="750" spc="-10" dirty="0">
                <a:latin typeface="Raleway"/>
                <a:cs typeface="Raleway"/>
              </a:rPr>
              <a:t>canted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 legs, simulated chevron veneer </a:t>
            </a:r>
            <a:r>
              <a:rPr sz="750" spc="-10" dirty="0">
                <a:latin typeface="Raleway"/>
                <a:cs typeface="Raleway"/>
              </a:rPr>
              <a:t>pattern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Top Lifts easily with a simple </a:t>
            </a:r>
            <a:r>
              <a:rPr sz="750" spc="-20" dirty="0">
                <a:latin typeface="Raleway"/>
                <a:cs typeface="Raleway"/>
              </a:rPr>
              <a:t>pull</a:t>
            </a:r>
            <a:endParaRPr sz="750" dirty="0">
              <a:latin typeface="Raleway"/>
              <a:cs typeface="Raleway"/>
            </a:endParaRPr>
          </a:p>
          <a:p>
            <a:pPr marL="393700" marR="2362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Cocktail Table has under top storage space for remotes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other </a:t>
            </a:r>
            <a:r>
              <a:rPr sz="750" spc="-10" dirty="0">
                <a:latin typeface="Raleway"/>
                <a:cs typeface="Raleway"/>
              </a:rPr>
              <a:t>items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Bottom shelf offers space for storage or </a:t>
            </a:r>
            <a:r>
              <a:rPr sz="750" spc="-10" dirty="0">
                <a:latin typeface="Raleway"/>
                <a:cs typeface="Raleway"/>
              </a:rPr>
              <a:t>display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$307.00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042340"/>
            <a:ext cx="727710" cy="727710"/>
            <a:chOff x="5907614" y="4042340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0459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2960" y="408767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52171" y="20878"/>
                  </a:moveTo>
                  <a:lnTo>
                    <a:pt x="41732" y="20878"/>
                  </a:lnTo>
                  <a:lnTo>
                    <a:pt x="31305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4" h="31750">
                  <a:moveTo>
                    <a:pt x="73037" y="0"/>
                  </a:moveTo>
                  <a:lnTo>
                    <a:pt x="73037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4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4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3175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36904" h="31750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4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4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4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4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161646" y="4108551"/>
              <a:ext cx="427990" cy="10795"/>
            </a:xfrm>
            <a:custGeom>
              <a:avLst/>
              <a:gdLst/>
              <a:ahLst/>
              <a:cxnLst/>
              <a:rect l="l" t="t" r="r" b="b"/>
              <a:pathLst>
                <a:path w="42799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427990" h="10795">
                  <a:moveTo>
                    <a:pt x="41744" y="0"/>
                  </a:moveTo>
                  <a:lnTo>
                    <a:pt x="31318" y="0"/>
                  </a:lnTo>
                  <a:lnTo>
                    <a:pt x="20878" y="0"/>
                  </a:lnTo>
                  <a:lnTo>
                    <a:pt x="20878" y="10439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427990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427990" h="10795">
                  <a:moveTo>
                    <a:pt x="93916" y="0"/>
                  </a:moveTo>
                  <a:lnTo>
                    <a:pt x="83489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427990" h="10795">
                  <a:moveTo>
                    <a:pt x="177393" y="0"/>
                  </a:moveTo>
                  <a:lnTo>
                    <a:pt x="177393" y="0"/>
                  </a:lnTo>
                  <a:lnTo>
                    <a:pt x="125222" y="0"/>
                  </a:lnTo>
                  <a:lnTo>
                    <a:pt x="125222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427990" h="10795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427990" h="10795">
                  <a:moveTo>
                    <a:pt x="229577" y="0"/>
                  </a:moveTo>
                  <a:lnTo>
                    <a:pt x="219138" y="0"/>
                  </a:lnTo>
                  <a:lnTo>
                    <a:pt x="219138" y="10439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  <a:path w="427990" h="10795">
                  <a:moveTo>
                    <a:pt x="302615" y="0"/>
                  </a:moveTo>
                  <a:lnTo>
                    <a:pt x="302615" y="0"/>
                  </a:lnTo>
                  <a:lnTo>
                    <a:pt x="250444" y="0"/>
                  </a:lnTo>
                  <a:lnTo>
                    <a:pt x="250444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427990" h="10795">
                  <a:moveTo>
                    <a:pt x="344360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427990" h="10795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65226" y="10439"/>
                  </a:lnTo>
                  <a:lnTo>
                    <a:pt x="365226" y="0"/>
                  </a:lnTo>
                  <a:close/>
                </a:path>
                <a:path w="427990" h="10795">
                  <a:moveTo>
                    <a:pt x="406946" y="0"/>
                  </a:move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96506" y="10439"/>
                  </a:lnTo>
                  <a:lnTo>
                    <a:pt x="406946" y="10439"/>
                  </a:lnTo>
                  <a:lnTo>
                    <a:pt x="406946" y="0"/>
                  </a:lnTo>
                  <a:close/>
                </a:path>
                <a:path w="427990" h="10795">
                  <a:moveTo>
                    <a:pt x="427837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37" y="10439"/>
                  </a:lnTo>
                  <a:lnTo>
                    <a:pt x="4278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2959" y="4124197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119914" y="4118978"/>
              <a:ext cx="469900" cy="10795"/>
            </a:xfrm>
            <a:custGeom>
              <a:avLst/>
              <a:gdLst/>
              <a:ahLst/>
              <a:cxnLst/>
              <a:rect l="l" t="t" r="r" b="b"/>
              <a:pathLst>
                <a:path w="46990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469900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469900" h="10795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469900" h="10795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469900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469900" h="10795">
                  <a:moveTo>
                    <a:pt x="177393" y="0"/>
                  </a:moveTo>
                  <a:lnTo>
                    <a:pt x="166954" y="0"/>
                  </a:lnTo>
                  <a:lnTo>
                    <a:pt x="156527" y="0"/>
                  </a:lnTo>
                  <a:lnTo>
                    <a:pt x="146088" y="0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469900" h="10795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469900" h="10795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469900" h="10795">
                  <a:moveTo>
                    <a:pt x="260870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469900" h="10795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469900" h="10795">
                  <a:moveTo>
                    <a:pt x="333908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469900" h="10795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469900" h="10795">
                  <a:moveTo>
                    <a:pt x="386092" y="0"/>
                  </a:moveTo>
                  <a:lnTo>
                    <a:pt x="375653" y="0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469900" h="10795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469900" h="10795">
                  <a:moveTo>
                    <a:pt x="448678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38" y="10439"/>
                  </a:lnTo>
                  <a:lnTo>
                    <a:pt x="448678" y="10439"/>
                  </a:lnTo>
                  <a:lnTo>
                    <a:pt x="448678" y="0"/>
                  </a:lnTo>
                  <a:close/>
                </a:path>
                <a:path w="469900" h="10795">
                  <a:moveTo>
                    <a:pt x="469569" y="0"/>
                  </a:moveTo>
                  <a:lnTo>
                    <a:pt x="459117" y="0"/>
                  </a:lnTo>
                  <a:lnTo>
                    <a:pt x="459117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2959" y="4134637"/>
              <a:ext cx="177800" cy="0"/>
            </a:xfrm>
            <a:custGeom>
              <a:avLst/>
              <a:gdLst/>
              <a:ahLst/>
              <a:cxnLst/>
              <a:rect l="l" t="t" r="r" b="b"/>
              <a:pathLst>
                <a:path w="177800">
                  <a:moveTo>
                    <a:pt x="0" y="0"/>
                  </a:moveTo>
                  <a:lnTo>
                    <a:pt x="17739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2960" y="412941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04343" y="10439"/>
                  </a:move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27824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38264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4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4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4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3386" y="415550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2960" y="416072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31305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0"/>
                  </a:ln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4" h="31750">
                  <a:moveTo>
                    <a:pt x="260870" y="0"/>
                  </a:move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605218" y="10439"/>
                  </a:moveTo>
                  <a:lnTo>
                    <a:pt x="605218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2960" y="418158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26109" h="31750">
                  <a:moveTo>
                    <a:pt x="31305" y="10439"/>
                  </a:move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26109" h="3175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93916" y="20866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09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26109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26109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09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26109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26109" h="31750">
                  <a:moveTo>
                    <a:pt x="271297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0"/>
                  </a:lnTo>
                  <a:close/>
                </a:path>
                <a:path w="626109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26109" h="31750">
                  <a:moveTo>
                    <a:pt x="313042" y="0"/>
                  </a:move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09" h="31750">
                  <a:moveTo>
                    <a:pt x="479996" y="0"/>
                  </a:moveTo>
                  <a:lnTo>
                    <a:pt x="479996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26109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09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26109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09" h="31750">
                  <a:moveTo>
                    <a:pt x="594779" y="0"/>
                  </a:moveTo>
                  <a:lnTo>
                    <a:pt x="594779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31750">
                  <a:moveTo>
                    <a:pt x="626071" y="10439"/>
                  </a:moveTo>
                  <a:lnTo>
                    <a:pt x="615632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2960" y="420245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73037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83477" y="20878"/>
                  </a:move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36904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4" h="31750">
                  <a:moveTo>
                    <a:pt x="166954" y="20878"/>
                  </a:moveTo>
                  <a:lnTo>
                    <a:pt x="156514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close/>
                </a:path>
                <a:path w="636904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31750">
                  <a:moveTo>
                    <a:pt x="198259" y="20878"/>
                  </a:move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close/>
                </a:path>
                <a:path w="636904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4" h="31750">
                  <a:moveTo>
                    <a:pt x="271297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97" y="31318"/>
                  </a:lnTo>
                  <a:lnTo>
                    <a:pt x="271297" y="20878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23469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17385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69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2960" y="4223333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15950" h="31750">
                  <a:moveTo>
                    <a:pt x="41732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32" y="20866"/>
                  </a:lnTo>
                  <a:lnTo>
                    <a:pt x="41732" y="10426"/>
                  </a:lnTo>
                  <a:close/>
                </a:path>
                <a:path w="615950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15950" h="31750">
                  <a:moveTo>
                    <a:pt x="104343" y="20866"/>
                  </a:moveTo>
                  <a:lnTo>
                    <a:pt x="93916" y="20866"/>
                  </a:lnTo>
                  <a:lnTo>
                    <a:pt x="83477" y="2086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62598" y="10426"/>
                  </a:lnTo>
                  <a:lnTo>
                    <a:pt x="62598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04343" y="20866"/>
                  </a:lnTo>
                  <a:close/>
                </a:path>
                <a:path w="615950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15950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15950" h="31750">
                  <a:moveTo>
                    <a:pt x="177393" y="10426"/>
                  </a:moveTo>
                  <a:lnTo>
                    <a:pt x="166954" y="1042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15950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15950" h="31750">
                  <a:moveTo>
                    <a:pt x="250431" y="10426"/>
                  </a:moveTo>
                  <a:lnTo>
                    <a:pt x="240004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15950" h="31750">
                  <a:moveTo>
                    <a:pt x="271297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lnTo>
                    <a:pt x="271297" y="10426"/>
                  </a:lnTo>
                  <a:close/>
                </a:path>
                <a:path w="615950" h="31750">
                  <a:moveTo>
                    <a:pt x="302602" y="20866"/>
                  </a:move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15950" h="31750">
                  <a:moveTo>
                    <a:pt x="344347" y="20866"/>
                  </a:move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23469" y="20866"/>
                  </a:lnTo>
                  <a:lnTo>
                    <a:pt x="323469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close/>
                </a:path>
                <a:path w="615950" h="3175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15950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86080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15950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15950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15950" h="3175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32956" y="4249419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2960" y="425463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0"/>
                  </a:moveTo>
                  <a:lnTo>
                    <a:pt x="20866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636904" h="31750">
                  <a:moveTo>
                    <a:pt x="83477" y="0"/>
                  </a:moveTo>
                  <a:lnTo>
                    <a:pt x="73037" y="0"/>
                  </a:lnTo>
                  <a:lnTo>
                    <a:pt x="62611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36904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0"/>
                  </a:lnTo>
                  <a:lnTo>
                    <a:pt x="93903" y="0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4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4" h="31750">
                  <a:moveTo>
                    <a:pt x="292176" y="0"/>
                  </a:moveTo>
                  <a:lnTo>
                    <a:pt x="292176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4" h="31750">
                  <a:moveTo>
                    <a:pt x="333908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69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4" h="31750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4" h="31750">
                  <a:moveTo>
                    <a:pt x="459130" y="10426"/>
                  </a:moveTo>
                  <a:lnTo>
                    <a:pt x="448691" y="10426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73913" y="10426"/>
                  </a:moveTo>
                  <a:lnTo>
                    <a:pt x="563473" y="10426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26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2960" y="427550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39"/>
                  </a:move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66"/>
                  </a:lnTo>
                  <a:close/>
                </a:path>
                <a:path w="636904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04343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302602" y="10439"/>
                  </a:moveTo>
                  <a:lnTo>
                    <a:pt x="292176" y="10439"/>
                  </a:lnTo>
                  <a:lnTo>
                    <a:pt x="292176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87820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36904" h="31750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  <a:path w="636904" h="31750">
                  <a:moveTo>
                    <a:pt x="333908" y="0"/>
                  </a:move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4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31750">
                  <a:moveTo>
                    <a:pt x="417385" y="10439"/>
                  </a:move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4" h="31750">
                  <a:moveTo>
                    <a:pt x="490435" y="10439"/>
                  </a:move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4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63473" y="0"/>
                  </a:move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63473" y="0"/>
                  </a:lnTo>
                  <a:close/>
                </a:path>
                <a:path w="636904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31750">
                  <a:moveTo>
                    <a:pt x="636524" y="10439"/>
                  </a:moveTo>
                  <a:lnTo>
                    <a:pt x="626071" y="10439"/>
                  </a:lnTo>
                  <a:lnTo>
                    <a:pt x="615632" y="10439"/>
                  </a:ln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2960" y="429637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91"/>
                  </a:lnTo>
                  <a:lnTo>
                    <a:pt x="10426" y="20891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4" h="31750">
                  <a:moveTo>
                    <a:pt x="41732" y="20866"/>
                  </a:move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41732" y="20866"/>
                  </a:lnTo>
                  <a:close/>
                </a:path>
                <a:path w="636904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20891"/>
                  </a:lnTo>
                  <a:lnTo>
                    <a:pt x="62598" y="20891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91"/>
                  </a:lnTo>
                  <a:lnTo>
                    <a:pt x="93916" y="10439"/>
                  </a:lnTo>
                  <a:close/>
                </a:path>
                <a:path w="636904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56514" y="31305"/>
                  </a:lnTo>
                  <a:lnTo>
                    <a:pt x="156514" y="20891"/>
                  </a:lnTo>
                  <a:lnTo>
                    <a:pt x="156514" y="10439"/>
                  </a:lnTo>
                  <a:close/>
                </a:path>
                <a:path w="636904" h="31750">
                  <a:moveTo>
                    <a:pt x="302602" y="20866"/>
                  </a:moveTo>
                  <a:lnTo>
                    <a:pt x="292176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91"/>
                  </a:lnTo>
                  <a:lnTo>
                    <a:pt x="198259" y="20891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91"/>
                  </a:lnTo>
                  <a:lnTo>
                    <a:pt x="229565" y="20891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40004" y="31305"/>
                  </a:lnTo>
                  <a:lnTo>
                    <a:pt x="302602" y="31305"/>
                  </a:lnTo>
                  <a:lnTo>
                    <a:pt x="302602" y="20866"/>
                  </a:lnTo>
                  <a:close/>
                </a:path>
                <a:path w="636904" h="31750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91"/>
                  </a:lnTo>
                  <a:lnTo>
                    <a:pt x="323469" y="20891"/>
                  </a:lnTo>
                  <a:lnTo>
                    <a:pt x="333908" y="20891"/>
                  </a:lnTo>
                  <a:lnTo>
                    <a:pt x="333908" y="10439"/>
                  </a:lnTo>
                  <a:close/>
                </a:path>
                <a:path w="636904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91"/>
                  </a:lnTo>
                  <a:lnTo>
                    <a:pt x="375640" y="20891"/>
                  </a:lnTo>
                  <a:lnTo>
                    <a:pt x="386080" y="20891"/>
                  </a:lnTo>
                  <a:lnTo>
                    <a:pt x="396519" y="20891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91"/>
                  </a:lnTo>
                  <a:lnTo>
                    <a:pt x="438251" y="20891"/>
                  </a:lnTo>
                  <a:lnTo>
                    <a:pt x="448691" y="20891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4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91"/>
                  </a:lnTo>
                  <a:lnTo>
                    <a:pt x="479996" y="20891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4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91"/>
                  </a:lnTo>
                  <a:lnTo>
                    <a:pt x="500862" y="20891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91"/>
                  </a:lnTo>
                  <a:lnTo>
                    <a:pt x="532168" y="20891"/>
                  </a:lnTo>
                  <a:lnTo>
                    <a:pt x="542607" y="20891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91"/>
                  </a:lnTo>
                  <a:lnTo>
                    <a:pt x="563473" y="20891"/>
                  </a:lnTo>
                  <a:lnTo>
                    <a:pt x="573913" y="20891"/>
                  </a:lnTo>
                  <a:lnTo>
                    <a:pt x="573913" y="10439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36524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91"/>
                  </a:lnTo>
                  <a:lnTo>
                    <a:pt x="594779" y="20891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2960" y="4317237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66" y="10439"/>
                  </a:moveTo>
                  <a:lnTo>
                    <a:pt x="10426" y="10439"/>
                  </a:lnTo>
                  <a:lnTo>
                    <a:pt x="10426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1595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62611" y="20878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15950" h="31750">
                  <a:moveTo>
                    <a:pt x="177393" y="10439"/>
                  </a:moveTo>
                  <a:lnTo>
                    <a:pt x="177393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15950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15950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15950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70" y="31318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15950" h="3175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15950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44347" y="3131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15950" h="31750">
                  <a:moveTo>
                    <a:pt x="417385" y="10439"/>
                  </a:moveTo>
                  <a:lnTo>
                    <a:pt x="417385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65213" y="20878"/>
                  </a:lnTo>
                  <a:lnTo>
                    <a:pt x="354774" y="20878"/>
                  </a:lnTo>
                  <a:lnTo>
                    <a:pt x="354774" y="31318"/>
                  </a:lnTo>
                  <a:lnTo>
                    <a:pt x="396519" y="3131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15950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15950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15950" h="31750">
                  <a:moveTo>
                    <a:pt x="479996" y="0"/>
                  </a:move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15950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15950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3386" y="4338116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09" h="41910">
                  <a:moveTo>
                    <a:pt x="20878" y="20866"/>
                  </a:move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41744"/>
                  </a:lnTo>
                  <a:lnTo>
                    <a:pt x="20878" y="41744"/>
                  </a:lnTo>
                  <a:lnTo>
                    <a:pt x="20878" y="31305"/>
                  </a:lnTo>
                  <a:lnTo>
                    <a:pt x="20878" y="20866"/>
                  </a:lnTo>
                  <a:close/>
                </a:path>
                <a:path w="626109" h="41910">
                  <a:moveTo>
                    <a:pt x="62611" y="20866"/>
                  </a:moveTo>
                  <a:lnTo>
                    <a:pt x="52184" y="2086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09" h="41910">
                  <a:moveTo>
                    <a:pt x="125222" y="20866"/>
                  </a:moveTo>
                  <a:lnTo>
                    <a:pt x="114795" y="20866"/>
                  </a:lnTo>
                  <a:lnTo>
                    <a:pt x="114795" y="10426"/>
                  </a:lnTo>
                  <a:lnTo>
                    <a:pt x="104355" y="10426"/>
                  </a:lnTo>
                  <a:lnTo>
                    <a:pt x="104355" y="20866"/>
                  </a:lnTo>
                  <a:lnTo>
                    <a:pt x="104355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26109" h="41910">
                  <a:moveTo>
                    <a:pt x="146088" y="10426"/>
                  </a:moveTo>
                  <a:lnTo>
                    <a:pt x="135661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09" h="41910">
                  <a:moveTo>
                    <a:pt x="177393" y="10426"/>
                  </a:moveTo>
                  <a:lnTo>
                    <a:pt x="166966" y="10426"/>
                  </a:lnTo>
                  <a:lnTo>
                    <a:pt x="156527" y="10426"/>
                  </a:lnTo>
                  <a:lnTo>
                    <a:pt x="156527" y="20866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lnTo>
                    <a:pt x="177393" y="20866"/>
                  </a:lnTo>
                  <a:lnTo>
                    <a:pt x="177393" y="10426"/>
                  </a:lnTo>
                  <a:close/>
                </a:path>
                <a:path w="626109" h="4191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38" y="20866"/>
                  </a:lnTo>
                  <a:lnTo>
                    <a:pt x="208699" y="20866"/>
                  </a:lnTo>
                  <a:lnTo>
                    <a:pt x="208699" y="10426"/>
                  </a:lnTo>
                  <a:lnTo>
                    <a:pt x="198272" y="10426"/>
                  </a:lnTo>
                  <a:lnTo>
                    <a:pt x="187833" y="10426"/>
                  </a:lnTo>
                  <a:lnTo>
                    <a:pt x="187833" y="20866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59" y="31305"/>
                  </a:lnTo>
                  <a:lnTo>
                    <a:pt x="250444" y="31305"/>
                  </a:lnTo>
                  <a:lnTo>
                    <a:pt x="250444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26109" h="41910">
                  <a:moveTo>
                    <a:pt x="292176" y="10426"/>
                  </a:moveTo>
                  <a:lnTo>
                    <a:pt x="281749" y="10426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26109" h="41910">
                  <a:moveTo>
                    <a:pt x="302615" y="20866"/>
                  </a:move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66"/>
                  </a:lnTo>
                  <a:close/>
                </a:path>
                <a:path w="626109" h="41910">
                  <a:moveTo>
                    <a:pt x="313055" y="10426"/>
                  </a:moveTo>
                  <a:lnTo>
                    <a:pt x="302615" y="10426"/>
                  </a:lnTo>
                  <a:lnTo>
                    <a:pt x="302615" y="20866"/>
                  </a:lnTo>
                  <a:lnTo>
                    <a:pt x="313055" y="20866"/>
                  </a:lnTo>
                  <a:lnTo>
                    <a:pt x="313055" y="10426"/>
                  </a:lnTo>
                  <a:close/>
                </a:path>
                <a:path w="626109" h="41910">
                  <a:moveTo>
                    <a:pt x="365226" y="20866"/>
                  </a:moveTo>
                  <a:lnTo>
                    <a:pt x="354787" y="20866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33921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66"/>
                  </a:lnTo>
                  <a:close/>
                </a:path>
                <a:path w="626109" h="41910">
                  <a:moveTo>
                    <a:pt x="406958" y="10426"/>
                  </a:moveTo>
                  <a:lnTo>
                    <a:pt x="396519" y="1042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lnTo>
                    <a:pt x="406958" y="10426"/>
                  </a:lnTo>
                  <a:close/>
                </a:path>
                <a:path w="626109" h="41910">
                  <a:moveTo>
                    <a:pt x="427837" y="10426"/>
                  </a:moveTo>
                  <a:lnTo>
                    <a:pt x="417398" y="10426"/>
                  </a:lnTo>
                  <a:lnTo>
                    <a:pt x="417398" y="20866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66"/>
                  </a:lnTo>
                  <a:lnTo>
                    <a:pt x="427837" y="10426"/>
                  </a:lnTo>
                  <a:close/>
                </a:path>
                <a:path w="626109" h="41910">
                  <a:moveTo>
                    <a:pt x="480009" y="10426"/>
                  </a:move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48703" y="20866"/>
                  </a:lnTo>
                  <a:lnTo>
                    <a:pt x="438264" y="20866"/>
                  </a:lnTo>
                  <a:lnTo>
                    <a:pt x="438264" y="31305"/>
                  </a:lnTo>
                  <a:lnTo>
                    <a:pt x="480009" y="31305"/>
                  </a:lnTo>
                  <a:lnTo>
                    <a:pt x="480009" y="20866"/>
                  </a:lnTo>
                  <a:lnTo>
                    <a:pt x="480009" y="10426"/>
                  </a:lnTo>
                  <a:close/>
                </a:path>
                <a:path w="626109" h="41910">
                  <a:moveTo>
                    <a:pt x="521741" y="10426"/>
                  </a:moveTo>
                  <a:lnTo>
                    <a:pt x="511314" y="10426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26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26109" h="41910">
                  <a:moveTo>
                    <a:pt x="542620" y="0"/>
                  </a:moveTo>
                  <a:lnTo>
                    <a:pt x="532180" y="0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26109" h="41910">
                  <a:moveTo>
                    <a:pt x="626097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594766" y="0"/>
                  </a:lnTo>
                  <a:lnTo>
                    <a:pt x="594766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63486" y="20866"/>
                  </a:lnTo>
                  <a:lnTo>
                    <a:pt x="563486" y="10426"/>
                  </a:lnTo>
                  <a:lnTo>
                    <a:pt x="553046" y="10426"/>
                  </a:lnTo>
                  <a:lnTo>
                    <a:pt x="553046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63486" y="31305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94791" y="31305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26097" y="20866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3826" y="4369422"/>
              <a:ext cx="605790" cy="20955"/>
            </a:xfrm>
            <a:custGeom>
              <a:avLst/>
              <a:gdLst/>
              <a:ahLst/>
              <a:cxnLst/>
              <a:rect l="l" t="t" r="r" b="b"/>
              <a:pathLst>
                <a:path w="605790" h="20954">
                  <a:moveTo>
                    <a:pt x="10439" y="0"/>
                  </a:moveTo>
                  <a:lnTo>
                    <a:pt x="0" y="0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05790" h="20954">
                  <a:moveTo>
                    <a:pt x="104355" y="0"/>
                  </a:moveTo>
                  <a:lnTo>
                    <a:pt x="104355" y="0"/>
                  </a:lnTo>
                  <a:lnTo>
                    <a:pt x="52171" y="0"/>
                  </a:lnTo>
                  <a:lnTo>
                    <a:pt x="52171" y="10426"/>
                  </a:lnTo>
                  <a:lnTo>
                    <a:pt x="41744" y="10426"/>
                  </a:lnTo>
                  <a:lnTo>
                    <a:pt x="31305" y="10426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305" y="2086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611" y="20866"/>
                  </a:lnTo>
                  <a:lnTo>
                    <a:pt x="73050" y="20866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20866"/>
                  </a:lnTo>
                  <a:lnTo>
                    <a:pt x="104355" y="20866"/>
                  </a:lnTo>
                  <a:lnTo>
                    <a:pt x="104355" y="10439"/>
                  </a:lnTo>
                  <a:lnTo>
                    <a:pt x="104355" y="0"/>
                  </a:lnTo>
                  <a:close/>
                </a:path>
                <a:path w="605790" h="20954">
                  <a:moveTo>
                    <a:pt x="156527" y="0"/>
                  </a:moveTo>
                  <a:lnTo>
                    <a:pt x="146088" y="0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605790" h="20954">
                  <a:moveTo>
                    <a:pt x="187833" y="0"/>
                  </a:moveTo>
                  <a:lnTo>
                    <a:pt x="177393" y="0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605790" h="20954">
                  <a:moveTo>
                    <a:pt x="219138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605790" h="20954">
                  <a:moveTo>
                    <a:pt x="333921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0"/>
                  </a:lnTo>
                  <a:lnTo>
                    <a:pt x="271310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76" y="20866"/>
                  </a:lnTo>
                  <a:lnTo>
                    <a:pt x="333921" y="20866"/>
                  </a:lnTo>
                  <a:lnTo>
                    <a:pt x="333921" y="10426"/>
                  </a:lnTo>
                  <a:close/>
                </a:path>
                <a:path w="605790" h="20954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05790" h="20954">
                  <a:moveTo>
                    <a:pt x="427824" y="0"/>
                  </a:moveTo>
                  <a:lnTo>
                    <a:pt x="417385" y="0"/>
                  </a:lnTo>
                  <a:lnTo>
                    <a:pt x="417385" y="10426"/>
                  </a:lnTo>
                  <a:lnTo>
                    <a:pt x="406958" y="10426"/>
                  </a:lnTo>
                  <a:lnTo>
                    <a:pt x="406958" y="2086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05790" h="20954">
                  <a:moveTo>
                    <a:pt x="448703" y="0"/>
                  </a:moveTo>
                  <a:lnTo>
                    <a:pt x="438264" y="0"/>
                  </a:lnTo>
                  <a:lnTo>
                    <a:pt x="438264" y="1042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39"/>
                  </a:lnTo>
                  <a:lnTo>
                    <a:pt x="448703" y="0"/>
                  </a:lnTo>
                  <a:close/>
                </a:path>
                <a:path w="605790" h="20954">
                  <a:moveTo>
                    <a:pt x="605205" y="10426"/>
                  </a:moveTo>
                  <a:lnTo>
                    <a:pt x="594766" y="10426"/>
                  </a:lnTo>
                  <a:lnTo>
                    <a:pt x="594766" y="0"/>
                  </a:lnTo>
                  <a:lnTo>
                    <a:pt x="584327" y="0"/>
                  </a:lnTo>
                  <a:lnTo>
                    <a:pt x="584327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75" y="10426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605205" y="20866"/>
                  </a:lnTo>
                  <a:lnTo>
                    <a:pt x="605205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2960" y="437984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26109" h="31750">
                  <a:moveTo>
                    <a:pt x="73037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26109" h="31750">
                  <a:moveTo>
                    <a:pt x="135648" y="10439"/>
                  </a:moveTo>
                  <a:lnTo>
                    <a:pt x="135648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16" y="31318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26109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26109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09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09" h="31750">
                  <a:moveTo>
                    <a:pt x="271297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26109" h="31750">
                  <a:moveTo>
                    <a:pt x="302602" y="10439"/>
                  </a:move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close/>
                </a:path>
                <a:path w="626109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26109" h="31750">
                  <a:moveTo>
                    <a:pt x="386080" y="10439"/>
                  </a:move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26109" h="3175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26109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26109" h="31750">
                  <a:moveTo>
                    <a:pt x="448691" y="10439"/>
                  </a:move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26109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26109" h="31750">
                  <a:moveTo>
                    <a:pt x="500862" y="10439"/>
                  </a:move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26109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26109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26109" h="31750">
                  <a:moveTo>
                    <a:pt x="615632" y="10439"/>
                  </a:move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15632" y="10439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109474" y="4405947"/>
              <a:ext cx="459740" cy="0"/>
            </a:xfrm>
            <a:custGeom>
              <a:avLst/>
              <a:gdLst/>
              <a:ahLst/>
              <a:cxnLst/>
              <a:rect l="l" t="t" r="r" b="b"/>
              <a:pathLst>
                <a:path w="459740">
                  <a:moveTo>
                    <a:pt x="0" y="0"/>
                  </a:moveTo>
                  <a:lnTo>
                    <a:pt x="459130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2960" y="4411154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09" h="20954">
                  <a:moveTo>
                    <a:pt x="104343" y="10439"/>
                  </a:moveTo>
                  <a:lnTo>
                    <a:pt x="93916" y="10439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62611" y="10439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343" y="20878"/>
                  </a:lnTo>
                  <a:lnTo>
                    <a:pt x="104343" y="10439"/>
                  </a:lnTo>
                  <a:close/>
                </a:path>
                <a:path w="626109" h="20954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26109" h="20954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26109" h="20954">
                  <a:moveTo>
                    <a:pt x="250431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26109" h="20954">
                  <a:moveTo>
                    <a:pt x="417385" y="0"/>
                  </a:move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26109" h="2095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26109" h="20954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69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09" h="20954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09" h="20954">
                  <a:moveTo>
                    <a:pt x="626071" y="0"/>
                  </a:moveTo>
                  <a:lnTo>
                    <a:pt x="615632" y="0"/>
                  </a:ln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3386" y="4421593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0439" y="20866"/>
                  </a:move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close/>
                </a:path>
                <a:path w="615950" h="31750">
                  <a:moveTo>
                    <a:pt x="125222" y="20866"/>
                  </a:moveTo>
                  <a:lnTo>
                    <a:pt x="114795" y="20866"/>
                  </a:lnTo>
                  <a:lnTo>
                    <a:pt x="104355" y="2086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83489" y="10426"/>
                  </a:lnTo>
                  <a:lnTo>
                    <a:pt x="73050" y="10426"/>
                  </a:lnTo>
                  <a:lnTo>
                    <a:pt x="62611" y="10426"/>
                  </a:lnTo>
                  <a:lnTo>
                    <a:pt x="62611" y="20866"/>
                  </a:lnTo>
                  <a:lnTo>
                    <a:pt x="52184" y="20866"/>
                  </a:lnTo>
                  <a:lnTo>
                    <a:pt x="52184" y="10426"/>
                  </a:lnTo>
                  <a:lnTo>
                    <a:pt x="41744" y="10426"/>
                  </a:lnTo>
                  <a:lnTo>
                    <a:pt x="41744" y="20866"/>
                  </a:lnTo>
                  <a:lnTo>
                    <a:pt x="31305" y="20866"/>
                  </a:lnTo>
                  <a:lnTo>
                    <a:pt x="20878" y="20866"/>
                  </a:lnTo>
                  <a:lnTo>
                    <a:pt x="20878" y="10426"/>
                  </a:lnTo>
                  <a:lnTo>
                    <a:pt x="10439" y="10426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15950" h="31750">
                  <a:moveTo>
                    <a:pt x="156527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56527" y="10426"/>
                  </a:lnTo>
                  <a:close/>
                </a:path>
                <a:path w="615950" h="31750">
                  <a:moveTo>
                    <a:pt x="208699" y="10426"/>
                  </a:moveTo>
                  <a:lnTo>
                    <a:pt x="198272" y="10426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59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15950" h="31750">
                  <a:moveTo>
                    <a:pt x="229577" y="10426"/>
                  </a:moveTo>
                  <a:lnTo>
                    <a:pt x="219138" y="1042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26"/>
                  </a:lnTo>
                  <a:close/>
                </a:path>
                <a:path w="615950" h="31750">
                  <a:moveTo>
                    <a:pt x="260870" y="10426"/>
                  </a:moveTo>
                  <a:lnTo>
                    <a:pt x="250444" y="10426"/>
                  </a:lnTo>
                  <a:lnTo>
                    <a:pt x="240004" y="10426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15950" h="31750">
                  <a:moveTo>
                    <a:pt x="281749" y="10426"/>
                  </a:moveTo>
                  <a:lnTo>
                    <a:pt x="271310" y="10426"/>
                  </a:lnTo>
                  <a:lnTo>
                    <a:pt x="271310" y="20866"/>
                  </a:lnTo>
                  <a:lnTo>
                    <a:pt x="281749" y="20866"/>
                  </a:lnTo>
                  <a:lnTo>
                    <a:pt x="281749" y="10426"/>
                  </a:lnTo>
                  <a:close/>
                </a:path>
                <a:path w="615950" h="31750">
                  <a:moveTo>
                    <a:pt x="333921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33921" y="20866"/>
                  </a:lnTo>
                  <a:lnTo>
                    <a:pt x="333921" y="10426"/>
                  </a:lnTo>
                  <a:close/>
                </a:path>
                <a:path w="615950" h="31750">
                  <a:moveTo>
                    <a:pt x="365226" y="10426"/>
                  </a:moveTo>
                  <a:lnTo>
                    <a:pt x="354787" y="10426"/>
                  </a:lnTo>
                  <a:lnTo>
                    <a:pt x="354787" y="20866"/>
                  </a:lnTo>
                  <a:lnTo>
                    <a:pt x="365226" y="20866"/>
                  </a:lnTo>
                  <a:lnTo>
                    <a:pt x="365226" y="10426"/>
                  </a:lnTo>
                  <a:close/>
                </a:path>
                <a:path w="615950" h="31750">
                  <a:moveTo>
                    <a:pt x="396532" y="10426"/>
                  </a:moveTo>
                  <a:lnTo>
                    <a:pt x="386092" y="10426"/>
                  </a:lnTo>
                  <a:lnTo>
                    <a:pt x="386092" y="20866"/>
                  </a:lnTo>
                  <a:lnTo>
                    <a:pt x="396532" y="20866"/>
                  </a:lnTo>
                  <a:lnTo>
                    <a:pt x="396532" y="10426"/>
                  </a:lnTo>
                  <a:close/>
                </a:path>
                <a:path w="615950" h="31750">
                  <a:moveTo>
                    <a:pt x="417398" y="10426"/>
                  </a:moveTo>
                  <a:lnTo>
                    <a:pt x="406958" y="1042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10426"/>
                  </a:lnTo>
                  <a:close/>
                </a:path>
                <a:path w="615950" h="31750">
                  <a:moveTo>
                    <a:pt x="448703" y="10426"/>
                  </a:move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48703" y="20866"/>
                  </a:lnTo>
                  <a:lnTo>
                    <a:pt x="448703" y="10426"/>
                  </a:lnTo>
                  <a:close/>
                </a:path>
                <a:path w="615950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15950" h="31750">
                  <a:moveTo>
                    <a:pt x="490435" y="10426"/>
                  </a:moveTo>
                  <a:lnTo>
                    <a:pt x="479996" y="1042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15950" h="31750">
                  <a:moveTo>
                    <a:pt x="532180" y="10426"/>
                  </a:moveTo>
                  <a:lnTo>
                    <a:pt x="521741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26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05" y="0"/>
                  </a:lnTo>
                  <a:lnTo>
                    <a:pt x="594766" y="0"/>
                  </a:lnTo>
                  <a:lnTo>
                    <a:pt x="594766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63486" y="20866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182525" y="4447679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63386" y="4442459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91"/>
                  </a:lnTo>
                  <a:lnTo>
                    <a:pt x="10439" y="20891"/>
                  </a:lnTo>
                  <a:lnTo>
                    <a:pt x="10439" y="10439"/>
                  </a:lnTo>
                  <a:close/>
                </a:path>
                <a:path w="626109" h="31750">
                  <a:moveTo>
                    <a:pt x="62611" y="20866"/>
                  </a:moveTo>
                  <a:lnTo>
                    <a:pt x="52184" y="20866"/>
                  </a:lnTo>
                  <a:lnTo>
                    <a:pt x="52184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91"/>
                  </a:lnTo>
                  <a:lnTo>
                    <a:pt x="41744" y="20891"/>
                  </a:lnTo>
                  <a:lnTo>
                    <a:pt x="52171" y="20891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close/>
                </a:path>
                <a:path w="626109" h="31750">
                  <a:moveTo>
                    <a:pt x="323481" y="10439"/>
                  </a:moveTo>
                  <a:lnTo>
                    <a:pt x="313055" y="10439"/>
                  </a:lnTo>
                  <a:lnTo>
                    <a:pt x="302615" y="10439"/>
                  </a:lnTo>
                  <a:lnTo>
                    <a:pt x="302615" y="20866"/>
                  </a:lnTo>
                  <a:lnTo>
                    <a:pt x="292176" y="20866"/>
                  </a:lnTo>
                  <a:lnTo>
                    <a:pt x="281749" y="20866"/>
                  </a:lnTo>
                  <a:lnTo>
                    <a:pt x="281749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125222" y="10439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66"/>
                  </a:lnTo>
                  <a:lnTo>
                    <a:pt x="93916" y="20866"/>
                  </a:lnTo>
                  <a:lnTo>
                    <a:pt x="83489" y="20866"/>
                  </a:lnTo>
                  <a:lnTo>
                    <a:pt x="73050" y="20866"/>
                  </a:lnTo>
                  <a:lnTo>
                    <a:pt x="73050" y="31305"/>
                  </a:lnTo>
                  <a:lnTo>
                    <a:pt x="135661" y="31305"/>
                  </a:lnTo>
                  <a:lnTo>
                    <a:pt x="135661" y="20891"/>
                  </a:lnTo>
                  <a:lnTo>
                    <a:pt x="146088" y="20891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87833" y="20891"/>
                  </a:lnTo>
                  <a:lnTo>
                    <a:pt x="198259" y="20891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91"/>
                  </a:lnTo>
                  <a:lnTo>
                    <a:pt x="219138" y="20891"/>
                  </a:lnTo>
                  <a:lnTo>
                    <a:pt x="229565" y="20891"/>
                  </a:lnTo>
                  <a:lnTo>
                    <a:pt x="240004" y="20891"/>
                  </a:lnTo>
                  <a:lnTo>
                    <a:pt x="250431" y="20891"/>
                  </a:lnTo>
                  <a:lnTo>
                    <a:pt x="250431" y="31305"/>
                  </a:lnTo>
                  <a:lnTo>
                    <a:pt x="313055" y="31305"/>
                  </a:lnTo>
                  <a:lnTo>
                    <a:pt x="313055" y="20891"/>
                  </a:lnTo>
                  <a:lnTo>
                    <a:pt x="323481" y="20891"/>
                  </a:lnTo>
                  <a:lnTo>
                    <a:pt x="323481" y="10439"/>
                  </a:lnTo>
                  <a:close/>
                </a:path>
                <a:path w="626109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66"/>
                  </a:lnTo>
                  <a:lnTo>
                    <a:pt x="333921" y="20866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91"/>
                  </a:lnTo>
                  <a:lnTo>
                    <a:pt x="354787" y="20891"/>
                  </a:lnTo>
                  <a:lnTo>
                    <a:pt x="354787" y="10439"/>
                  </a:lnTo>
                  <a:close/>
                </a:path>
                <a:path w="626109" h="31750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09" h="31750">
                  <a:moveTo>
                    <a:pt x="459143" y="0"/>
                  </a:moveTo>
                  <a:lnTo>
                    <a:pt x="459143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91"/>
                  </a:lnTo>
                  <a:lnTo>
                    <a:pt x="386092" y="20891"/>
                  </a:lnTo>
                  <a:lnTo>
                    <a:pt x="396532" y="20891"/>
                  </a:lnTo>
                  <a:lnTo>
                    <a:pt x="396532" y="10439"/>
                  </a:lnTo>
                  <a:lnTo>
                    <a:pt x="406958" y="10439"/>
                  </a:lnTo>
                  <a:lnTo>
                    <a:pt x="406958" y="20891"/>
                  </a:lnTo>
                  <a:lnTo>
                    <a:pt x="417398" y="20891"/>
                  </a:lnTo>
                  <a:lnTo>
                    <a:pt x="417398" y="10439"/>
                  </a:lnTo>
                  <a:lnTo>
                    <a:pt x="427824" y="10439"/>
                  </a:lnTo>
                  <a:lnTo>
                    <a:pt x="427824" y="20891"/>
                  </a:lnTo>
                  <a:lnTo>
                    <a:pt x="438264" y="20891"/>
                  </a:lnTo>
                  <a:lnTo>
                    <a:pt x="448703" y="20891"/>
                  </a:lnTo>
                  <a:lnTo>
                    <a:pt x="448703" y="10439"/>
                  </a:lnTo>
                  <a:lnTo>
                    <a:pt x="459143" y="10439"/>
                  </a:lnTo>
                  <a:lnTo>
                    <a:pt x="459143" y="0"/>
                  </a:lnTo>
                  <a:close/>
                </a:path>
                <a:path w="626109" h="31750">
                  <a:moveTo>
                    <a:pt x="490435" y="0"/>
                  </a:move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91"/>
                  </a:lnTo>
                  <a:lnTo>
                    <a:pt x="480009" y="20891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26109" h="31750">
                  <a:moveTo>
                    <a:pt x="605205" y="0"/>
                  </a:move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25" y="10439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20891"/>
                  </a:lnTo>
                  <a:lnTo>
                    <a:pt x="511302" y="20891"/>
                  </a:lnTo>
                  <a:lnTo>
                    <a:pt x="521741" y="20891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91"/>
                  </a:lnTo>
                  <a:lnTo>
                    <a:pt x="553046" y="20891"/>
                  </a:lnTo>
                  <a:lnTo>
                    <a:pt x="605205" y="20891"/>
                  </a:lnTo>
                  <a:lnTo>
                    <a:pt x="605205" y="10439"/>
                  </a:lnTo>
                  <a:lnTo>
                    <a:pt x="605205" y="0"/>
                  </a:lnTo>
                  <a:close/>
                </a:path>
                <a:path w="626109" h="31750">
                  <a:moveTo>
                    <a:pt x="626097" y="10439"/>
                  </a:moveTo>
                  <a:lnTo>
                    <a:pt x="615645" y="10439"/>
                  </a:lnTo>
                  <a:lnTo>
                    <a:pt x="615645" y="20891"/>
                  </a:lnTo>
                  <a:lnTo>
                    <a:pt x="626097" y="20891"/>
                  </a:lnTo>
                  <a:lnTo>
                    <a:pt x="62609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73826" y="4463325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31305" y="20878"/>
                  </a:moveTo>
                  <a:lnTo>
                    <a:pt x="20866" y="20878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close/>
                </a:path>
                <a:path w="615950" h="31750">
                  <a:moveTo>
                    <a:pt x="62611" y="20878"/>
                  </a:moveTo>
                  <a:lnTo>
                    <a:pt x="52171" y="20878"/>
                  </a:lnTo>
                  <a:lnTo>
                    <a:pt x="41744" y="20878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close/>
                </a:path>
                <a:path w="615950" h="31750">
                  <a:moveTo>
                    <a:pt x="83477" y="20878"/>
                  </a:moveTo>
                  <a:lnTo>
                    <a:pt x="73037" y="20878"/>
                  </a:lnTo>
                  <a:lnTo>
                    <a:pt x="73037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15950" h="31750">
                  <a:moveTo>
                    <a:pt x="114782" y="10439"/>
                  </a:move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15950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15950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20878"/>
                  </a:lnTo>
                  <a:lnTo>
                    <a:pt x="198259" y="20878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15950" h="31750">
                  <a:moveTo>
                    <a:pt x="292176" y="10439"/>
                  </a:moveTo>
                  <a:lnTo>
                    <a:pt x="281736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60870" y="31318"/>
                  </a:lnTo>
                  <a:lnTo>
                    <a:pt x="271310" y="31318"/>
                  </a:lnTo>
                  <a:lnTo>
                    <a:pt x="271310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15950" h="31750">
                  <a:moveTo>
                    <a:pt x="333921" y="0"/>
                  </a:moveTo>
                  <a:lnTo>
                    <a:pt x="323481" y="0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15950" h="31750">
                  <a:moveTo>
                    <a:pt x="365213" y="0"/>
                  </a:move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15950" h="3175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75653" y="3131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15950" h="31750">
                  <a:moveTo>
                    <a:pt x="459130" y="0"/>
                  </a:moveTo>
                  <a:lnTo>
                    <a:pt x="459130" y="0"/>
                  </a:lnTo>
                  <a:lnTo>
                    <a:pt x="406958" y="0"/>
                  </a:lnTo>
                  <a:lnTo>
                    <a:pt x="406958" y="10439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15950" h="31750">
                  <a:moveTo>
                    <a:pt x="594766" y="0"/>
                  </a:moveTo>
                  <a:lnTo>
                    <a:pt x="584327" y="0"/>
                  </a:lnTo>
                  <a:lnTo>
                    <a:pt x="584327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66" y="10439"/>
                  </a:lnTo>
                  <a:lnTo>
                    <a:pt x="594766" y="0"/>
                  </a:lnTo>
                  <a:close/>
                </a:path>
                <a:path w="615950" h="31750">
                  <a:moveTo>
                    <a:pt x="615657" y="10439"/>
                  </a:moveTo>
                  <a:lnTo>
                    <a:pt x="605205" y="10439"/>
                  </a:lnTo>
                  <a:lnTo>
                    <a:pt x="594766" y="10439"/>
                  </a:lnTo>
                  <a:lnTo>
                    <a:pt x="594766" y="20878"/>
                  </a:lnTo>
                  <a:lnTo>
                    <a:pt x="605205" y="20878"/>
                  </a:lnTo>
                  <a:lnTo>
                    <a:pt x="615657" y="20878"/>
                  </a:lnTo>
                  <a:lnTo>
                    <a:pt x="61565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63386" y="4484204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31305" y="10439"/>
                  </a:move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305" y="31318"/>
                  </a:lnTo>
                  <a:lnTo>
                    <a:pt x="31305" y="20878"/>
                  </a:lnTo>
                  <a:lnTo>
                    <a:pt x="31305" y="10439"/>
                  </a:lnTo>
                  <a:close/>
                </a:path>
                <a:path w="626109" h="31750">
                  <a:moveTo>
                    <a:pt x="62611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611" y="31318"/>
                  </a:lnTo>
                  <a:lnTo>
                    <a:pt x="62611" y="20878"/>
                  </a:lnTo>
                  <a:close/>
                </a:path>
                <a:path w="626109" h="31750">
                  <a:moveTo>
                    <a:pt x="83489" y="20878"/>
                  </a:moveTo>
                  <a:lnTo>
                    <a:pt x="73050" y="20878"/>
                  </a:lnTo>
                  <a:lnTo>
                    <a:pt x="73050" y="31318"/>
                  </a:lnTo>
                  <a:lnTo>
                    <a:pt x="83489" y="31318"/>
                  </a:lnTo>
                  <a:lnTo>
                    <a:pt x="83489" y="20878"/>
                  </a:lnTo>
                  <a:close/>
                </a:path>
                <a:path w="626109" h="31750">
                  <a:moveTo>
                    <a:pt x="198272" y="20878"/>
                  </a:moveTo>
                  <a:lnTo>
                    <a:pt x="187833" y="20878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77393" y="20878"/>
                  </a:lnTo>
                  <a:lnTo>
                    <a:pt x="166966" y="20878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46088" y="20878"/>
                  </a:lnTo>
                  <a:lnTo>
                    <a:pt x="135661" y="20878"/>
                  </a:lnTo>
                  <a:lnTo>
                    <a:pt x="135661" y="10439"/>
                  </a:lnTo>
                  <a:lnTo>
                    <a:pt x="125222" y="10439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56527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78"/>
                  </a:lnTo>
                  <a:close/>
                </a:path>
                <a:path w="626109" h="31750">
                  <a:moveTo>
                    <a:pt x="281749" y="20878"/>
                  </a:moveTo>
                  <a:lnTo>
                    <a:pt x="271310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29577" y="20878"/>
                  </a:lnTo>
                  <a:lnTo>
                    <a:pt x="229577" y="10439"/>
                  </a:lnTo>
                  <a:lnTo>
                    <a:pt x="219138" y="10439"/>
                  </a:lnTo>
                  <a:lnTo>
                    <a:pt x="208699" y="10439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31318"/>
                  </a:lnTo>
                  <a:lnTo>
                    <a:pt x="281749" y="31318"/>
                  </a:lnTo>
                  <a:lnTo>
                    <a:pt x="281749" y="20878"/>
                  </a:lnTo>
                  <a:close/>
                </a:path>
                <a:path w="626109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02615" y="20878"/>
                  </a:ln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13055" y="31318"/>
                  </a:lnTo>
                  <a:lnTo>
                    <a:pt x="313055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26109" h="31750">
                  <a:moveTo>
                    <a:pt x="386092" y="10439"/>
                  </a:moveTo>
                  <a:lnTo>
                    <a:pt x="386092" y="10439"/>
                  </a:lnTo>
                  <a:lnTo>
                    <a:pt x="333921" y="10439"/>
                  </a:lnTo>
                  <a:lnTo>
                    <a:pt x="333921" y="20878"/>
                  </a:lnTo>
                  <a:lnTo>
                    <a:pt x="323481" y="20878"/>
                  </a:lnTo>
                  <a:lnTo>
                    <a:pt x="323481" y="31318"/>
                  </a:lnTo>
                  <a:lnTo>
                    <a:pt x="333921" y="3131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53" y="3131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09" h="31750">
                  <a:moveTo>
                    <a:pt x="417398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386092" y="20878"/>
                  </a:lnTo>
                  <a:lnTo>
                    <a:pt x="386092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17398" y="20878"/>
                  </a:lnTo>
                  <a:lnTo>
                    <a:pt x="417398" y="10439"/>
                  </a:lnTo>
                  <a:close/>
                </a:path>
                <a:path w="626109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26109" h="31750">
                  <a:moveTo>
                    <a:pt x="500875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59143" y="10439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38264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59143" y="31318"/>
                  </a:lnTo>
                  <a:lnTo>
                    <a:pt x="459143" y="20878"/>
                  </a:lnTo>
                  <a:lnTo>
                    <a:pt x="469569" y="20878"/>
                  </a:lnTo>
                  <a:lnTo>
                    <a:pt x="469569" y="31318"/>
                  </a:lnTo>
                  <a:lnTo>
                    <a:pt x="480009" y="31318"/>
                  </a:lnTo>
                  <a:lnTo>
                    <a:pt x="480009" y="20878"/>
                  </a:lnTo>
                  <a:lnTo>
                    <a:pt x="490435" y="20878"/>
                  </a:lnTo>
                  <a:lnTo>
                    <a:pt x="490435" y="31318"/>
                  </a:lnTo>
                  <a:lnTo>
                    <a:pt x="500875" y="31318"/>
                  </a:lnTo>
                  <a:lnTo>
                    <a:pt x="500875" y="20878"/>
                  </a:lnTo>
                  <a:lnTo>
                    <a:pt x="500875" y="10439"/>
                  </a:lnTo>
                  <a:close/>
                </a:path>
                <a:path w="626109" h="31750">
                  <a:moveTo>
                    <a:pt x="521741" y="20878"/>
                  </a:move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close/>
                </a:path>
                <a:path w="626109" h="31750">
                  <a:moveTo>
                    <a:pt x="573925" y="20878"/>
                  </a:moveTo>
                  <a:lnTo>
                    <a:pt x="563486" y="20878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500875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31318"/>
                  </a:lnTo>
                  <a:lnTo>
                    <a:pt x="563486" y="31318"/>
                  </a:lnTo>
                  <a:lnTo>
                    <a:pt x="573925" y="31318"/>
                  </a:lnTo>
                  <a:lnTo>
                    <a:pt x="573925" y="20878"/>
                  </a:lnTo>
                  <a:close/>
                </a:path>
                <a:path w="626109" h="31750">
                  <a:moveTo>
                    <a:pt x="615645" y="10439"/>
                  </a:moveTo>
                  <a:lnTo>
                    <a:pt x="605205" y="10439"/>
                  </a:lnTo>
                  <a:lnTo>
                    <a:pt x="605205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66" y="10439"/>
                  </a:lnTo>
                  <a:lnTo>
                    <a:pt x="594766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2960" y="450508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4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53"/>
                  </a:lnTo>
                  <a:lnTo>
                    <a:pt x="31305" y="20853"/>
                  </a:lnTo>
                  <a:lnTo>
                    <a:pt x="20866" y="20853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53"/>
                  </a:lnTo>
                  <a:lnTo>
                    <a:pt x="0" y="20853"/>
                  </a:lnTo>
                  <a:lnTo>
                    <a:pt x="0" y="31292"/>
                  </a:lnTo>
                  <a:lnTo>
                    <a:pt x="10439" y="31292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292"/>
                  </a:lnTo>
                  <a:lnTo>
                    <a:pt x="20866" y="41732"/>
                  </a:lnTo>
                  <a:lnTo>
                    <a:pt x="31305" y="41732"/>
                  </a:lnTo>
                  <a:lnTo>
                    <a:pt x="31305" y="31292"/>
                  </a:lnTo>
                  <a:lnTo>
                    <a:pt x="41732" y="31292"/>
                  </a:lnTo>
                  <a:lnTo>
                    <a:pt x="52171" y="31292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41910">
                  <a:moveTo>
                    <a:pt x="73037" y="20853"/>
                  </a:moveTo>
                  <a:lnTo>
                    <a:pt x="62598" y="20853"/>
                  </a:lnTo>
                  <a:lnTo>
                    <a:pt x="62598" y="31292"/>
                  </a:lnTo>
                  <a:lnTo>
                    <a:pt x="73037" y="31292"/>
                  </a:lnTo>
                  <a:lnTo>
                    <a:pt x="73037" y="20853"/>
                  </a:lnTo>
                  <a:close/>
                </a:path>
                <a:path w="636904" h="4191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36904" h="41910">
                  <a:moveTo>
                    <a:pt x="135648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292"/>
                  </a:lnTo>
                  <a:lnTo>
                    <a:pt x="125209" y="31292"/>
                  </a:lnTo>
                  <a:lnTo>
                    <a:pt x="135648" y="31292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4" h="4191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53"/>
                  </a:lnTo>
                  <a:lnTo>
                    <a:pt x="156514" y="20853"/>
                  </a:lnTo>
                  <a:lnTo>
                    <a:pt x="146075" y="20853"/>
                  </a:lnTo>
                  <a:lnTo>
                    <a:pt x="146075" y="31292"/>
                  </a:lnTo>
                  <a:lnTo>
                    <a:pt x="156514" y="31292"/>
                  </a:lnTo>
                  <a:lnTo>
                    <a:pt x="166954" y="31292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4" h="41910">
                  <a:moveTo>
                    <a:pt x="240004" y="20853"/>
                  </a:moveTo>
                  <a:lnTo>
                    <a:pt x="229565" y="20853"/>
                  </a:lnTo>
                  <a:lnTo>
                    <a:pt x="219125" y="20853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53"/>
                  </a:lnTo>
                  <a:lnTo>
                    <a:pt x="198259" y="20853"/>
                  </a:lnTo>
                  <a:lnTo>
                    <a:pt x="198259" y="31292"/>
                  </a:lnTo>
                  <a:lnTo>
                    <a:pt x="208699" y="31292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292"/>
                  </a:lnTo>
                  <a:lnTo>
                    <a:pt x="229565" y="31292"/>
                  </a:lnTo>
                  <a:lnTo>
                    <a:pt x="240004" y="31292"/>
                  </a:lnTo>
                  <a:lnTo>
                    <a:pt x="240004" y="20853"/>
                  </a:lnTo>
                  <a:close/>
                </a:path>
                <a:path w="636904" h="4191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4" h="41910">
                  <a:moveTo>
                    <a:pt x="313042" y="10439"/>
                  </a:moveTo>
                  <a:lnTo>
                    <a:pt x="313042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31292"/>
                  </a:lnTo>
                  <a:lnTo>
                    <a:pt x="292176" y="31292"/>
                  </a:lnTo>
                  <a:lnTo>
                    <a:pt x="292176" y="20878"/>
                  </a:lnTo>
                  <a:lnTo>
                    <a:pt x="302602" y="20878"/>
                  </a:lnTo>
                  <a:lnTo>
                    <a:pt x="302602" y="31292"/>
                  </a:lnTo>
                  <a:lnTo>
                    <a:pt x="313042" y="31292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4" h="4191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53"/>
                  </a:lnTo>
                  <a:lnTo>
                    <a:pt x="333908" y="20853"/>
                  </a:lnTo>
                  <a:lnTo>
                    <a:pt x="323469" y="20853"/>
                  </a:lnTo>
                  <a:lnTo>
                    <a:pt x="323469" y="31292"/>
                  </a:lnTo>
                  <a:lnTo>
                    <a:pt x="333908" y="31292"/>
                  </a:lnTo>
                  <a:lnTo>
                    <a:pt x="344347" y="31292"/>
                  </a:lnTo>
                  <a:lnTo>
                    <a:pt x="354787" y="31292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36904" h="41910">
                  <a:moveTo>
                    <a:pt x="479996" y="10439"/>
                  </a:moveTo>
                  <a:lnTo>
                    <a:pt x="469569" y="10439"/>
                  </a:lnTo>
                  <a:lnTo>
                    <a:pt x="459130" y="10439"/>
                  </a:lnTo>
                  <a:lnTo>
                    <a:pt x="459130" y="20853"/>
                  </a:lnTo>
                  <a:lnTo>
                    <a:pt x="448691" y="20853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53"/>
                  </a:lnTo>
                  <a:lnTo>
                    <a:pt x="427824" y="20853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292"/>
                  </a:lnTo>
                  <a:lnTo>
                    <a:pt x="459130" y="31292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292"/>
                  </a:lnTo>
                  <a:lnTo>
                    <a:pt x="479996" y="31292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4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53"/>
                  </a:lnTo>
                  <a:lnTo>
                    <a:pt x="500862" y="31292"/>
                  </a:lnTo>
                  <a:lnTo>
                    <a:pt x="511302" y="31292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4" h="41910">
                  <a:moveTo>
                    <a:pt x="532168" y="10439"/>
                  </a:moveTo>
                  <a:lnTo>
                    <a:pt x="521728" y="10439"/>
                  </a:lnTo>
                  <a:lnTo>
                    <a:pt x="521728" y="20853"/>
                  </a:lnTo>
                  <a:lnTo>
                    <a:pt x="521728" y="31292"/>
                  </a:lnTo>
                  <a:lnTo>
                    <a:pt x="532168" y="31292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4" h="41910">
                  <a:moveTo>
                    <a:pt x="563473" y="10439"/>
                  </a:moveTo>
                  <a:lnTo>
                    <a:pt x="553046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4" h="4191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4" h="41910">
                  <a:moveTo>
                    <a:pt x="615632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53"/>
                  </a:lnTo>
                  <a:lnTo>
                    <a:pt x="605193" y="31292"/>
                  </a:lnTo>
                  <a:lnTo>
                    <a:pt x="615632" y="31292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4191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05131" y="4541596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>
                  <a:moveTo>
                    <a:pt x="0" y="0"/>
                  </a:moveTo>
                  <a:lnTo>
                    <a:pt x="24000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52960" y="453637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4" h="31750">
                  <a:moveTo>
                    <a:pt x="73037" y="10426"/>
                  </a:move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31292" y="20866"/>
                  </a:lnTo>
                  <a:lnTo>
                    <a:pt x="31292" y="31305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611" y="31305"/>
                  </a:lnTo>
                  <a:lnTo>
                    <a:pt x="62611" y="20866"/>
                  </a:lnTo>
                  <a:lnTo>
                    <a:pt x="73037" y="20866"/>
                  </a:lnTo>
                  <a:lnTo>
                    <a:pt x="73037" y="10426"/>
                  </a:lnTo>
                  <a:close/>
                </a:path>
                <a:path w="636904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4" h="31750">
                  <a:moveTo>
                    <a:pt x="187820" y="10426"/>
                  </a:moveTo>
                  <a:lnTo>
                    <a:pt x="187820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4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4" h="31750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4" h="31750">
                  <a:moveTo>
                    <a:pt x="271297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71297" y="20866"/>
                  </a:lnTo>
                  <a:close/>
                </a:path>
                <a:path w="636904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4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36904" h="31750">
                  <a:moveTo>
                    <a:pt x="417385" y="0"/>
                  </a:move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4" h="31750">
                  <a:moveTo>
                    <a:pt x="511302" y="10426"/>
                  </a:move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26"/>
                  </a:lnTo>
                  <a:close/>
                </a:path>
                <a:path w="636904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4" h="31750">
                  <a:moveTo>
                    <a:pt x="584352" y="0"/>
                  </a:move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339040" y="4557242"/>
              <a:ext cx="219710" cy="10795"/>
            </a:xfrm>
            <a:custGeom>
              <a:avLst/>
              <a:gdLst/>
              <a:ahLst/>
              <a:cxnLst/>
              <a:rect l="l" t="t" r="r" b="b"/>
              <a:pathLst>
                <a:path w="219709" h="10795">
                  <a:moveTo>
                    <a:pt x="31305" y="0"/>
                  </a:move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219709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219709" h="10795">
                  <a:moveTo>
                    <a:pt x="83489" y="0"/>
                  </a:moveTo>
                  <a:lnTo>
                    <a:pt x="73050" y="0"/>
                  </a:lnTo>
                  <a:lnTo>
                    <a:pt x="73050" y="10439"/>
                  </a:lnTo>
                  <a:lnTo>
                    <a:pt x="83489" y="10439"/>
                  </a:lnTo>
                  <a:lnTo>
                    <a:pt x="83489" y="0"/>
                  </a:lnTo>
                  <a:close/>
                </a:path>
                <a:path w="219709" h="10795">
                  <a:moveTo>
                    <a:pt x="166966" y="0"/>
                  </a:moveTo>
                  <a:lnTo>
                    <a:pt x="166966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66966" y="10439"/>
                  </a:lnTo>
                  <a:lnTo>
                    <a:pt x="166966" y="0"/>
                  </a:lnTo>
                  <a:close/>
                </a:path>
                <a:path w="219709" h="10795">
                  <a:moveTo>
                    <a:pt x="187833" y="0"/>
                  </a:moveTo>
                  <a:lnTo>
                    <a:pt x="177393" y="0"/>
                  </a:lnTo>
                  <a:lnTo>
                    <a:pt x="177393" y="10439"/>
                  </a:lnTo>
                  <a:lnTo>
                    <a:pt x="187833" y="10439"/>
                  </a:lnTo>
                  <a:lnTo>
                    <a:pt x="187833" y="0"/>
                  </a:lnTo>
                  <a:close/>
                </a:path>
                <a:path w="219709" h="10795">
                  <a:moveTo>
                    <a:pt x="219138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63386" y="4572901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52960" y="456768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31305" y="10426"/>
                  </a:move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305" y="31305"/>
                  </a:lnTo>
                  <a:lnTo>
                    <a:pt x="31305" y="20866"/>
                  </a:lnTo>
                  <a:lnTo>
                    <a:pt x="31305" y="10426"/>
                  </a:lnTo>
                  <a:close/>
                </a:path>
                <a:path w="636904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4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10426"/>
                  </a:ln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62611" y="20866"/>
                  </a:lnTo>
                  <a:lnTo>
                    <a:pt x="62611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4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4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4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26"/>
                  </a:lnTo>
                  <a:lnTo>
                    <a:pt x="240004" y="10426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4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4" h="31750">
                  <a:moveTo>
                    <a:pt x="427824" y="0"/>
                  </a:move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4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4" h="31750">
                  <a:moveTo>
                    <a:pt x="521741" y="10426"/>
                  </a:move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26"/>
                  </a:lnTo>
                  <a:close/>
                </a:path>
                <a:path w="636904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53034" y="1042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4" h="31750">
                  <a:moveTo>
                    <a:pt x="636524" y="10426"/>
                  </a:moveTo>
                  <a:lnTo>
                    <a:pt x="626071" y="10426"/>
                  </a:lnTo>
                  <a:lnTo>
                    <a:pt x="626071" y="0"/>
                  </a:lnTo>
                  <a:lnTo>
                    <a:pt x="615632" y="0"/>
                  </a:lnTo>
                  <a:lnTo>
                    <a:pt x="605193" y="0"/>
                  </a:lnTo>
                  <a:lnTo>
                    <a:pt x="605193" y="10426"/>
                  </a:lnTo>
                  <a:lnTo>
                    <a:pt x="605193" y="20866"/>
                  </a:lnTo>
                  <a:lnTo>
                    <a:pt x="615632" y="20866"/>
                  </a:lnTo>
                  <a:lnTo>
                    <a:pt x="615632" y="10439"/>
                  </a:lnTo>
                  <a:lnTo>
                    <a:pt x="626071" y="10439"/>
                  </a:lnTo>
                  <a:lnTo>
                    <a:pt x="626071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63386" y="458854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73050" y="20866"/>
                  </a:moveTo>
                  <a:lnTo>
                    <a:pt x="73050" y="20866"/>
                  </a:lnTo>
                  <a:lnTo>
                    <a:pt x="20878" y="20866"/>
                  </a:lnTo>
                  <a:lnTo>
                    <a:pt x="20878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73050" y="31305"/>
                  </a:lnTo>
                  <a:lnTo>
                    <a:pt x="73050" y="20866"/>
                  </a:lnTo>
                  <a:close/>
                </a:path>
                <a:path w="626109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95" y="20866"/>
                  </a:lnTo>
                  <a:lnTo>
                    <a:pt x="114795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55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09" h="31750">
                  <a:moveTo>
                    <a:pt x="208699" y="10439"/>
                  </a:moveTo>
                  <a:lnTo>
                    <a:pt x="208699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78"/>
                  </a:lnTo>
                  <a:lnTo>
                    <a:pt x="187833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26109" h="31750">
                  <a:moveTo>
                    <a:pt x="229577" y="10439"/>
                  </a:moveTo>
                  <a:lnTo>
                    <a:pt x="219138" y="10439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78"/>
                  </a:lnTo>
                  <a:lnTo>
                    <a:pt x="229577" y="10439"/>
                  </a:lnTo>
                  <a:close/>
                </a:path>
                <a:path w="626109" h="31750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626109" h="31750">
                  <a:moveTo>
                    <a:pt x="313055" y="10439"/>
                  </a:moveTo>
                  <a:lnTo>
                    <a:pt x="302615" y="10439"/>
                  </a:lnTo>
                  <a:lnTo>
                    <a:pt x="302615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81749" y="10439"/>
                  </a:lnTo>
                  <a:lnTo>
                    <a:pt x="271310" y="10439"/>
                  </a:lnTo>
                  <a:lnTo>
                    <a:pt x="271310" y="20866"/>
                  </a:lnTo>
                  <a:lnTo>
                    <a:pt x="260870" y="20866"/>
                  </a:lnTo>
                  <a:lnTo>
                    <a:pt x="250444" y="20866"/>
                  </a:ln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78"/>
                  </a:lnTo>
                  <a:lnTo>
                    <a:pt x="313055" y="10439"/>
                  </a:lnTo>
                  <a:close/>
                </a:path>
                <a:path w="626109" h="31750">
                  <a:moveTo>
                    <a:pt x="344360" y="20866"/>
                  </a:moveTo>
                  <a:lnTo>
                    <a:pt x="333921" y="20866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66"/>
                  </a:lnTo>
                  <a:close/>
                </a:path>
                <a:path w="626109" h="31750">
                  <a:moveTo>
                    <a:pt x="344360" y="0"/>
                  </a:moveTo>
                  <a:lnTo>
                    <a:pt x="333921" y="0"/>
                  </a:lnTo>
                  <a:lnTo>
                    <a:pt x="323481" y="0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  <a:path w="626109" h="31750">
                  <a:moveTo>
                    <a:pt x="365226" y="20866"/>
                  </a:moveTo>
                  <a:lnTo>
                    <a:pt x="354787" y="20866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66"/>
                  </a:lnTo>
                  <a:close/>
                </a:path>
                <a:path w="626109" h="31750">
                  <a:moveTo>
                    <a:pt x="375653" y="0"/>
                  </a:moveTo>
                  <a:lnTo>
                    <a:pt x="365226" y="0"/>
                  </a:lnTo>
                  <a:lnTo>
                    <a:pt x="354787" y="0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26109" h="31750">
                  <a:moveTo>
                    <a:pt x="438264" y="10439"/>
                  </a:moveTo>
                  <a:lnTo>
                    <a:pt x="427837" y="10439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86092" y="10439"/>
                  </a:lnTo>
                  <a:lnTo>
                    <a:pt x="386092" y="20866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78"/>
                  </a:lnTo>
                  <a:lnTo>
                    <a:pt x="406958" y="20878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26109" h="31750">
                  <a:moveTo>
                    <a:pt x="469569" y="0"/>
                  </a:moveTo>
                  <a:lnTo>
                    <a:pt x="459143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448703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09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32180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32180" y="31305"/>
                  </a:lnTo>
                  <a:lnTo>
                    <a:pt x="542620" y="31305"/>
                  </a:lnTo>
                  <a:lnTo>
                    <a:pt x="542620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09" h="31750">
                  <a:moveTo>
                    <a:pt x="605205" y="0"/>
                  </a:move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73925" y="10439"/>
                  </a:lnTo>
                  <a:lnTo>
                    <a:pt x="573925" y="0"/>
                  </a:lnTo>
                  <a:lnTo>
                    <a:pt x="563486" y="0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05" y="10439"/>
                  </a:lnTo>
                  <a:lnTo>
                    <a:pt x="605205" y="0"/>
                  </a:lnTo>
                  <a:close/>
                </a:path>
                <a:path w="626109" h="31750">
                  <a:moveTo>
                    <a:pt x="626097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952960" y="4609413"/>
              <a:ext cx="615950" cy="41910"/>
            </a:xfrm>
            <a:custGeom>
              <a:avLst/>
              <a:gdLst/>
              <a:ahLst/>
              <a:cxnLst/>
              <a:rect l="l" t="t" r="r" b="b"/>
              <a:pathLst>
                <a:path w="615950" h="41910">
                  <a:moveTo>
                    <a:pt x="41732" y="20878"/>
                  </a:moveTo>
                  <a:lnTo>
                    <a:pt x="31305" y="20878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41732" y="20878"/>
                  </a:lnTo>
                  <a:close/>
                </a:path>
                <a:path w="615950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15950" h="41910">
                  <a:moveTo>
                    <a:pt x="73037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close/>
                </a:path>
                <a:path w="615950" h="41910">
                  <a:moveTo>
                    <a:pt x="93916" y="20878"/>
                  </a:moveTo>
                  <a:lnTo>
                    <a:pt x="83477" y="20878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16" y="41744"/>
                  </a:lnTo>
                  <a:lnTo>
                    <a:pt x="93916" y="31318"/>
                  </a:lnTo>
                  <a:lnTo>
                    <a:pt x="93916" y="20878"/>
                  </a:lnTo>
                  <a:close/>
                </a:path>
                <a:path w="615950" h="41910">
                  <a:moveTo>
                    <a:pt x="114782" y="31305"/>
                  </a:move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14782" y="31305"/>
                  </a:lnTo>
                  <a:close/>
                </a:path>
                <a:path w="615950" h="41910">
                  <a:moveTo>
                    <a:pt x="177393" y="20878"/>
                  </a:moveTo>
                  <a:lnTo>
                    <a:pt x="166954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09" y="20878"/>
                  </a:lnTo>
                  <a:lnTo>
                    <a:pt x="125209" y="31305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close/>
                </a:path>
                <a:path w="615950" h="4191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15950" h="41910">
                  <a:moveTo>
                    <a:pt x="271297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97" y="20878"/>
                  </a:lnTo>
                  <a:lnTo>
                    <a:pt x="271297" y="10439"/>
                  </a:lnTo>
                  <a:close/>
                </a:path>
                <a:path w="615950" h="41910">
                  <a:moveTo>
                    <a:pt x="365213" y="20878"/>
                  </a:moveTo>
                  <a:lnTo>
                    <a:pt x="354787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69" y="10439"/>
                  </a:lnTo>
                  <a:lnTo>
                    <a:pt x="323469" y="20878"/>
                  </a:lnTo>
                  <a:lnTo>
                    <a:pt x="313042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92163" y="31318"/>
                  </a:lnTo>
                  <a:lnTo>
                    <a:pt x="365213" y="31318"/>
                  </a:lnTo>
                  <a:lnTo>
                    <a:pt x="365213" y="20878"/>
                  </a:lnTo>
                  <a:close/>
                </a:path>
                <a:path w="615950" h="4191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15950" h="41910">
                  <a:moveTo>
                    <a:pt x="417385" y="20878"/>
                  </a:moveTo>
                  <a:lnTo>
                    <a:pt x="406958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15950" h="4191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15950" h="41910">
                  <a:moveTo>
                    <a:pt x="532168" y="20878"/>
                  </a:moveTo>
                  <a:lnTo>
                    <a:pt x="521741" y="20878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11302" y="31318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21728" y="31318"/>
                  </a:lnTo>
                  <a:lnTo>
                    <a:pt x="532168" y="31318"/>
                  </a:lnTo>
                  <a:lnTo>
                    <a:pt x="532168" y="20878"/>
                  </a:lnTo>
                  <a:close/>
                </a:path>
                <a:path w="615950" h="41910">
                  <a:moveTo>
                    <a:pt x="594779" y="20878"/>
                  </a:moveTo>
                  <a:lnTo>
                    <a:pt x="584352" y="20878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42607" y="20878"/>
                  </a:lnTo>
                  <a:lnTo>
                    <a:pt x="542607" y="31318"/>
                  </a:lnTo>
                  <a:lnTo>
                    <a:pt x="594779" y="31318"/>
                  </a:lnTo>
                  <a:lnTo>
                    <a:pt x="594779" y="20878"/>
                  </a:lnTo>
                  <a:close/>
                </a:path>
                <a:path w="615950" h="4191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05193" y="31318"/>
                  </a:lnTo>
                  <a:lnTo>
                    <a:pt x="615632" y="31318"/>
                  </a:lnTo>
                  <a:lnTo>
                    <a:pt x="615632" y="20878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52960" y="4640719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73037" y="10439"/>
                  </a:moveTo>
                  <a:lnTo>
                    <a:pt x="73037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31305"/>
                  </a:lnTo>
                  <a:lnTo>
                    <a:pt x="73037" y="31305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15950" h="31750">
                  <a:moveTo>
                    <a:pt x="93916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16" y="20878"/>
                  </a:lnTo>
                  <a:lnTo>
                    <a:pt x="93916" y="10439"/>
                  </a:lnTo>
                  <a:close/>
                </a:path>
                <a:path w="61595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15950" h="31750">
                  <a:moveTo>
                    <a:pt x="156514" y="0"/>
                  </a:move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15950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10439"/>
                  </a:lnTo>
                  <a:lnTo>
                    <a:pt x="271297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97" y="20878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15950" h="31750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615950" h="3175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15950" h="31750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15950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15950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15950" h="31750">
                  <a:moveTo>
                    <a:pt x="459130" y="0"/>
                  </a:move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15950" h="31750">
                  <a:moveTo>
                    <a:pt x="500862" y="20866"/>
                  </a:move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15950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15950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15950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15950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15950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52960" y="466158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4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4" h="31750">
                  <a:moveTo>
                    <a:pt x="52171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4" h="31750">
                  <a:moveTo>
                    <a:pt x="73037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close/>
                </a:path>
                <a:path w="636904" h="31750">
                  <a:moveTo>
                    <a:pt x="135648" y="20878"/>
                  </a:moveTo>
                  <a:lnTo>
                    <a:pt x="125222" y="20878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4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4" h="3175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4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40004" y="20878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29565" y="31318"/>
                  </a:lnTo>
                  <a:lnTo>
                    <a:pt x="271297" y="31318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4" h="31750">
                  <a:moveTo>
                    <a:pt x="344347" y="10439"/>
                  </a:moveTo>
                  <a:lnTo>
                    <a:pt x="344347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69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4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36904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4" h="3175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17385" y="3131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36904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4" h="31750">
                  <a:moveTo>
                    <a:pt x="615632" y="0"/>
                  </a:moveTo>
                  <a:lnTo>
                    <a:pt x="605193" y="0"/>
                  </a:lnTo>
                  <a:lnTo>
                    <a:pt x="605193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32" y="10439"/>
                  </a:lnTo>
                  <a:lnTo>
                    <a:pt x="615632" y="0"/>
                  </a:lnTo>
                  <a:close/>
                </a:path>
                <a:path w="636904" h="31750">
                  <a:moveTo>
                    <a:pt x="636524" y="0"/>
                  </a:moveTo>
                  <a:lnTo>
                    <a:pt x="626071" y="0"/>
                  </a:lnTo>
                  <a:lnTo>
                    <a:pt x="626071" y="10439"/>
                  </a:lnTo>
                  <a:lnTo>
                    <a:pt x="626071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401651" y="4682464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31750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474688" y="468768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9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52960" y="469289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09" h="31750">
                  <a:moveTo>
                    <a:pt x="52171" y="0"/>
                  </a:moveTo>
                  <a:lnTo>
                    <a:pt x="41732" y="0"/>
                  </a:lnTo>
                  <a:lnTo>
                    <a:pt x="31305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26109" h="31750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10439" y="31318"/>
                  </a:lnTo>
                  <a:lnTo>
                    <a:pt x="73037" y="31318"/>
                  </a:lnTo>
                  <a:lnTo>
                    <a:pt x="73037" y="20878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626109" h="31750">
                  <a:moveTo>
                    <a:pt x="104343" y="20878"/>
                  </a:moveTo>
                  <a:lnTo>
                    <a:pt x="93916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43" y="31318"/>
                  </a:lnTo>
                  <a:lnTo>
                    <a:pt x="104343" y="20878"/>
                  </a:lnTo>
                  <a:close/>
                </a:path>
                <a:path w="626109" h="31750">
                  <a:moveTo>
                    <a:pt x="104343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04343" y="0"/>
                  </a:lnTo>
                  <a:close/>
                </a:path>
                <a:path w="626109" h="31750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26109" h="31750">
                  <a:moveTo>
                    <a:pt x="156514" y="20878"/>
                  </a:moveTo>
                  <a:lnTo>
                    <a:pt x="146088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26109" h="31750">
                  <a:moveTo>
                    <a:pt x="187820" y="10439"/>
                  </a:move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26109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09" h="31750">
                  <a:moveTo>
                    <a:pt x="354787" y="0"/>
                  </a:moveTo>
                  <a:lnTo>
                    <a:pt x="354787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26109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26109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09" h="31750">
                  <a:moveTo>
                    <a:pt x="479996" y="0"/>
                  </a:moveTo>
                  <a:lnTo>
                    <a:pt x="479996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26109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26109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26109" h="31750">
                  <a:moveTo>
                    <a:pt x="626071" y="0"/>
                  </a:moveTo>
                  <a:lnTo>
                    <a:pt x="615632" y="0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05193" y="10439"/>
                  </a:lnTo>
                  <a:lnTo>
                    <a:pt x="605193" y="20878"/>
                  </a:lnTo>
                  <a:lnTo>
                    <a:pt x="615632" y="20878"/>
                  </a:lnTo>
                  <a:lnTo>
                    <a:pt x="626071" y="20878"/>
                  </a:lnTo>
                  <a:lnTo>
                    <a:pt x="626071" y="10439"/>
                  </a:lnTo>
                  <a:lnTo>
                    <a:pt x="62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119914" y="4713769"/>
              <a:ext cx="469900" cy="10795"/>
            </a:xfrm>
            <a:custGeom>
              <a:avLst/>
              <a:gdLst/>
              <a:ahLst/>
              <a:cxnLst/>
              <a:rect l="l" t="t" r="r" b="b"/>
              <a:pathLst>
                <a:path w="469900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469900" h="10795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469900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469900" h="10795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469900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469900" h="10795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469900" h="10795">
                  <a:moveTo>
                    <a:pt x="219125" y="0"/>
                  </a:moveTo>
                  <a:lnTo>
                    <a:pt x="219125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469900" h="10795">
                  <a:moveTo>
                    <a:pt x="281736" y="0"/>
                  </a:moveTo>
                  <a:lnTo>
                    <a:pt x="271310" y="0"/>
                  </a:lnTo>
                  <a:lnTo>
                    <a:pt x="260870" y="0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469900" h="10795">
                  <a:moveTo>
                    <a:pt x="302615" y="0"/>
                  </a:moveTo>
                  <a:lnTo>
                    <a:pt x="292176" y="0"/>
                  </a:lnTo>
                  <a:lnTo>
                    <a:pt x="292176" y="10439"/>
                  </a:lnTo>
                  <a:lnTo>
                    <a:pt x="302615" y="10439"/>
                  </a:lnTo>
                  <a:lnTo>
                    <a:pt x="302615" y="0"/>
                  </a:lnTo>
                  <a:close/>
                </a:path>
                <a:path w="469900" h="10795">
                  <a:moveTo>
                    <a:pt x="344347" y="0"/>
                  </a:move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469900" h="10795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469900" h="10795">
                  <a:moveTo>
                    <a:pt x="469569" y="0"/>
                  </a:moveTo>
                  <a:lnTo>
                    <a:pt x="469569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4764875" y="7521740"/>
            <a:ext cx="52895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242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60FFDF7-6446-DF51-B326-BBDB8DA2F78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44121382"/>
              </p:ext>
            </p:extLst>
          </p:nvPr>
        </p:nvGraphicFramePr>
        <p:xfrm>
          <a:off x="54541" y="5640012"/>
          <a:ext cx="7772400" cy="15952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90700" progId="Excel.Sheet.12">
                  <p:embed/>
                </p:oleObj>
              </mc:Choice>
              <mc:Fallback>
                <p:oleObj name="Worksheet" r:id="rId4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60FFDF7-6446-DF51-B326-BBDB8DA2F7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4541" y="5640012"/>
                        <a:ext cx="7772400" cy="159520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EC72FE5-30A3-B12E-37F9-9BFF8113D5F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511188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152400" y="899668"/>
            <a:ext cx="3204210" cy="136704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70205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SHERLOCK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1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LIFT-TOP </a:t>
            </a:r>
            <a:r>
              <a:rPr sz="1200" b="1" spc="70" dirty="0">
                <a:latin typeface="Arial"/>
                <a:cs typeface="Arial"/>
              </a:rPr>
              <a:t>SET(LIFT-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COCKTAIL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END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Sherlock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presents rustic industrial styling in a lift-top cocktail set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will bring function to your living room tables. The highly distressed 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base of the tables give interesting character to the table while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structure adds an interesting mixed media component to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group. Four large locking casters give the Cocktail added mobility </a:t>
            </a:r>
            <a:r>
              <a:rPr sz="750" spc="-10" dirty="0">
                <a:latin typeface="Raleway"/>
                <a:cs typeface="Raleway"/>
              </a:rPr>
              <a:t>which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pairs well with the matching End </a:t>
            </a:r>
            <a:r>
              <a:rPr sz="750" spc="-10" dirty="0">
                <a:latin typeface="Raleway"/>
                <a:cs typeface="Raleway"/>
              </a:rPr>
              <a:t>Table.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3400" y="2749550"/>
            <a:ext cx="2766695" cy="596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7526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hardwood solids with iron framed base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distressed, antiqued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Lift-top cocktail with casters and bottom shelf offers </a:t>
            </a:r>
            <a:r>
              <a:rPr sz="750" spc="-10" dirty="0">
                <a:latin typeface="Raleway"/>
                <a:cs typeface="Raleway"/>
              </a:rPr>
              <a:t>attractive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 and </a:t>
            </a:r>
            <a:r>
              <a:rPr sz="750" spc="-10" dirty="0">
                <a:latin typeface="Raleway"/>
                <a:cs typeface="Raleway"/>
              </a:rPr>
              <a:t>functionality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 features complementary metal cross-</a:t>
            </a:r>
            <a:r>
              <a:rPr sz="750" spc="-10" dirty="0">
                <a:latin typeface="Raleway"/>
                <a:cs typeface="Raleway"/>
              </a:rPr>
              <a:t>stretchers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0529" y="28036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30322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26082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52400" y="3637280"/>
            <a:ext cx="92710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$377.00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61499" y="3995096"/>
            <a:ext cx="727710" cy="727710"/>
            <a:chOff x="44024" y="398614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98974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4843" y="403696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40605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08416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6641" y="411367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1195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14318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16679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20220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22581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311" y="47205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26121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28482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6641" y="432023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53441" y="23609"/>
                  </a:move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35560">
                  <a:moveTo>
                    <a:pt x="177038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38" y="23596"/>
                  </a:lnTo>
                  <a:lnTo>
                    <a:pt x="177038" y="11798"/>
                  </a:lnTo>
                  <a:close/>
                </a:path>
                <a:path w="614045" h="35560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35560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95059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95059" y="11798"/>
                  </a:lnTo>
                  <a:lnTo>
                    <a:pt x="295059" y="0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54101" y="0"/>
                  </a:lnTo>
                  <a:lnTo>
                    <a:pt x="354101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34384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70815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35560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36744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28" y="47218"/>
                  </a:lnTo>
                  <a:lnTo>
                    <a:pt x="153428" y="35420"/>
                  </a:lnTo>
                  <a:close/>
                </a:path>
                <a:path w="626110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51" y="47218"/>
                  </a:lnTo>
                  <a:lnTo>
                    <a:pt x="259651" y="35420"/>
                  </a:lnTo>
                  <a:close/>
                </a:path>
                <a:path w="626110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83273" y="35420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8440" y="4402861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80" h="35560">
                  <a:moveTo>
                    <a:pt x="35407" y="23596"/>
                  </a:moveTo>
                  <a:lnTo>
                    <a:pt x="23609" y="23596"/>
                  </a:lnTo>
                  <a:lnTo>
                    <a:pt x="23609" y="11798"/>
                  </a:lnTo>
                  <a:lnTo>
                    <a:pt x="11811" y="11798"/>
                  </a:lnTo>
                  <a:lnTo>
                    <a:pt x="11811" y="23596"/>
                  </a:lnTo>
                  <a:lnTo>
                    <a:pt x="11811" y="35394"/>
                  </a:lnTo>
                  <a:lnTo>
                    <a:pt x="23609" y="35394"/>
                  </a:lnTo>
                  <a:lnTo>
                    <a:pt x="35407" y="35394"/>
                  </a:lnTo>
                  <a:lnTo>
                    <a:pt x="35407" y="23596"/>
                  </a:lnTo>
                  <a:close/>
                </a:path>
                <a:path w="601980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01980" h="35560">
                  <a:moveTo>
                    <a:pt x="82626" y="11798"/>
                  </a:moveTo>
                  <a:lnTo>
                    <a:pt x="70827" y="11798"/>
                  </a:lnTo>
                  <a:lnTo>
                    <a:pt x="70827" y="23596"/>
                  </a:lnTo>
                  <a:lnTo>
                    <a:pt x="82626" y="23596"/>
                  </a:lnTo>
                  <a:lnTo>
                    <a:pt x="82626" y="11798"/>
                  </a:lnTo>
                  <a:close/>
                </a:path>
                <a:path w="601980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82626" y="23596"/>
                  </a:lnTo>
                  <a:lnTo>
                    <a:pt x="82626" y="35394"/>
                  </a:lnTo>
                  <a:lnTo>
                    <a:pt x="94424" y="35394"/>
                  </a:lnTo>
                  <a:lnTo>
                    <a:pt x="106210" y="35394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01980" h="35560">
                  <a:moveTo>
                    <a:pt x="118021" y="11798"/>
                  </a:moveTo>
                  <a:lnTo>
                    <a:pt x="106235" y="11798"/>
                  </a:lnTo>
                  <a:lnTo>
                    <a:pt x="106235" y="23596"/>
                  </a:lnTo>
                  <a:lnTo>
                    <a:pt x="106235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01980" h="35560">
                  <a:moveTo>
                    <a:pt x="153428" y="23596"/>
                  </a:moveTo>
                  <a:lnTo>
                    <a:pt x="141643" y="23596"/>
                  </a:lnTo>
                  <a:lnTo>
                    <a:pt x="141643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0198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01980" h="35560">
                  <a:moveTo>
                    <a:pt x="188836" y="23596"/>
                  </a:moveTo>
                  <a:lnTo>
                    <a:pt x="177050" y="23596"/>
                  </a:lnTo>
                  <a:lnTo>
                    <a:pt x="177050" y="11798"/>
                  </a:lnTo>
                  <a:lnTo>
                    <a:pt x="165252" y="11798"/>
                  </a:lnTo>
                  <a:lnTo>
                    <a:pt x="165252" y="23596"/>
                  </a:lnTo>
                  <a:lnTo>
                    <a:pt x="165252" y="35394"/>
                  </a:lnTo>
                  <a:lnTo>
                    <a:pt x="177050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01980" h="35560">
                  <a:moveTo>
                    <a:pt x="224256" y="11798"/>
                  </a:moveTo>
                  <a:lnTo>
                    <a:pt x="212458" y="11798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56" y="35394"/>
                  </a:lnTo>
                  <a:lnTo>
                    <a:pt x="224256" y="23596"/>
                  </a:lnTo>
                  <a:lnTo>
                    <a:pt x="224256" y="11798"/>
                  </a:lnTo>
                  <a:close/>
                </a:path>
                <a:path w="601980" h="35560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01980" h="35560">
                  <a:moveTo>
                    <a:pt x="259676" y="11798"/>
                  </a:moveTo>
                  <a:lnTo>
                    <a:pt x="247878" y="11798"/>
                  </a:lnTo>
                  <a:lnTo>
                    <a:pt x="247878" y="23596"/>
                  </a:lnTo>
                  <a:lnTo>
                    <a:pt x="247878" y="35394"/>
                  </a:lnTo>
                  <a:lnTo>
                    <a:pt x="259676" y="35394"/>
                  </a:lnTo>
                  <a:lnTo>
                    <a:pt x="259676" y="23596"/>
                  </a:lnTo>
                  <a:lnTo>
                    <a:pt x="259676" y="11798"/>
                  </a:lnTo>
                  <a:close/>
                </a:path>
                <a:path w="60198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01980" h="35560">
                  <a:moveTo>
                    <a:pt x="306882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295084" y="35394"/>
                  </a:lnTo>
                  <a:lnTo>
                    <a:pt x="306882" y="35394"/>
                  </a:lnTo>
                  <a:lnTo>
                    <a:pt x="306882" y="23596"/>
                  </a:lnTo>
                  <a:lnTo>
                    <a:pt x="306882" y="11798"/>
                  </a:lnTo>
                  <a:close/>
                </a:path>
                <a:path w="601980" h="35560">
                  <a:moveTo>
                    <a:pt x="330492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0"/>
                  </a:lnTo>
                  <a:close/>
                </a:path>
                <a:path w="60198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18693" y="23596"/>
                  </a:lnTo>
                  <a:lnTo>
                    <a:pt x="306895" y="23596"/>
                  </a:lnTo>
                  <a:lnTo>
                    <a:pt x="306895" y="35394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01980" h="35560">
                  <a:moveTo>
                    <a:pt x="365899" y="23596"/>
                  </a:moveTo>
                  <a:lnTo>
                    <a:pt x="354101" y="23596"/>
                  </a:lnTo>
                  <a:lnTo>
                    <a:pt x="354101" y="11798"/>
                  </a:lnTo>
                  <a:lnTo>
                    <a:pt x="342303" y="11798"/>
                  </a:lnTo>
                  <a:lnTo>
                    <a:pt x="342303" y="23596"/>
                  </a:lnTo>
                  <a:lnTo>
                    <a:pt x="342303" y="35394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close/>
                </a:path>
                <a:path w="601980" h="35560">
                  <a:moveTo>
                    <a:pt x="377710" y="0"/>
                  </a:moveTo>
                  <a:lnTo>
                    <a:pt x="365912" y="0"/>
                  </a:lnTo>
                  <a:lnTo>
                    <a:pt x="365912" y="11798"/>
                  </a:lnTo>
                  <a:lnTo>
                    <a:pt x="377710" y="11798"/>
                  </a:lnTo>
                  <a:lnTo>
                    <a:pt x="377710" y="0"/>
                  </a:lnTo>
                  <a:close/>
                </a:path>
                <a:path w="60198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65912" y="23596"/>
                  </a:lnTo>
                  <a:lnTo>
                    <a:pt x="365912" y="35394"/>
                  </a:lnTo>
                  <a:lnTo>
                    <a:pt x="377710" y="35394"/>
                  </a:lnTo>
                  <a:lnTo>
                    <a:pt x="389509" y="35394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80" h="35560">
                  <a:moveTo>
                    <a:pt x="413118" y="11798"/>
                  </a:moveTo>
                  <a:lnTo>
                    <a:pt x="401320" y="11798"/>
                  </a:lnTo>
                  <a:lnTo>
                    <a:pt x="401320" y="23596"/>
                  </a:lnTo>
                  <a:lnTo>
                    <a:pt x="413118" y="23596"/>
                  </a:lnTo>
                  <a:lnTo>
                    <a:pt x="413118" y="11798"/>
                  </a:lnTo>
                  <a:close/>
                </a:path>
                <a:path w="601980" h="35560">
                  <a:moveTo>
                    <a:pt x="436714" y="0"/>
                  </a:move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13118" y="23596"/>
                  </a:lnTo>
                  <a:lnTo>
                    <a:pt x="413118" y="35394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01980" h="35560">
                  <a:moveTo>
                    <a:pt x="448525" y="23596"/>
                  </a:moveTo>
                  <a:lnTo>
                    <a:pt x="436727" y="23596"/>
                  </a:lnTo>
                  <a:lnTo>
                    <a:pt x="436727" y="35394"/>
                  </a:lnTo>
                  <a:lnTo>
                    <a:pt x="448525" y="35394"/>
                  </a:lnTo>
                  <a:lnTo>
                    <a:pt x="448525" y="23596"/>
                  </a:lnTo>
                  <a:close/>
                </a:path>
                <a:path w="601980" h="35560">
                  <a:moveTo>
                    <a:pt x="460324" y="0"/>
                  </a:moveTo>
                  <a:lnTo>
                    <a:pt x="448525" y="0"/>
                  </a:lnTo>
                  <a:lnTo>
                    <a:pt x="436727" y="0"/>
                  </a:lnTo>
                  <a:lnTo>
                    <a:pt x="436727" y="11798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601980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72135" y="23596"/>
                  </a:lnTo>
                  <a:lnTo>
                    <a:pt x="472135" y="11798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60336" y="23596"/>
                  </a:lnTo>
                  <a:lnTo>
                    <a:pt x="460336" y="35394"/>
                  </a:lnTo>
                  <a:lnTo>
                    <a:pt x="472135" y="35394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01980" h="35560">
                  <a:moveTo>
                    <a:pt x="519341" y="11798"/>
                  </a:moveTo>
                  <a:lnTo>
                    <a:pt x="507542" y="11798"/>
                  </a:lnTo>
                  <a:lnTo>
                    <a:pt x="495744" y="11798"/>
                  </a:lnTo>
                  <a:lnTo>
                    <a:pt x="495744" y="23596"/>
                  </a:lnTo>
                  <a:lnTo>
                    <a:pt x="495744" y="35394"/>
                  </a:lnTo>
                  <a:lnTo>
                    <a:pt x="507542" y="35394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19341" y="11798"/>
                  </a:lnTo>
                  <a:close/>
                </a:path>
                <a:path w="601980" h="35560">
                  <a:moveTo>
                    <a:pt x="531152" y="0"/>
                  </a:moveTo>
                  <a:lnTo>
                    <a:pt x="519353" y="0"/>
                  </a:lnTo>
                  <a:lnTo>
                    <a:pt x="519353" y="11798"/>
                  </a:lnTo>
                  <a:lnTo>
                    <a:pt x="531152" y="11798"/>
                  </a:lnTo>
                  <a:lnTo>
                    <a:pt x="531152" y="0"/>
                  </a:lnTo>
                  <a:close/>
                </a:path>
                <a:path w="601980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31152" y="35394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01980" h="35560">
                  <a:moveTo>
                    <a:pt x="578358" y="0"/>
                  </a:moveTo>
                  <a:lnTo>
                    <a:pt x="566559" y="0"/>
                  </a:lnTo>
                  <a:lnTo>
                    <a:pt x="566559" y="11798"/>
                  </a:lnTo>
                  <a:lnTo>
                    <a:pt x="554761" y="11798"/>
                  </a:lnTo>
                  <a:lnTo>
                    <a:pt x="554761" y="23596"/>
                  </a:lnTo>
                  <a:lnTo>
                    <a:pt x="554761" y="35394"/>
                  </a:lnTo>
                  <a:lnTo>
                    <a:pt x="566559" y="35394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78358" y="0"/>
                  </a:lnTo>
                  <a:close/>
                </a:path>
                <a:path w="601980" h="35560">
                  <a:moveTo>
                    <a:pt x="601967" y="0"/>
                  </a:moveTo>
                  <a:lnTo>
                    <a:pt x="590169" y="0"/>
                  </a:ln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426457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14045" h="47625">
                  <a:moveTo>
                    <a:pt x="23596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20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14045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14045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271462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62" y="47218"/>
                  </a:lnTo>
                  <a:lnTo>
                    <a:pt x="271462" y="35420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295071" y="35420"/>
                  </a:moveTo>
                  <a:lnTo>
                    <a:pt x="283273" y="35420"/>
                  </a:lnTo>
                  <a:lnTo>
                    <a:pt x="271475" y="35420"/>
                  </a:lnTo>
                  <a:lnTo>
                    <a:pt x="271475" y="47218"/>
                  </a:lnTo>
                  <a:lnTo>
                    <a:pt x="283273" y="47218"/>
                  </a:lnTo>
                  <a:lnTo>
                    <a:pt x="295071" y="47218"/>
                  </a:lnTo>
                  <a:lnTo>
                    <a:pt x="295071" y="35420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81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81" y="47218"/>
                  </a:lnTo>
                  <a:lnTo>
                    <a:pt x="318681" y="35420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54088" y="35420"/>
                  </a:moveTo>
                  <a:lnTo>
                    <a:pt x="342290" y="35420"/>
                  </a:lnTo>
                  <a:lnTo>
                    <a:pt x="330492" y="35420"/>
                  </a:lnTo>
                  <a:lnTo>
                    <a:pt x="330492" y="47218"/>
                  </a:lnTo>
                  <a:lnTo>
                    <a:pt x="342290" y="47218"/>
                  </a:lnTo>
                  <a:lnTo>
                    <a:pt x="354088" y="47218"/>
                  </a:lnTo>
                  <a:lnTo>
                    <a:pt x="354088" y="35420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89496" y="35420"/>
                  </a:moveTo>
                  <a:lnTo>
                    <a:pt x="377698" y="35420"/>
                  </a:lnTo>
                  <a:lnTo>
                    <a:pt x="377698" y="47218"/>
                  </a:lnTo>
                  <a:lnTo>
                    <a:pt x="389496" y="47218"/>
                  </a:lnTo>
                  <a:lnTo>
                    <a:pt x="389496" y="35420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105" y="35420"/>
                  </a:moveTo>
                  <a:lnTo>
                    <a:pt x="401307" y="35420"/>
                  </a:ln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13105" y="47218"/>
                  </a:lnTo>
                  <a:lnTo>
                    <a:pt x="413105" y="35420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48513" y="35420"/>
                  </a:moveTo>
                  <a:lnTo>
                    <a:pt x="436714" y="35420"/>
                  </a:lnTo>
                  <a:lnTo>
                    <a:pt x="424916" y="35420"/>
                  </a:lnTo>
                  <a:lnTo>
                    <a:pt x="424916" y="47218"/>
                  </a:lnTo>
                  <a:lnTo>
                    <a:pt x="436714" y="47218"/>
                  </a:lnTo>
                  <a:lnTo>
                    <a:pt x="448513" y="47218"/>
                  </a:lnTo>
                  <a:lnTo>
                    <a:pt x="448513" y="35420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46187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11798"/>
                  </a:move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4854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10" h="47625">
                  <a:moveTo>
                    <a:pt x="35394" y="11823"/>
                  </a:moveTo>
                  <a:lnTo>
                    <a:pt x="23596" y="11823"/>
                  </a:lnTo>
                  <a:lnTo>
                    <a:pt x="11798" y="11823"/>
                  </a:lnTo>
                  <a:lnTo>
                    <a:pt x="0" y="11823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23"/>
                  </a:lnTo>
                  <a:close/>
                </a:path>
                <a:path w="626110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10" h="47625">
                  <a:moveTo>
                    <a:pt x="94411" y="11823"/>
                  </a:moveTo>
                  <a:lnTo>
                    <a:pt x="82613" y="11823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23"/>
                  </a:lnTo>
                  <a:lnTo>
                    <a:pt x="59016" y="11823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23"/>
                  </a:lnTo>
                  <a:close/>
                </a:path>
                <a:path w="626110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10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47625">
                  <a:moveTo>
                    <a:pt x="118021" y="11823"/>
                  </a:moveTo>
                  <a:lnTo>
                    <a:pt x="106222" y="11823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23"/>
                  </a:lnTo>
                  <a:close/>
                </a:path>
                <a:path w="626110" h="47625">
                  <a:moveTo>
                    <a:pt x="129806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06" y="47218"/>
                  </a:lnTo>
                  <a:lnTo>
                    <a:pt x="129806" y="35420"/>
                  </a:lnTo>
                  <a:close/>
                </a:path>
                <a:path w="626110" h="47625">
                  <a:moveTo>
                    <a:pt x="141617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17" y="47218"/>
                  </a:lnTo>
                  <a:lnTo>
                    <a:pt x="141617" y="35420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53428" y="11823"/>
                  </a:moveTo>
                  <a:lnTo>
                    <a:pt x="141630" y="11823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23"/>
                  </a:lnTo>
                  <a:close/>
                </a:path>
                <a:path w="626110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10" h="47625">
                  <a:moveTo>
                    <a:pt x="177025" y="11823"/>
                  </a:moveTo>
                  <a:lnTo>
                    <a:pt x="165239" y="11823"/>
                  </a:lnTo>
                  <a:lnTo>
                    <a:pt x="153441" y="11823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23"/>
                  </a:lnTo>
                  <a:close/>
                </a:path>
                <a:path w="626110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10" h="47625">
                  <a:moveTo>
                    <a:pt x="188836" y="11823"/>
                  </a:moveTo>
                  <a:lnTo>
                    <a:pt x="177038" y="11823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23"/>
                  </a:lnTo>
                  <a:close/>
                </a:path>
                <a:path w="626110" h="47625">
                  <a:moveTo>
                    <a:pt x="200647" y="11823"/>
                  </a:moveTo>
                  <a:lnTo>
                    <a:pt x="188849" y="11823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23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10" h="47625">
                  <a:moveTo>
                    <a:pt x="224243" y="11823"/>
                  </a:moveTo>
                  <a:lnTo>
                    <a:pt x="212458" y="11823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23"/>
                  </a:lnTo>
                  <a:close/>
                </a:path>
                <a:path w="626110" h="47625">
                  <a:moveTo>
                    <a:pt x="247853" y="35420"/>
                  </a:moveTo>
                  <a:lnTo>
                    <a:pt x="236054" y="35420"/>
                  </a:ln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47853" y="47218"/>
                  </a:lnTo>
                  <a:lnTo>
                    <a:pt x="247853" y="35420"/>
                  </a:lnTo>
                  <a:close/>
                </a:path>
                <a:path w="626110" h="47625">
                  <a:moveTo>
                    <a:pt x="247853" y="11823"/>
                  </a:moveTo>
                  <a:lnTo>
                    <a:pt x="236054" y="11823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23"/>
                  </a:lnTo>
                  <a:close/>
                </a:path>
                <a:path w="626110" h="47625">
                  <a:moveTo>
                    <a:pt x="259651" y="11823"/>
                  </a:moveTo>
                  <a:lnTo>
                    <a:pt x="247865" y="11823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23"/>
                  </a:lnTo>
                  <a:close/>
                </a:path>
                <a:path w="626110" h="47625">
                  <a:moveTo>
                    <a:pt x="271462" y="11823"/>
                  </a:moveTo>
                  <a:lnTo>
                    <a:pt x="259664" y="11823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23"/>
                  </a:lnTo>
                  <a:close/>
                </a:path>
                <a:path w="626110" h="47625">
                  <a:moveTo>
                    <a:pt x="306857" y="11823"/>
                  </a:moveTo>
                  <a:lnTo>
                    <a:pt x="295071" y="11823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23"/>
                  </a:lnTo>
                  <a:close/>
                </a:path>
                <a:path w="626110" h="47625">
                  <a:moveTo>
                    <a:pt x="330479" y="11823"/>
                  </a:moveTo>
                  <a:lnTo>
                    <a:pt x="318681" y="11823"/>
                  </a:lnTo>
                  <a:lnTo>
                    <a:pt x="306882" y="11823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23"/>
                  </a:lnTo>
                  <a:close/>
                </a:path>
                <a:path w="626110" h="47625">
                  <a:moveTo>
                    <a:pt x="354088" y="11823"/>
                  </a:moveTo>
                  <a:lnTo>
                    <a:pt x="342290" y="11823"/>
                  </a:lnTo>
                  <a:lnTo>
                    <a:pt x="330492" y="11823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23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11823"/>
                  </a:lnTo>
                  <a:lnTo>
                    <a:pt x="365899" y="11823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13105" y="11823"/>
                  </a:moveTo>
                  <a:lnTo>
                    <a:pt x="401307" y="11823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23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11823"/>
                  </a:lnTo>
                  <a:lnTo>
                    <a:pt x="483933" y="11823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19328" y="11823"/>
                  </a:moveTo>
                  <a:lnTo>
                    <a:pt x="507530" y="11823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23"/>
                  </a:lnTo>
                  <a:close/>
                </a:path>
                <a:path w="626110" h="47625">
                  <a:moveTo>
                    <a:pt x="542937" y="11823"/>
                  </a:moveTo>
                  <a:lnTo>
                    <a:pt x="531139" y="11823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23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23"/>
                  </a:moveTo>
                  <a:lnTo>
                    <a:pt x="590156" y="11823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23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823"/>
                  </a:moveTo>
                  <a:lnTo>
                    <a:pt x="601967" y="11823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23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52089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47625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close/>
                </a:path>
                <a:path w="626110" h="47625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77698" y="23596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23596"/>
                  </a:moveTo>
                  <a:lnTo>
                    <a:pt x="554748" y="23596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55630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35560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57991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10" h="47625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65887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105" y="35394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36714" y="23596"/>
                  </a:moveTo>
                  <a:lnTo>
                    <a:pt x="424916" y="23596"/>
                  </a:lnTo>
                  <a:lnTo>
                    <a:pt x="424916" y="35394"/>
                  </a:lnTo>
                  <a:lnTo>
                    <a:pt x="436714" y="35394"/>
                  </a:lnTo>
                  <a:lnTo>
                    <a:pt x="436714" y="23596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60311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close/>
                </a:path>
                <a:path w="626110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61531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63892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24129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24129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24129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24129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24129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24129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24129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24129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24129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24129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86200" y="963930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4763503" y="7521740"/>
            <a:ext cx="53149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245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3655665-7147-94CE-E87A-DC595179F05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33709476"/>
              </p:ext>
            </p:extLst>
          </p:nvPr>
        </p:nvGraphicFramePr>
        <p:xfrm>
          <a:off x="1600200" y="5698200"/>
          <a:ext cx="8057248" cy="12900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F3655665-7147-94CE-E87A-DC595179F0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00200" y="5698200"/>
                        <a:ext cx="8057248" cy="129009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6BD878F0-52A3-0D42-FF80-578C0377C75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4939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190387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228600" y="950468"/>
            <a:ext cx="3171190" cy="107208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233679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TEKOA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5" dirty="0">
                <a:latin typeface="Arial"/>
                <a:cs typeface="Arial"/>
              </a:rPr>
              <a:t>SET(COCKTAIL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14" dirty="0">
                <a:latin typeface="Arial"/>
                <a:cs typeface="Arial"/>
              </a:rPr>
              <a:t>2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Tekoa brings grand scale and contemporary style to any living </a:t>
            </a:r>
            <a:r>
              <a:rPr sz="750" spc="-10" dirty="0">
                <a:latin typeface="Raleway"/>
                <a:cs typeface="Raleway"/>
              </a:rPr>
              <a:t>room.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48-inch square cocktail is generously scaled and designed to </a:t>
            </a:r>
            <a:r>
              <a:rPr sz="750" spc="-20" dirty="0">
                <a:latin typeface="Raleway"/>
                <a:cs typeface="Raleway"/>
              </a:rPr>
              <a:t>pair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 with sectionals or large area rooms. The acacia </a:t>
            </a:r>
            <a:r>
              <a:rPr sz="750" spc="-10" dirty="0">
                <a:latin typeface="Raleway"/>
                <a:cs typeface="Raleway"/>
              </a:rPr>
              <a:t>veneered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plank-effect top is finished in a lustrous walnut color finish that makes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strong complement to the mixed-media dark grey iron </a:t>
            </a:r>
            <a:r>
              <a:rPr sz="750" spc="-10" dirty="0">
                <a:latin typeface="Raleway"/>
                <a:cs typeface="Raleway"/>
              </a:rPr>
              <a:t>base.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9600" y="2514600"/>
            <a:ext cx="2727325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Constructed of acacia veneers with iron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large scale cocktail table perfect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sectionals or large area rooms; plank-effect tops with </a:t>
            </a:r>
            <a:r>
              <a:rPr sz="750" spc="-10" dirty="0">
                <a:latin typeface="Raleway"/>
                <a:cs typeface="Raleway"/>
              </a:rPr>
              <a:t>floating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 construction; and contemporary iron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>
              <a:latin typeface="Raleway"/>
              <a:cs typeface="Raleway"/>
            </a:endParaRPr>
          </a:p>
          <a:p>
            <a:pPr marL="12700" marR="4318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collection includes cocktail table and end </a:t>
            </a:r>
            <a:r>
              <a:rPr sz="750" spc="-10" dirty="0">
                <a:latin typeface="Raleway"/>
                <a:cs typeface="Raleway"/>
              </a:rPr>
              <a:t>table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Walnut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color finish over acacia </a:t>
            </a:r>
            <a:r>
              <a:rPr sz="750" spc="-10" dirty="0">
                <a:latin typeface="Raleway"/>
                <a:cs typeface="Raleway"/>
              </a:rPr>
              <a:t>veneers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06729" y="25686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26829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6729" y="30258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6729" y="3140177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28600" y="3516630"/>
            <a:ext cx="92710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$337.00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37699" y="3874446"/>
            <a:ext cx="727710" cy="727710"/>
            <a:chOff x="44024" y="381469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81829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8688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76847" y="25273"/>
                  </a:moveTo>
                  <a:lnTo>
                    <a:pt x="164223" y="25273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27380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89408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38963" y="37884"/>
                  </a:moveTo>
                  <a:lnTo>
                    <a:pt x="126326" y="37884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84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40004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93197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0782" y="395092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9572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806" y="37909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303161" y="25260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416839" y="37909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593686" y="12623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9951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37896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38100">
                  <a:moveTo>
                    <a:pt x="138963" y="0"/>
                  </a:move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0204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53695" y="12623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67372" y="25260"/>
                  </a:move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23" y="12623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0582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37884"/>
                  </a:moveTo>
                  <a:lnTo>
                    <a:pt x="37909" y="37884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20" y="50520"/>
                  </a:lnTo>
                  <a:lnTo>
                    <a:pt x="50520" y="37884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84"/>
                  </a:lnTo>
                  <a:lnTo>
                    <a:pt x="63169" y="50520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02120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17893" y="12623"/>
                  </a:move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0782" y="409618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884" y="25273"/>
                  </a:moveTo>
                  <a:lnTo>
                    <a:pt x="25273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37884" y="37909"/>
                  </a:lnTo>
                  <a:lnTo>
                    <a:pt x="37884" y="25273"/>
                  </a:lnTo>
                  <a:close/>
                </a:path>
                <a:path w="606425" h="38100">
                  <a:moveTo>
                    <a:pt x="75780" y="25273"/>
                  </a:move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80" y="37909"/>
                  </a:lnTo>
                  <a:lnTo>
                    <a:pt x="75780" y="25273"/>
                  </a:lnTo>
                  <a:close/>
                </a:path>
                <a:path w="606425" h="38100">
                  <a:moveTo>
                    <a:pt x="101053" y="12636"/>
                  </a:move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12636"/>
                  </a:lnTo>
                  <a:close/>
                </a:path>
                <a:path w="606425" h="38100">
                  <a:moveTo>
                    <a:pt x="126326" y="0"/>
                  </a:move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064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381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38100">
                  <a:moveTo>
                    <a:pt x="265264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12636"/>
                  </a:lnTo>
                  <a:lnTo>
                    <a:pt x="265264" y="0"/>
                  </a:lnTo>
                  <a:close/>
                </a:path>
                <a:path w="606425" h="38100">
                  <a:moveTo>
                    <a:pt x="328422" y="0"/>
                  </a:moveTo>
                  <a:lnTo>
                    <a:pt x="315785" y="0"/>
                  </a:lnTo>
                  <a:lnTo>
                    <a:pt x="315785" y="12636"/>
                  </a:lnTo>
                  <a:lnTo>
                    <a:pt x="303161" y="12636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12636"/>
                  </a:lnTo>
                  <a:lnTo>
                    <a:pt x="328422" y="0"/>
                  </a:lnTo>
                  <a:close/>
                </a:path>
                <a:path w="606425" h="38100">
                  <a:moveTo>
                    <a:pt x="366318" y="25273"/>
                  </a:moveTo>
                  <a:lnTo>
                    <a:pt x="353695" y="25273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66318" y="37909"/>
                  </a:lnTo>
                  <a:lnTo>
                    <a:pt x="366318" y="25273"/>
                  </a:lnTo>
                  <a:close/>
                </a:path>
                <a:path w="606425" h="38100">
                  <a:moveTo>
                    <a:pt x="391579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42" y="25273"/>
                  </a:lnTo>
                  <a:lnTo>
                    <a:pt x="378942" y="37909"/>
                  </a:lnTo>
                  <a:lnTo>
                    <a:pt x="391579" y="37909"/>
                  </a:lnTo>
                  <a:lnTo>
                    <a:pt x="391579" y="25273"/>
                  </a:lnTo>
                  <a:lnTo>
                    <a:pt x="391579" y="12636"/>
                  </a:lnTo>
                  <a:close/>
                </a:path>
                <a:path w="606425" h="38100">
                  <a:moveTo>
                    <a:pt x="505256" y="0"/>
                  </a:moveTo>
                  <a:lnTo>
                    <a:pt x="492633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79996" y="25273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38100">
                  <a:moveTo>
                    <a:pt x="568413" y="0"/>
                  </a:moveTo>
                  <a:lnTo>
                    <a:pt x="555790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17893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13" y="37909"/>
                  </a:lnTo>
                  <a:lnTo>
                    <a:pt x="568413" y="25273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12145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37896" y="25260"/>
                  </a:lnTo>
                  <a:lnTo>
                    <a:pt x="37896" y="37884"/>
                  </a:lnTo>
                  <a:lnTo>
                    <a:pt x="25273" y="37884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064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50533" y="50520"/>
                  </a:lnTo>
                  <a:lnTo>
                    <a:pt x="63169" y="5052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50800">
                  <a:moveTo>
                    <a:pt x="176847" y="12623"/>
                  </a:move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064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61" y="12623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84"/>
                  </a:lnTo>
                  <a:lnTo>
                    <a:pt x="265277" y="37884"/>
                  </a:lnTo>
                  <a:lnTo>
                    <a:pt x="252641" y="37884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84"/>
                  </a:lnTo>
                  <a:lnTo>
                    <a:pt x="202120" y="37884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20"/>
                  </a:lnTo>
                  <a:lnTo>
                    <a:pt x="214744" y="50520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50520"/>
                  </a:lnTo>
                  <a:lnTo>
                    <a:pt x="265264" y="50520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20"/>
                  </a:lnTo>
                  <a:lnTo>
                    <a:pt x="341058" y="50520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064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84"/>
                  </a:lnTo>
                  <a:lnTo>
                    <a:pt x="416852" y="37884"/>
                  </a:lnTo>
                  <a:lnTo>
                    <a:pt x="416852" y="50520"/>
                  </a:lnTo>
                  <a:lnTo>
                    <a:pt x="429475" y="50520"/>
                  </a:lnTo>
                  <a:lnTo>
                    <a:pt x="442112" y="50520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06425" h="50800">
                  <a:moveTo>
                    <a:pt x="480009" y="12623"/>
                  </a:move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064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30542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15933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01066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25273"/>
                  </a:move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19723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064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381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06425" h="381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66" y="37909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064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381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064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74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06425" h="38100">
                  <a:moveTo>
                    <a:pt x="492645" y="25273"/>
                  </a:move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close/>
                </a:path>
                <a:path w="6064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064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064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2225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89484" y="37884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51587" y="37884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909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90537" y="25260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81050" y="37909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0782" y="426039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75780" y="12636"/>
                  </a:move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57" y="50533"/>
                  </a:lnTo>
                  <a:lnTo>
                    <a:pt x="75780" y="50533"/>
                  </a:lnTo>
                  <a:lnTo>
                    <a:pt x="75780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80" y="25273"/>
                  </a:lnTo>
                  <a:lnTo>
                    <a:pt x="75780" y="12636"/>
                  </a:lnTo>
                  <a:close/>
                </a:path>
                <a:path w="606425" h="50800">
                  <a:moveTo>
                    <a:pt x="101053" y="12636"/>
                  </a:move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12636"/>
                  </a:lnTo>
                  <a:close/>
                </a:path>
                <a:path w="6064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06425" h="50800">
                  <a:moveTo>
                    <a:pt x="240004" y="25273"/>
                  </a:moveTo>
                  <a:lnTo>
                    <a:pt x="227368" y="25273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89471" y="25273"/>
                  </a:lnTo>
                  <a:lnTo>
                    <a:pt x="176847" y="25273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064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25" y="12636"/>
                  </a:lnTo>
                  <a:lnTo>
                    <a:pt x="290525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25" y="37909"/>
                  </a:lnTo>
                  <a:lnTo>
                    <a:pt x="303161" y="37909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06425" h="50800">
                  <a:moveTo>
                    <a:pt x="341045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45" y="37909"/>
                  </a:lnTo>
                  <a:lnTo>
                    <a:pt x="341045" y="25273"/>
                  </a:lnTo>
                  <a:lnTo>
                    <a:pt x="341045" y="12636"/>
                  </a:lnTo>
                  <a:close/>
                </a:path>
                <a:path w="606425" h="50800">
                  <a:moveTo>
                    <a:pt x="404202" y="25273"/>
                  </a:move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404202" y="37909"/>
                  </a:lnTo>
                  <a:lnTo>
                    <a:pt x="404202" y="25273"/>
                  </a:lnTo>
                  <a:close/>
                </a:path>
                <a:path w="6064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50800">
                  <a:moveTo>
                    <a:pt x="429475" y="12636"/>
                  </a:moveTo>
                  <a:lnTo>
                    <a:pt x="416839" y="12636"/>
                  </a:lnTo>
                  <a:lnTo>
                    <a:pt x="416839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12636"/>
                  </a:lnTo>
                  <a:close/>
                </a:path>
                <a:path w="606425" h="50800">
                  <a:moveTo>
                    <a:pt x="454736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606425" h="50800">
                  <a:moveTo>
                    <a:pt x="505256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606425" h="50800">
                  <a:moveTo>
                    <a:pt x="555790" y="12636"/>
                  </a:move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12636"/>
                  </a:lnTo>
                  <a:close/>
                </a:path>
                <a:path w="6064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50800">
                  <a:moveTo>
                    <a:pt x="593686" y="12636"/>
                  </a:moveTo>
                  <a:lnTo>
                    <a:pt x="581063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23418" y="4298289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581660" h="38100">
                  <a:moveTo>
                    <a:pt x="63144" y="25260"/>
                  </a:move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37896"/>
                  </a:lnTo>
                  <a:lnTo>
                    <a:pt x="63144" y="37896"/>
                  </a:lnTo>
                  <a:lnTo>
                    <a:pt x="63144" y="25260"/>
                  </a:lnTo>
                  <a:close/>
                </a:path>
                <a:path w="581660" h="38100">
                  <a:moveTo>
                    <a:pt x="75793" y="25260"/>
                  </a:moveTo>
                  <a:lnTo>
                    <a:pt x="63157" y="25260"/>
                  </a:lnTo>
                  <a:lnTo>
                    <a:pt x="63157" y="37896"/>
                  </a:lnTo>
                  <a:lnTo>
                    <a:pt x="75793" y="37896"/>
                  </a:lnTo>
                  <a:lnTo>
                    <a:pt x="75793" y="25260"/>
                  </a:lnTo>
                  <a:close/>
                </a:path>
                <a:path w="581660" h="38100">
                  <a:moveTo>
                    <a:pt x="101053" y="0"/>
                  </a:moveTo>
                  <a:lnTo>
                    <a:pt x="88417" y="0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01053" y="25273"/>
                  </a:lnTo>
                  <a:lnTo>
                    <a:pt x="101053" y="12636"/>
                  </a:lnTo>
                  <a:lnTo>
                    <a:pt x="101053" y="0"/>
                  </a:lnTo>
                  <a:close/>
                </a:path>
                <a:path w="581660" h="38100">
                  <a:moveTo>
                    <a:pt x="151574" y="25260"/>
                  </a:moveTo>
                  <a:lnTo>
                    <a:pt x="138950" y="25260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13677" y="12636"/>
                  </a:lnTo>
                  <a:lnTo>
                    <a:pt x="113677" y="25273"/>
                  </a:lnTo>
                  <a:lnTo>
                    <a:pt x="126314" y="25273"/>
                  </a:lnTo>
                  <a:lnTo>
                    <a:pt x="138938" y="25273"/>
                  </a:lnTo>
                  <a:lnTo>
                    <a:pt x="138938" y="37896"/>
                  </a:lnTo>
                  <a:lnTo>
                    <a:pt x="151574" y="37896"/>
                  </a:lnTo>
                  <a:lnTo>
                    <a:pt x="151574" y="25260"/>
                  </a:lnTo>
                  <a:close/>
                </a:path>
                <a:path w="581660" h="38100">
                  <a:moveTo>
                    <a:pt x="189471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89471" y="12636"/>
                  </a:lnTo>
                  <a:lnTo>
                    <a:pt x="189471" y="0"/>
                  </a:lnTo>
                  <a:close/>
                </a:path>
                <a:path w="581660" h="38100">
                  <a:moveTo>
                    <a:pt x="265264" y="12636"/>
                  </a:moveTo>
                  <a:lnTo>
                    <a:pt x="252628" y="12636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28" y="12636"/>
                  </a:lnTo>
                  <a:lnTo>
                    <a:pt x="252628" y="0"/>
                  </a:lnTo>
                  <a:lnTo>
                    <a:pt x="239991" y="0"/>
                  </a:lnTo>
                  <a:lnTo>
                    <a:pt x="239991" y="12636"/>
                  </a:lnTo>
                  <a:lnTo>
                    <a:pt x="227368" y="12636"/>
                  </a:lnTo>
                  <a:lnTo>
                    <a:pt x="227368" y="0"/>
                  </a:lnTo>
                  <a:lnTo>
                    <a:pt x="214731" y="0"/>
                  </a:lnTo>
                  <a:lnTo>
                    <a:pt x="202095" y="0"/>
                  </a:lnTo>
                  <a:lnTo>
                    <a:pt x="202095" y="12636"/>
                  </a:lnTo>
                  <a:lnTo>
                    <a:pt x="189471" y="12636"/>
                  </a:lnTo>
                  <a:lnTo>
                    <a:pt x="189471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34" y="37896"/>
                  </a:lnTo>
                  <a:lnTo>
                    <a:pt x="189471" y="37896"/>
                  </a:lnTo>
                  <a:lnTo>
                    <a:pt x="189471" y="25273"/>
                  </a:lnTo>
                  <a:lnTo>
                    <a:pt x="202095" y="25273"/>
                  </a:lnTo>
                  <a:lnTo>
                    <a:pt x="214731" y="25273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39991" y="25273"/>
                  </a:lnTo>
                  <a:lnTo>
                    <a:pt x="239991" y="37896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65264" y="12636"/>
                  </a:lnTo>
                  <a:close/>
                </a:path>
                <a:path w="581660" h="381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581660" h="38100">
                  <a:moveTo>
                    <a:pt x="328409" y="0"/>
                  </a:moveTo>
                  <a:lnTo>
                    <a:pt x="315785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77888" y="25260"/>
                  </a:lnTo>
                  <a:lnTo>
                    <a:pt x="277888" y="37896"/>
                  </a:lnTo>
                  <a:lnTo>
                    <a:pt x="290525" y="37896"/>
                  </a:lnTo>
                  <a:lnTo>
                    <a:pt x="303149" y="37896"/>
                  </a:lnTo>
                  <a:lnTo>
                    <a:pt x="315785" y="3789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09" y="12636"/>
                  </a:lnTo>
                  <a:lnTo>
                    <a:pt x="328409" y="0"/>
                  </a:lnTo>
                  <a:close/>
                </a:path>
                <a:path w="581660" h="38100">
                  <a:moveTo>
                    <a:pt x="391566" y="0"/>
                  </a:moveTo>
                  <a:lnTo>
                    <a:pt x="378942" y="0"/>
                  </a:lnTo>
                  <a:lnTo>
                    <a:pt x="378942" y="12636"/>
                  </a:lnTo>
                  <a:lnTo>
                    <a:pt x="366318" y="12636"/>
                  </a:lnTo>
                  <a:lnTo>
                    <a:pt x="353682" y="12636"/>
                  </a:lnTo>
                  <a:lnTo>
                    <a:pt x="353682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25260"/>
                  </a:lnTo>
                  <a:lnTo>
                    <a:pt x="341045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66306" y="25273"/>
                  </a:lnTo>
                  <a:lnTo>
                    <a:pt x="366306" y="37896"/>
                  </a:lnTo>
                  <a:lnTo>
                    <a:pt x="378942" y="37896"/>
                  </a:lnTo>
                  <a:lnTo>
                    <a:pt x="378942" y="25273"/>
                  </a:lnTo>
                  <a:lnTo>
                    <a:pt x="391566" y="25273"/>
                  </a:lnTo>
                  <a:lnTo>
                    <a:pt x="391566" y="12636"/>
                  </a:lnTo>
                  <a:lnTo>
                    <a:pt x="391566" y="0"/>
                  </a:lnTo>
                  <a:close/>
                </a:path>
                <a:path w="581660" h="38100">
                  <a:moveTo>
                    <a:pt x="442099" y="12636"/>
                  </a:moveTo>
                  <a:lnTo>
                    <a:pt x="429475" y="12636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04202" y="0"/>
                  </a:lnTo>
                  <a:lnTo>
                    <a:pt x="404202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16839" y="25273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099" y="37896"/>
                  </a:lnTo>
                  <a:lnTo>
                    <a:pt x="442099" y="25273"/>
                  </a:lnTo>
                  <a:lnTo>
                    <a:pt x="442099" y="12636"/>
                  </a:lnTo>
                  <a:close/>
                </a:path>
                <a:path w="581660" h="38100">
                  <a:moveTo>
                    <a:pt x="492620" y="25260"/>
                  </a:moveTo>
                  <a:lnTo>
                    <a:pt x="479996" y="25260"/>
                  </a:lnTo>
                  <a:lnTo>
                    <a:pt x="479996" y="12636"/>
                  </a:lnTo>
                  <a:lnTo>
                    <a:pt x="467360" y="12636"/>
                  </a:lnTo>
                  <a:lnTo>
                    <a:pt x="467360" y="25260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467360" y="37896"/>
                  </a:lnTo>
                  <a:lnTo>
                    <a:pt x="479996" y="37896"/>
                  </a:lnTo>
                  <a:lnTo>
                    <a:pt x="492620" y="37896"/>
                  </a:lnTo>
                  <a:lnTo>
                    <a:pt x="492620" y="25260"/>
                  </a:lnTo>
                  <a:close/>
                </a:path>
                <a:path w="581660" h="38100">
                  <a:moveTo>
                    <a:pt x="492620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  <a:path w="581660" h="38100">
                  <a:moveTo>
                    <a:pt x="555777" y="12636"/>
                  </a:moveTo>
                  <a:lnTo>
                    <a:pt x="543153" y="12636"/>
                  </a:lnTo>
                  <a:lnTo>
                    <a:pt x="543153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77" y="25273"/>
                  </a:lnTo>
                  <a:lnTo>
                    <a:pt x="555777" y="12636"/>
                  </a:lnTo>
                  <a:close/>
                </a:path>
                <a:path w="581660" h="38100">
                  <a:moveTo>
                    <a:pt x="581050" y="0"/>
                  </a:moveTo>
                  <a:lnTo>
                    <a:pt x="568413" y="0"/>
                  </a:lnTo>
                  <a:lnTo>
                    <a:pt x="568413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3235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27380" y="25273"/>
                  </a:move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909"/>
                  </a:lnTo>
                  <a:lnTo>
                    <a:pt x="227380" y="25273"/>
                  </a:lnTo>
                  <a:close/>
                </a:path>
                <a:path w="619125" h="50800">
                  <a:moveTo>
                    <a:pt x="277901" y="25273"/>
                  </a:move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77901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28434" y="37896"/>
                  </a:move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25273"/>
                  </a:lnTo>
                  <a:lnTo>
                    <a:pt x="391591" y="25273"/>
                  </a:lnTo>
                  <a:lnTo>
                    <a:pt x="37895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909"/>
                  </a:lnTo>
                  <a:lnTo>
                    <a:pt x="404215" y="37909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37896"/>
                  </a:move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37896"/>
                  </a:moveTo>
                  <a:lnTo>
                    <a:pt x="555802" y="37896"/>
                  </a:lnTo>
                  <a:lnTo>
                    <a:pt x="543166" y="37896"/>
                  </a:lnTo>
                  <a:lnTo>
                    <a:pt x="543166" y="50533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81050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593686" y="50533"/>
                  </a:lnTo>
                  <a:lnTo>
                    <a:pt x="606323" y="50533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36144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64223" y="12636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37896"/>
                  </a:moveTo>
                  <a:lnTo>
                    <a:pt x="202120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25273"/>
                  </a:moveTo>
                  <a:lnTo>
                    <a:pt x="429488" y="25273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68426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39934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4372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85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20" y="25285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85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85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76847" y="3789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85"/>
                  </a:lnTo>
                  <a:lnTo>
                    <a:pt x="391591" y="25285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85"/>
                  </a:lnTo>
                  <a:lnTo>
                    <a:pt x="555790" y="25285"/>
                  </a:lnTo>
                  <a:lnTo>
                    <a:pt x="568426" y="25285"/>
                  </a:lnTo>
                  <a:lnTo>
                    <a:pt x="581050" y="25285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85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46250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254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254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254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254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254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254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254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254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254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254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254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254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04968" y="950468"/>
            <a:ext cx="5715000" cy="4446270"/>
          </a:xfrm>
          <a:prstGeom prst="rect">
            <a:avLst/>
          </a:prstGeom>
        </p:spPr>
      </p:pic>
      <p:sp>
        <p:nvSpPr>
          <p:cNvPr id="35" name="object 35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83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2BF564F-AC90-3C8B-C320-F458292EA0F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4567658"/>
              </p:ext>
            </p:extLst>
          </p:nvPr>
        </p:nvGraphicFramePr>
        <p:xfrm>
          <a:off x="1600200" y="5867400"/>
          <a:ext cx="8280400" cy="13258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2BF564F-AC90-3C8B-C320-F458292EA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00200" y="5867400"/>
                        <a:ext cx="8280400" cy="132582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0A414E3A-F057-652E-B06F-AC9C1972678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4905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925515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903" y="967448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373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59550" y="348999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59550" y="360429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41909" y="20954"/>
                </a:moveTo>
                <a:lnTo>
                  <a:pt x="40262" y="12799"/>
                </a:lnTo>
                <a:lnTo>
                  <a:pt x="35771" y="6138"/>
                </a:lnTo>
                <a:lnTo>
                  <a:pt x="29110" y="1647"/>
                </a:lnTo>
                <a:lnTo>
                  <a:pt x="20954" y="0"/>
                </a:lnTo>
                <a:lnTo>
                  <a:pt x="12799" y="1647"/>
                </a:lnTo>
                <a:lnTo>
                  <a:pt x="6138" y="6138"/>
                </a:lnTo>
                <a:lnTo>
                  <a:pt x="1647" y="12799"/>
                </a:lnTo>
                <a:lnTo>
                  <a:pt x="0" y="20954"/>
                </a:lnTo>
                <a:lnTo>
                  <a:pt x="1647" y="29115"/>
                </a:lnTo>
                <a:lnTo>
                  <a:pt x="6138" y="35775"/>
                </a:lnTo>
                <a:lnTo>
                  <a:pt x="12799" y="40264"/>
                </a:lnTo>
                <a:lnTo>
                  <a:pt x="20954" y="41910"/>
                </a:lnTo>
                <a:lnTo>
                  <a:pt x="29110" y="40264"/>
                </a:lnTo>
                <a:lnTo>
                  <a:pt x="35771" y="35775"/>
                </a:lnTo>
                <a:lnTo>
                  <a:pt x="40262" y="29115"/>
                </a:lnTo>
                <a:lnTo>
                  <a:pt x="41909" y="20954"/>
                </a:lnTo>
              </a:path>
            </a:pathLst>
          </a:custGeom>
          <a:ln w="38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3716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898515" y="890714"/>
            <a:ext cx="3157220" cy="3466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0" dirty="0">
                <a:latin typeface="Arial"/>
                <a:cs typeface="Arial"/>
              </a:rPr>
              <a:t>YUKON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SOFA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BAR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100" dirty="0">
                <a:latin typeface="Arial"/>
                <a:cs typeface="Arial"/>
              </a:rPr>
              <a:t>AND</a:t>
            </a:r>
            <a:r>
              <a:rPr sz="1200" b="1" spc="12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STOOLS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YU3000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Whether for a small dining or work area or for stadium seating behind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game day, Yukon offers multiple-function uses in a </a:t>
            </a:r>
            <a:r>
              <a:rPr sz="750" spc="-10" dirty="0">
                <a:latin typeface="Raleway"/>
                <a:cs typeface="Raleway"/>
              </a:rPr>
              <a:t>compact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size. Two 24-inch high stools come packaged with a 30 inch high Bar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counter set that offers display area when not in use and extra </a:t>
            </a:r>
            <a:r>
              <a:rPr sz="750" spc="-10" dirty="0">
                <a:latin typeface="Raleway"/>
                <a:cs typeface="Raleway"/>
              </a:rPr>
              <a:t>seating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when needed. A lustrous walnut finish and black metal sled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combine in contemporary lines for a sleek modern profile. Great as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hall piece for extra guest seating or as a dining area in an </a:t>
            </a:r>
            <a:r>
              <a:rPr sz="750" spc="-10" dirty="0">
                <a:latin typeface="Raleway"/>
                <a:cs typeface="Raleway"/>
              </a:rPr>
              <a:t>apartment,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Yukon adds an extra dimension of style and function to any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58419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Mindi veneers, iron base and engineered </a:t>
            </a:r>
            <a:r>
              <a:rPr sz="750" spc="-10" dirty="0">
                <a:latin typeface="Raleway"/>
                <a:cs typeface="Raleway"/>
              </a:rPr>
              <a:t>woods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Set includes Sofa Bar and 2 </a:t>
            </a:r>
            <a:r>
              <a:rPr sz="750" spc="-10" dirty="0">
                <a:latin typeface="Raleway"/>
                <a:cs typeface="Raleway"/>
              </a:rPr>
              <a:t>Stools</a:t>
            </a:r>
            <a:endParaRPr sz="750" dirty="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prevent damage to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 marR="14922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Use as a small dining table, desk, stadium seating for </a:t>
            </a:r>
            <a:r>
              <a:rPr sz="750" spc="-20" dirty="0">
                <a:latin typeface="Raleway"/>
                <a:cs typeface="Raleway"/>
              </a:rPr>
              <a:t>game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time behind a sofa or just for extra seating for when </a:t>
            </a:r>
            <a:r>
              <a:rPr sz="750" spc="-10" dirty="0">
                <a:latin typeface="Raleway"/>
                <a:cs typeface="Raleway"/>
              </a:rPr>
              <a:t>guests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come </a:t>
            </a:r>
            <a:r>
              <a:rPr sz="750" spc="-20" dirty="0">
                <a:latin typeface="Raleway"/>
                <a:cs typeface="Raleway"/>
              </a:rPr>
              <a:t>over</a:t>
            </a:r>
            <a:endParaRPr sz="750" dirty="0">
              <a:latin typeface="Raleway"/>
              <a:cs typeface="Raleway"/>
            </a:endParaRPr>
          </a:p>
          <a:p>
            <a:pPr marL="393700" marR="139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Part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the Yukon collection that matches the Yukon </a:t>
            </a:r>
            <a:r>
              <a:rPr sz="750" spc="-10" dirty="0">
                <a:latin typeface="Raleway"/>
                <a:cs typeface="Raleway"/>
              </a:rPr>
              <a:t>Coffee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</a:t>
            </a:r>
            <a:r>
              <a:rPr sz="750" spc="-10" dirty="0">
                <a:latin typeface="Raleway"/>
                <a:cs typeface="Raleway"/>
              </a:rPr>
              <a:t>Stools</a:t>
            </a:r>
            <a:endParaRPr sz="750" dirty="0">
              <a:latin typeface="Raleway"/>
              <a:cs typeface="Raleway"/>
            </a:endParaRPr>
          </a:p>
          <a:p>
            <a:pPr marL="417830">
              <a:lnSpc>
                <a:spcPct val="100000"/>
              </a:lnSpc>
            </a:pPr>
            <a:r>
              <a:rPr sz="750" spc="-10" dirty="0">
                <a:latin typeface="Raleway"/>
                <a:cs typeface="Raleway"/>
              </a:rPr>
              <a:t>Dimensions:</a:t>
            </a:r>
            <a:endParaRPr sz="750" dirty="0">
              <a:latin typeface="Raleway"/>
              <a:cs typeface="Raleway"/>
            </a:endParaRPr>
          </a:p>
          <a:p>
            <a:pPr marL="774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Table </a:t>
            </a:r>
            <a:r>
              <a:rPr sz="750" spc="-10" dirty="0">
                <a:latin typeface="Raleway"/>
                <a:cs typeface="Raleway"/>
              </a:rPr>
              <a:t>48"x16"x36"</a:t>
            </a:r>
            <a:endParaRPr sz="750" dirty="0">
              <a:latin typeface="Raleway"/>
              <a:cs typeface="Raleway"/>
            </a:endParaRPr>
          </a:p>
          <a:p>
            <a:pPr marL="393700" marR="1184910" indent="3810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Counter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Stool </a:t>
            </a:r>
            <a:r>
              <a:rPr sz="750" spc="-10" dirty="0">
                <a:latin typeface="Raleway"/>
                <a:cs typeface="Raleway"/>
              </a:rPr>
              <a:t>20"x14.8"x24"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Walnut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$149.00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79.2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907614" y="4388402"/>
            <a:ext cx="727710" cy="727710"/>
            <a:chOff x="5907614" y="4388402"/>
            <a:chExt cx="727710" cy="727710"/>
          </a:xfrm>
        </p:grpSpPr>
        <p:sp>
          <p:nvSpPr>
            <p:cNvPr id="17" name="object 17"/>
            <p:cNvSpPr/>
            <p:nvPr/>
          </p:nvSpPr>
          <p:spPr>
            <a:xfrm>
              <a:off x="5911215" y="43920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4425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85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85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85"/>
                  </a:lnTo>
                  <a:lnTo>
                    <a:pt x="113690" y="25285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85"/>
                  </a:lnTo>
                  <a:lnTo>
                    <a:pt x="164211" y="25285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85"/>
                  </a:lnTo>
                  <a:lnTo>
                    <a:pt x="290537" y="25285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16852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85"/>
                  </a:lnTo>
                  <a:lnTo>
                    <a:pt x="442112" y="25285"/>
                  </a:lnTo>
                  <a:lnTo>
                    <a:pt x="454748" y="25285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85"/>
                  </a:lnTo>
                  <a:lnTo>
                    <a:pt x="492633" y="25285"/>
                  </a:lnTo>
                  <a:lnTo>
                    <a:pt x="505269" y="25285"/>
                  </a:lnTo>
                  <a:lnTo>
                    <a:pt x="517906" y="25285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44677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0" y="50546"/>
                  </a:lnTo>
                  <a:lnTo>
                    <a:pt x="12636" y="50546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75793" y="50546"/>
                  </a:lnTo>
                  <a:lnTo>
                    <a:pt x="88430" y="50546"/>
                  </a:lnTo>
                  <a:lnTo>
                    <a:pt x="88430" y="37909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202120" y="25273"/>
                  </a:moveTo>
                  <a:lnTo>
                    <a:pt x="189484" y="25273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909"/>
                  </a:lnTo>
                  <a:lnTo>
                    <a:pt x="113690" y="50546"/>
                  </a:lnTo>
                  <a:lnTo>
                    <a:pt x="126326" y="50546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19125" h="50800">
                  <a:moveTo>
                    <a:pt x="240004" y="25273"/>
                  </a:moveTo>
                  <a:lnTo>
                    <a:pt x="227380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40004" y="37909"/>
                  </a:lnTo>
                  <a:lnTo>
                    <a:pt x="240004" y="25273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95" y="25273"/>
                  </a:moveTo>
                  <a:lnTo>
                    <a:pt x="341058" y="25273"/>
                  </a:lnTo>
                  <a:lnTo>
                    <a:pt x="328434" y="25273"/>
                  </a:lnTo>
                  <a:lnTo>
                    <a:pt x="315798" y="25273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65264" y="5054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290537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4505692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74372" y="45246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5309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55620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89484" y="25273"/>
                  </a:move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73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28434" y="37896"/>
                  </a:moveTo>
                  <a:lnTo>
                    <a:pt x="315798" y="37896"/>
                  </a:lnTo>
                  <a:lnTo>
                    <a:pt x="315798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18947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42112" y="37909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05269" y="50533"/>
                  </a:lnTo>
                  <a:lnTo>
                    <a:pt x="517906" y="50533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50533"/>
                  </a:lnTo>
                  <a:lnTo>
                    <a:pt x="555802" y="50533"/>
                  </a:lnTo>
                  <a:lnTo>
                    <a:pt x="555802" y="37909"/>
                  </a:lnTo>
                  <a:lnTo>
                    <a:pt x="568426" y="37909"/>
                  </a:lnTo>
                  <a:lnTo>
                    <a:pt x="568426" y="50533"/>
                  </a:lnTo>
                  <a:lnTo>
                    <a:pt x="581063" y="50533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87008" y="4594097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01053" y="12636"/>
                  </a:move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75780" y="25285"/>
                  </a:lnTo>
                  <a:lnTo>
                    <a:pt x="75780" y="37896"/>
                  </a:lnTo>
                  <a:lnTo>
                    <a:pt x="63157" y="37896"/>
                  </a:lnTo>
                  <a:lnTo>
                    <a:pt x="63157" y="25285"/>
                  </a:lnTo>
                  <a:lnTo>
                    <a:pt x="75780" y="25285"/>
                  </a:lnTo>
                  <a:lnTo>
                    <a:pt x="75780" y="12636"/>
                  </a:lnTo>
                  <a:lnTo>
                    <a:pt x="63157" y="12636"/>
                  </a:lnTo>
                  <a:lnTo>
                    <a:pt x="63157" y="25273"/>
                  </a:ln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85"/>
                  </a:lnTo>
                  <a:lnTo>
                    <a:pt x="37896" y="37896"/>
                  </a:lnTo>
                  <a:lnTo>
                    <a:pt x="25260" y="37896"/>
                  </a:lnTo>
                  <a:lnTo>
                    <a:pt x="25260" y="25285"/>
                  </a:lnTo>
                  <a:lnTo>
                    <a:pt x="37896" y="25285"/>
                  </a:lnTo>
                  <a:lnTo>
                    <a:pt x="37896" y="12636"/>
                  </a:lnTo>
                  <a:lnTo>
                    <a:pt x="25260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12623" y="25285"/>
                  </a:lnTo>
                  <a:lnTo>
                    <a:pt x="12623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25260" y="50533"/>
                  </a:lnTo>
                  <a:lnTo>
                    <a:pt x="37896" y="50533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63157" y="37909"/>
                  </a:lnTo>
                  <a:lnTo>
                    <a:pt x="63157" y="50533"/>
                  </a:lnTo>
                  <a:lnTo>
                    <a:pt x="75793" y="5053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01053" y="25285"/>
                  </a:lnTo>
                  <a:lnTo>
                    <a:pt x="101053" y="12636"/>
                  </a:lnTo>
                  <a:close/>
                </a:path>
                <a:path w="593725" h="50800">
                  <a:moveTo>
                    <a:pt x="189471" y="12636"/>
                  </a:moveTo>
                  <a:lnTo>
                    <a:pt x="189471" y="12636"/>
                  </a:lnTo>
                  <a:lnTo>
                    <a:pt x="138938" y="12636"/>
                  </a:lnTo>
                  <a:lnTo>
                    <a:pt x="138938" y="25273"/>
                  </a:lnTo>
                  <a:lnTo>
                    <a:pt x="126314" y="25273"/>
                  </a:lnTo>
                  <a:lnTo>
                    <a:pt x="126314" y="12636"/>
                  </a:lnTo>
                  <a:lnTo>
                    <a:pt x="113677" y="12636"/>
                  </a:lnTo>
                  <a:lnTo>
                    <a:pt x="113677" y="25285"/>
                  </a:lnTo>
                  <a:lnTo>
                    <a:pt x="126314" y="25285"/>
                  </a:lnTo>
                  <a:lnTo>
                    <a:pt x="126314" y="37896"/>
                  </a:lnTo>
                  <a:lnTo>
                    <a:pt x="113677" y="37896"/>
                  </a:lnTo>
                  <a:lnTo>
                    <a:pt x="113677" y="50533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38950" y="37909"/>
                  </a:lnTo>
                  <a:lnTo>
                    <a:pt x="151574" y="37909"/>
                  </a:lnTo>
                  <a:lnTo>
                    <a:pt x="151574" y="50533"/>
                  </a:lnTo>
                  <a:lnTo>
                    <a:pt x="164211" y="50533"/>
                  </a:lnTo>
                  <a:lnTo>
                    <a:pt x="164211" y="37896"/>
                  </a:lnTo>
                  <a:lnTo>
                    <a:pt x="151574" y="37896"/>
                  </a:lnTo>
                  <a:lnTo>
                    <a:pt x="151574" y="25285"/>
                  </a:lnTo>
                  <a:lnTo>
                    <a:pt x="164211" y="25285"/>
                  </a:lnTo>
                  <a:lnTo>
                    <a:pt x="176834" y="25285"/>
                  </a:lnTo>
                  <a:lnTo>
                    <a:pt x="189471" y="25285"/>
                  </a:lnTo>
                  <a:lnTo>
                    <a:pt x="189471" y="12636"/>
                  </a:lnTo>
                  <a:close/>
                </a:path>
                <a:path w="5937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52628" y="12636"/>
                  </a:lnTo>
                  <a:lnTo>
                    <a:pt x="239991" y="12636"/>
                  </a:lnTo>
                  <a:lnTo>
                    <a:pt x="239991" y="25273"/>
                  </a:lnTo>
                  <a:lnTo>
                    <a:pt x="227368" y="25273"/>
                  </a:lnTo>
                  <a:lnTo>
                    <a:pt x="227368" y="12636"/>
                  </a:lnTo>
                  <a:lnTo>
                    <a:pt x="214731" y="12636"/>
                  </a:lnTo>
                  <a:lnTo>
                    <a:pt x="202095" y="12636"/>
                  </a:lnTo>
                  <a:lnTo>
                    <a:pt x="202095" y="25285"/>
                  </a:lnTo>
                  <a:lnTo>
                    <a:pt x="214731" y="25285"/>
                  </a:lnTo>
                  <a:lnTo>
                    <a:pt x="214731" y="37896"/>
                  </a:lnTo>
                  <a:lnTo>
                    <a:pt x="202095" y="37896"/>
                  </a:lnTo>
                  <a:lnTo>
                    <a:pt x="202095" y="50533"/>
                  </a:lnTo>
                  <a:lnTo>
                    <a:pt x="214731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40004" y="25285"/>
                  </a:lnTo>
                  <a:lnTo>
                    <a:pt x="252628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909"/>
                  </a:lnTo>
                  <a:lnTo>
                    <a:pt x="277901" y="25285"/>
                  </a:lnTo>
                  <a:lnTo>
                    <a:pt x="277901" y="12636"/>
                  </a:lnTo>
                  <a:close/>
                </a:path>
                <a:path w="593725" h="50800">
                  <a:moveTo>
                    <a:pt x="341058" y="12636"/>
                  </a:moveTo>
                  <a:lnTo>
                    <a:pt x="341058" y="12636"/>
                  </a:lnTo>
                  <a:lnTo>
                    <a:pt x="290525" y="12636"/>
                  </a:lnTo>
                  <a:lnTo>
                    <a:pt x="290525" y="25285"/>
                  </a:lnTo>
                  <a:lnTo>
                    <a:pt x="303149" y="25285"/>
                  </a:lnTo>
                  <a:lnTo>
                    <a:pt x="303149" y="37909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22" y="37896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593725" h="50800">
                  <a:moveTo>
                    <a:pt x="404215" y="37896"/>
                  </a:moveTo>
                  <a:lnTo>
                    <a:pt x="391579" y="37896"/>
                  </a:lnTo>
                  <a:lnTo>
                    <a:pt x="378942" y="37896"/>
                  </a:lnTo>
                  <a:lnTo>
                    <a:pt x="378942" y="25285"/>
                  </a:lnTo>
                  <a:lnTo>
                    <a:pt x="378942" y="12636"/>
                  </a:lnTo>
                  <a:lnTo>
                    <a:pt x="366306" y="12636"/>
                  </a:lnTo>
                  <a:lnTo>
                    <a:pt x="366306" y="25273"/>
                  </a:lnTo>
                  <a:lnTo>
                    <a:pt x="353682" y="25273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66318" y="37909"/>
                  </a:lnTo>
                  <a:lnTo>
                    <a:pt x="378942" y="37909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04215" y="37896"/>
                  </a:lnTo>
                  <a:close/>
                </a:path>
                <a:path w="5937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85"/>
                  </a:lnTo>
                  <a:lnTo>
                    <a:pt x="404215" y="25285"/>
                  </a:lnTo>
                  <a:lnTo>
                    <a:pt x="404215" y="12636"/>
                  </a:lnTo>
                  <a:close/>
                </a:path>
                <a:path w="593725" h="50800">
                  <a:moveTo>
                    <a:pt x="593674" y="0"/>
                  </a:moveTo>
                  <a:lnTo>
                    <a:pt x="581037" y="0"/>
                  </a:lnTo>
                  <a:lnTo>
                    <a:pt x="581037" y="12636"/>
                  </a:lnTo>
                  <a:lnTo>
                    <a:pt x="581037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79996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54736" y="12636"/>
                  </a:lnTo>
                  <a:lnTo>
                    <a:pt x="442099" y="12636"/>
                  </a:lnTo>
                  <a:lnTo>
                    <a:pt x="442099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099" y="37909"/>
                  </a:lnTo>
                  <a:lnTo>
                    <a:pt x="442099" y="50533"/>
                  </a:lnTo>
                  <a:lnTo>
                    <a:pt x="454736" y="50533"/>
                  </a:lnTo>
                  <a:lnTo>
                    <a:pt x="454736" y="37896"/>
                  </a:lnTo>
                  <a:lnTo>
                    <a:pt x="442112" y="37896"/>
                  </a:lnTo>
                  <a:lnTo>
                    <a:pt x="442112" y="25285"/>
                  </a:lnTo>
                  <a:lnTo>
                    <a:pt x="454736" y="25285"/>
                  </a:lnTo>
                  <a:lnTo>
                    <a:pt x="467360" y="25285"/>
                  </a:lnTo>
                  <a:lnTo>
                    <a:pt x="467360" y="37909"/>
                  </a:lnTo>
                  <a:lnTo>
                    <a:pt x="479996" y="37909"/>
                  </a:lnTo>
                  <a:lnTo>
                    <a:pt x="492633" y="37909"/>
                  </a:lnTo>
                  <a:lnTo>
                    <a:pt x="492633" y="25285"/>
                  </a:lnTo>
                  <a:lnTo>
                    <a:pt x="505256" y="25285"/>
                  </a:lnTo>
                  <a:lnTo>
                    <a:pt x="505256" y="37909"/>
                  </a:lnTo>
                  <a:lnTo>
                    <a:pt x="517893" y="37909"/>
                  </a:lnTo>
                  <a:lnTo>
                    <a:pt x="517893" y="25285"/>
                  </a:lnTo>
                  <a:lnTo>
                    <a:pt x="530517" y="25285"/>
                  </a:lnTo>
                  <a:lnTo>
                    <a:pt x="543153" y="25285"/>
                  </a:lnTo>
                  <a:lnTo>
                    <a:pt x="543153" y="37909"/>
                  </a:lnTo>
                  <a:lnTo>
                    <a:pt x="555790" y="37909"/>
                  </a:lnTo>
                  <a:lnTo>
                    <a:pt x="568401" y="37909"/>
                  </a:lnTo>
                  <a:lnTo>
                    <a:pt x="581037" y="37909"/>
                  </a:lnTo>
                  <a:lnTo>
                    <a:pt x="581037" y="25285"/>
                  </a:lnTo>
                  <a:lnTo>
                    <a:pt x="593674" y="25285"/>
                  </a:lnTo>
                  <a:lnTo>
                    <a:pt x="593674" y="12636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6319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6527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28434" y="12636"/>
                  </a:move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6698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707788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26" y="12623"/>
                  </a:moveTo>
                  <a:lnTo>
                    <a:pt x="126326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60"/>
                  </a:lnTo>
                  <a:close/>
                </a:path>
                <a:path w="6064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606310" y="37909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745684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90537" y="0"/>
                  </a:move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66331" y="12623"/>
                  </a:move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381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77094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42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8088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252641" y="0"/>
                  </a:moveTo>
                  <a:lnTo>
                    <a:pt x="240004" y="0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4372" y="4846738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06425" h="38100">
                  <a:moveTo>
                    <a:pt x="37896" y="12623"/>
                  </a:moveTo>
                  <a:lnTo>
                    <a:pt x="25260" y="12623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60" y="37909"/>
                  </a:lnTo>
                  <a:lnTo>
                    <a:pt x="37896" y="37909"/>
                  </a:lnTo>
                  <a:lnTo>
                    <a:pt x="37896" y="25260"/>
                  </a:lnTo>
                  <a:lnTo>
                    <a:pt x="37896" y="12623"/>
                  </a:lnTo>
                  <a:close/>
                </a:path>
                <a:path w="606425" h="381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88430" y="0"/>
                  </a:lnTo>
                  <a:lnTo>
                    <a:pt x="75793" y="0"/>
                  </a:lnTo>
                  <a:lnTo>
                    <a:pt x="63157" y="0"/>
                  </a:lnTo>
                  <a:lnTo>
                    <a:pt x="63157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909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06425" h="38100">
                  <a:moveTo>
                    <a:pt x="189484" y="12623"/>
                  </a:moveTo>
                  <a:lnTo>
                    <a:pt x="176847" y="12623"/>
                  </a:lnTo>
                  <a:lnTo>
                    <a:pt x="164211" y="12623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23"/>
                  </a:lnTo>
                  <a:lnTo>
                    <a:pt x="151574" y="25260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06425" h="381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06425" h="38100">
                  <a:moveTo>
                    <a:pt x="391579" y="25260"/>
                  </a:moveTo>
                  <a:lnTo>
                    <a:pt x="378955" y="2526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15785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28" y="12623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391579" y="37909"/>
                  </a:lnTo>
                  <a:lnTo>
                    <a:pt x="391579" y="25260"/>
                  </a:lnTo>
                  <a:close/>
                </a:path>
                <a:path w="606425" h="381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38100">
                  <a:moveTo>
                    <a:pt x="429475" y="25260"/>
                  </a:moveTo>
                  <a:lnTo>
                    <a:pt x="416839" y="25260"/>
                  </a:lnTo>
                  <a:lnTo>
                    <a:pt x="416839" y="37909"/>
                  </a:lnTo>
                  <a:lnTo>
                    <a:pt x="429475" y="37909"/>
                  </a:lnTo>
                  <a:lnTo>
                    <a:pt x="429475" y="2526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606310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54736" y="12623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79996" y="12636"/>
                  </a:lnTo>
                  <a:lnTo>
                    <a:pt x="479996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81037" y="25260"/>
                  </a:lnTo>
                  <a:lnTo>
                    <a:pt x="593674" y="25260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87199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23"/>
                  </a:moveTo>
                  <a:lnTo>
                    <a:pt x="50533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240004" y="12623"/>
                  </a:moveTo>
                  <a:lnTo>
                    <a:pt x="240004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73"/>
                  </a:lnTo>
                  <a:lnTo>
                    <a:pt x="467385" y="12649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49"/>
                  </a:lnTo>
                  <a:lnTo>
                    <a:pt x="555790" y="12649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9098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84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84"/>
                  </a:lnTo>
                  <a:lnTo>
                    <a:pt x="126326" y="37884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84"/>
                  </a:lnTo>
                  <a:lnTo>
                    <a:pt x="227380" y="37884"/>
                  </a:lnTo>
                  <a:lnTo>
                    <a:pt x="227380" y="25260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03161" y="37884"/>
                  </a:lnTo>
                  <a:lnTo>
                    <a:pt x="290537" y="37884"/>
                  </a:lnTo>
                  <a:lnTo>
                    <a:pt x="277901" y="37884"/>
                  </a:lnTo>
                  <a:lnTo>
                    <a:pt x="277901" y="50520"/>
                  </a:lnTo>
                  <a:lnTo>
                    <a:pt x="290537" y="50520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505269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494778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73"/>
                  </a:moveTo>
                  <a:lnTo>
                    <a:pt x="88430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53695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391591" y="25273"/>
                  </a:moveTo>
                  <a:lnTo>
                    <a:pt x="378955" y="25273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close/>
                </a:path>
                <a:path w="619125" h="50800">
                  <a:moveTo>
                    <a:pt x="454748" y="12636"/>
                  </a:move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lnTo>
                    <a:pt x="45474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593699" y="25273"/>
                  </a:moveTo>
                  <a:lnTo>
                    <a:pt x="581063" y="25273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498567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85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85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85"/>
                  </a:lnTo>
                  <a:lnTo>
                    <a:pt x="88430" y="12636"/>
                  </a:lnTo>
                  <a:close/>
                </a:path>
                <a:path w="619125" h="38100">
                  <a:moveTo>
                    <a:pt x="113690" y="25273"/>
                  </a:move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close/>
                </a:path>
                <a:path w="619125" h="38100">
                  <a:moveTo>
                    <a:pt x="151587" y="25273"/>
                  </a:moveTo>
                  <a:lnTo>
                    <a:pt x="138963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85"/>
                  </a:lnTo>
                  <a:lnTo>
                    <a:pt x="227368" y="25285"/>
                  </a:lnTo>
                  <a:lnTo>
                    <a:pt x="240004" y="25285"/>
                  </a:lnTo>
                  <a:lnTo>
                    <a:pt x="240004" y="37909"/>
                  </a:lnTo>
                  <a:lnTo>
                    <a:pt x="303174" y="37909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28422" y="25285"/>
                  </a:lnTo>
                  <a:lnTo>
                    <a:pt x="341058" y="25285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85"/>
                  </a:lnTo>
                  <a:lnTo>
                    <a:pt x="366318" y="25285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68426" y="25285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85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61735" y="50109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12636" y="37884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84"/>
                  </a:lnTo>
                  <a:lnTo>
                    <a:pt x="113690" y="37884"/>
                  </a:lnTo>
                  <a:lnTo>
                    <a:pt x="101053" y="37884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176847" y="37884"/>
                  </a:moveTo>
                  <a:lnTo>
                    <a:pt x="164211" y="37884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76847" y="37884"/>
                  </a:lnTo>
                  <a:close/>
                </a:path>
                <a:path w="619125" h="50800">
                  <a:moveTo>
                    <a:pt x="202120" y="37884"/>
                  </a:moveTo>
                  <a:lnTo>
                    <a:pt x="189484" y="37884"/>
                  </a:lnTo>
                  <a:lnTo>
                    <a:pt x="189484" y="50520"/>
                  </a:lnTo>
                  <a:lnTo>
                    <a:pt x="202120" y="50520"/>
                  </a:lnTo>
                  <a:lnTo>
                    <a:pt x="202120" y="37884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84"/>
                  </a:lnTo>
                  <a:lnTo>
                    <a:pt x="227368" y="50520"/>
                  </a:lnTo>
                  <a:lnTo>
                    <a:pt x="240004" y="50520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84"/>
                  </a:lnTo>
                  <a:lnTo>
                    <a:pt x="252641" y="50520"/>
                  </a:lnTo>
                  <a:lnTo>
                    <a:pt x="265277" y="50520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41058" y="12623"/>
                  </a:move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03161" y="50520"/>
                  </a:lnTo>
                  <a:lnTo>
                    <a:pt x="315798" y="50520"/>
                  </a:lnTo>
                  <a:lnTo>
                    <a:pt x="328434" y="50520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50800">
                  <a:moveTo>
                    <a:pt x="416852" y="12623"/>
                  </a:move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84"/>
                  </a:lnTo>
                  <a:lnTo>
                    <a:pt x="366318" y="50520"/>
                  </a:lnTo>
                  <a:lnTo>
                    <a:pt x="378955" y="5052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391579" y="50520"/>
                  </a:lnTo>
                  <a:lnTo>
                    <a:pt x="404215" y="5052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16852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884"/>
                  </a:lnTo>
                  <a:lnTo>
                    <a:pt x="454748" y="50520"/>
                  </a:lnTo>
                  <a:lnTo>
                    <a:pt x="467372" y="50520"/>
                  </a:lnTo>
                  <a:lnTo>
                    <a:pt x="480009" y="50520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84"/>
                  </a:lnTo>
                  <a:lnTo>
                    <a:pt x="505269" y="37884"/>
                  </a:lnTo>
                  <a:lnTo>
                    <a:pt x="505269" y="50520"/>
                  </a:lnTo>
                  <a:lnTo>
                    <a:pt x="517906" y="50520"/>
                  </a:lnTo>
                  <a:lnTo>
                    <a:pt x="530542" y="50520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479641" y="5048833"/>
              <a:ext cx="101600" cy="12700"/>
            </a:xfrm>
            <a:custGeom>
              <a:avLst/>
              <a:gdLst/>
              <a:ahLst/>
              <a:cxnLst/>
              <a:rect l="l" t="t" r="r" b="b"/>
              <a:pathLst>
                <a:path w="101600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101600" h="12700">
                  <a:moveTo>
                    <a:pt x="101041" y="0"/>
                  </a:moveTo>
                  <a:lnTo>
                    <a:pt x="88404" y="0"/>
                  </a:ln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68" y="12636"/>
                  </a:lnTo>
                  <a:lnTo>
                    <a:pt x="88404" y="12636"/>
                  </a:lnTo>
                  <a:lnTo>
                    <a:pt x="101041" y="12636"/>
                  </a:lnTo>
                  <a:lnTo>
                    <a:pt x="1010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5898515" y="5095011"/>
            <a:ext cx="5441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8.58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84</a:t>
            </a:fld>
            <a:endParaRPr spc="-25" dirty="0"/>
          </a:p>
        </p:txBody>
      </p:sp>
      <p:graphicFrame>
        <p:nvGraphicFramePr>
          <p:cNvPr id="40" name="Object 39">
            <a:extLst>
              <a:ext uri="{FF2B5EF4-FFF2-40B4-BE49-F238E27FC236}">
                <a16:creationId xmlns:a16="http://schemas.microsoft.com/office/drawing/2014/main" id="{0AF44A66-2543-268A-03A0-1561FCA3CA1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14079052"/>
              </p:ext>
            </p:extLst>
          </p:nvPr>
        </p:nvGraphicFramePr>
        <p:xfrm>
          <a:off x="62041" y="5952388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609600" progId="Excel.Sheet.12">
                  <p:embed/>
                </p:oleObj>
              </mc:Choice>
              <mc:Fallback>
                <p:oleObj name="Worksheet" r:id="rId5" imgW="8724900" imgH="609600" progId="Excel.Sheet.12">
                  <p:embed/>
                  <p:pic>
                    <p:nvPicPr>
                      <p:cNvPr id="40" name="Object 39">
                        <a:extLst>
                          <a:ext uri="{FF2B5EF4-FFF2-40B4-BE49-F238E27FC236}">
                            <a16:creationId xmlns:a16="http://schemas.microsoft.com/office/drawing/2014/main" id="{0AF44A66-2543-268A-03A0-1561FCA3CA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2041" y="5952388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1" name="Picture 40" descr="A picture containing logo&#10;&#10;Description automatically generated">
            <a:extLst>
              <a:ext uri="{FF2B5EF4-FFF2-40B4-BE49-F238E27FC236}">
                <a16:creationId xmlns:a16="http://schemas.microsoft.com/office/drawing/2014/main" id="{6A9A8F39-90CE-66F2-F74D-BE72F29235F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018396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34293" y="21973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34293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4293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64477" y="1094281"/>
            <a:ext cx="3203575" cy="1944122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46050">
              <a:lnSpc>
                <a:spcPts val="1350"/>
              </a:lnSpc>
              <a:spcBef>
                <a:spcPts val="220"/>
              </a:spcBef>
            </a:pPr>
            <a:r>
              <a:rPr sz="1200" b="1" spc="85" dirty="0">
                <a:latin typeface="Arial"/>
                <a:cs typeface="Arial"/>
              </a:rPr>
              <a:t>ZURICH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OCCASIONAL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13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3492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A mixed media table collection with a clean contemporary style, </a:t>
            </a:r>
            <a:r>
              <a:rPr sz="750" spc="-10" dirty="0">
                <a:latin typeface="Raleway"/>
                <a:cs typeface="Raleway"/>
              </a:rPr>
              <a:t>Zurich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knife-edge faux marble top with an asymmetrical metal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is as visually alluring and adds interest to any room. Matching </a:t>
            </a:r>
            <a:r>
              <a:rPr sz="750" spc="-25" dirty="0">
                <a:latin typeface="Raleway"/>
                <a:cs typeface="Raleway"/>
              </a:rPr>
              <a:t>end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complete a collection that will brighten any </a:t>
            </a:r>
            <a:r>
              <a:rPr sz="750" spc="-10" dirty="0">
                <a:latin typeface="Raleway"/>
                <a:cs typeface="Raleway"/>
              </a:rPr>
              <a:t>room.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faux marble papered veneer with matte </a:t>
            </a:r>
            <a:r>
              <a:rPr sz="750" spc="-10" dirty="0">
                <a:latin typeface="Raleway"/>
                <a:cs typeface="Raleway"/>
              </a:rPr>
              <a:t>chrome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2286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mixed-media style with metal bases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paper veneered </a:t>
            </a:r>
            <a:r>
              <a:rPr sz="750" spc="-25" dirty="0">
                <a:latin typeface="Raleway"/>
                <a:cs typeface="Raleway"/>
              </a:rPr>
              <a:t>top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Matching Cocktail Table </a:t>
            </a:r>
            <a:r>
              <a:rPr sz="750" spc="-10" dirty="0">
                <a:latin typeface="Raleway"/>
                <a:cs typeface="Raleway"/>
              </a:rPr>
              <a:t>available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$287.00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77400" y="4153759"/>
            <a:ext cx="727710" cy="727710"/>
            <a:chOff x="44024" y="3127940"/>
            <a:chExt cx="727710" cy="727710"/>
          </a:xfrm>
        </p:grpSpPr>
        <p:sp>
          <p:nvSpPr>
            <p:cNvPr id="10" name="object 10"/>
            <p:cNvSpPr/>
            <p:nvPr/>
          </p:nvSpPr>
          <p:spPr>
            <a:xfrm>
              <a:off x="47625" y="31315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9369" y="317327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20878"/>
                  </a:move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14782" y="20878"/>
                  </a:lnTo>
                  <a:close/>
                </a:path>
                <a:path w="636905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36905" h="31750">
                  <a:moveTo>
                    <a:pt x="187820" y="20878"/>
                  </a:move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5" h="31750">
                  <a:moveTo>
                    <a:pt x="208699" y="20878"/>
                  </a:move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50431" y="10439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86080" y="20878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17385" y="10439"/>
                  </a:move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87629" y="3194151"/>
              <a:ext cx="438784" cy="10795"/>
            </a:xfrm>
            <a:custGeom>
              <a:avLst/>
              <a:gdLst/>
              <a:ahLst/>
              <a:cxnLst/>
              <a:rect l="l" t="t" r="r" b="b"/>
              <a:pathLst>
                <a:path w="438784" h="10794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438784" h="10794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438784" h="10794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438784" h="10794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438784" h="10794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438784" h="10794">
                  <a:moveTo>
                    <a:pt x="156527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438784" h="10794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438784" h="10794">
                  <a:moveTo>
                    <a:pt x="271310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438784" h="10794">
                  <a:moveTo>
                    <a:pt x="302602" y="0"/>
                  </a:moveTo>
                  <a:lnTo>
                    <a:pt x="292163" y="0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0"/>
                  </a:lnTo>
                  <a:close/>
                </a:path>
                <a:path w="438784" h="10794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23469" y="0"/>
                  </a:lnTo>
                  <a:lnTo>
                    <a:pt x="323469" y="10439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438784" h="10794">
                  <a:moveTo>
                    <a:pt x="375653" y="0"/>
                  </a:moveTo>
                  <a:lnTo>
                    <a:pt x="365213" y="0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438784" h="1079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438784" h="10794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9369" y="3209797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4">
                  <a:moveTo>
                    <a:pt x="0" y="0"/>
                  </a:moveTo>
                  <a:lnTo>
                    <a:pt x="166954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87629" y="3204578"/>
              <a:ext cx="313055" cy="10795"/>
            </a:xfrm>
            <a:custGeom>
              <a:avLst/>
              <a:gdLst/>
              <a:ahLst/>
              <a:cxnLst/>
              <a:rect l="l" t="t" r="r" b="b"/>
              <a:pathLst>
                <a:path w="313055" h="10794">
                  <a:moveTo>
                    <a:pt x="20866" y="0"/>
                  </a:move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66" y="10439"/>
                  </a:lnTo>
                  <a:lnTo>
                    <a:pt x="20866" y="0"/>
                  </a:lnTo>
                  <a:close/>
                </a:path>
                <a:path w="313055" h="10794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313055" h="10794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313055" h="10794">
                  <a:moveTo>
                    <a:pt x="114782" y="0"/>
                  </a:moveTo>
                  <a:lnTo>
                    <a:pt x="104343" y="0"/>
                  </a:lnTo>
                  <a:lnTo>
                    <a:pt x="93916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313055" h="10794">
                  <a:moveTo>
                    <a:pt x="146088" y="0"/>
                  </a:moveTo>
                  <a:lnTo>
                    <a:pt x="135648" y="0"/>
                  </a:lnTo>
                  <a:lnTo>
                    <a:pt x="125196" y="0"/>
                  </a:lnTo>
                  <a:lnTo>
                    <a:pt x="125196" y="10439"/>
                  </a:lnTo>
                  <a:lnTo>
                    <a:pt x="135648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313055" h="10794">
                  <a:moveTo>
                    <a:pt x="198259" y="0"/>
                  </a:move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313055" h="10794">
                  <a:moveTo>
                    <a:pt x="260870" y="0"/>
                  </a:move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313055" h="10794">
                  <a:moveTo>
                    <a:pt x="313042" y="0"/>
                  </a:moveTo>
                  <a:lnTo>
                    <a:pt x="302602" y="0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11098" y="320979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95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321501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35648" y="0"/>
                  </a:moveTo>
                  <a:lnTo>
                    <a:pt x="125209" y="0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54787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42607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9796" y="324110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3246322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1595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1595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15950" h="31750">
                  <a:moveTo>
                    <a:pt x="93903" y="20866"/>
                  </a:move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15950" h="31750">
                  <a:moveTo>
                    <a:pt x="93903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15950" h="31750">
                  <a:moveTo>
                    <a:pt x="156514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0"/>
                  </a:lnTo>
                  <a:close/>
                </a:path>
                <a:path w="615950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15950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15950" h="31750">
                  <a:moveTo>
                    <a:pt x="208699" y="20866"/>
                  </a:moveTo>
                  <a:lnTo>
                    <a:pt x="198259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close/>
                </a:path>
                <a:path w="615950" h="31750">
                  <a:moveTo>
                    <a:pt x="240004" y="0"/>
                  </a:move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15950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15950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15950" h="31750">
                  <a:moveTo>
                    <a:pt x="344347" y="0"/>
                  </a:move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15950" h="31750">
                  <a:moveTo>
                    <a:pt x="396519" y="20866"/>
                  </a:moveTo>
                  <a:lnTo>
                    <a:pt x="386080" y="20866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66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438264" y="0"/>
                  </a:move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15950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15950" h="31750">
                  <a:moveTo>
                    <a:pt x="479996" y="10439"/>
                  </a:move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15950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15950" h="31750">
                  <a:moveTo>
                    <a:pt x="615645" y="10439"/>
                  </a:moveTo>
                  <a:lnTo>
                    <a:pt x="615645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69" y="326718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52171" y="20866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98259" y="10439"/>
                  </a:moveTo>
                  <a:lnTo>
                    <a:pt x="187820" y="10439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198259" y="10439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48691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13042" y="20866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9796" y="328805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26110" h="31750">
                  <a:moveTo>
                    <a:pt x="52171" y="20878"/>
                  </a:moveTo>
                  <a:lnTo>
                    <a:pt x="41744" y="20878"/>
                  </a:ln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14795" y="20878"/>
                  </a:moveTo>
                  <a:lnTo>
                    <a:pt x="104355" y="20878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95" y="31318"/>
                  </a:lnTo>
                  <a:lnTo>
                    <a:pt x="114795" y="20878"/>
                  </a:lnTo>
                  <a:close/>
                </a:path>
                <a:path w="626110" h="31750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25222" y="2087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26110" h="31750">
                  <a:moveTo>
                    <a:pt x="219138" y="10439"/>
                  </a:moveTo>
                  <a:lnTo>
                    <a:pt x="208699" y="10439"/>
                  </a:lnTo>
                  <a:lnTo>
                    <a:pt x="198272" y="10439"/>
                  </a:lnTo>
                  <a:lnTo>
                    <a:pt x="187833" y="10439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78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10439"/>
                  </a:lnTo>
                  <a:close/>
                </a:path>
                <a:path w="626110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19138" y="20878"/>
                  </a:lnTo>
                  <a:lnTo>
                    <a:pt x="219138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271310" y="20878"/>
                  </a:moveTo>
                  <a:lnTo>
                    <a:pt x="260870" y="20878"/>
                  </a:lnTo>
                  <a:lnTo>
                    <a:pt x="260870" y="31318"/>
                  </a:lnTo>
                  <a:lnTo>
                    <a:pt x="271310" y="31318"/>
                  </a:lnTo>
                  <a:lnTo>
                    <a:pt x="271310" y="20878"/>
                  </a:lnTo>
                  <a:close/>
                </a:path>
                <a:path w="626110" h="31750">
                  <a:moveTo>
                    <a:pt x="281749" y="10439"/>
                  </a:moveTo>
                  <a:lnTo>
                    <a:pt x="271310" y="10439"/>
                  </a:lnTo>
                  <a:lnTo>
                    <a:pt x="271310" y="20878"/>
                  </a:lnTo>
                  <a:lnTo>
                    <a:pt x="281749" y="20878"/>
                  </a:lnTo>
                  <a:lnTo>
                    <a:pt x="281749" y="10439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13029" y="10439"/>
                  </a:lnTo>
                  <a:lnTo>
                    <a:pt x="313029" y="20878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292176" y="10439"/>
                  </a:ln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33921" y="3131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86092" y="10439"/>
                  </a:move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10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06958" y="2087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59143" y="31318"/>
                  </a:lnTo>
                  <a:lnTo>
                    <a:pt x="459143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26110" h="31750">
                  <a:moveTo>
                    <a:pt x="511314" y="0"/>
                  </a:moveTo>
                  <a:lnTo>
                    <a:pt x="500875" y="0"/>
                  </a:lnTo>
                  <a:lnTo>
                    <a:pt x="500875" y="10439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490435" y="31318"/>
                  </a:lnTo>
                  <a:lnTo>
                    <a:pt x="500875" y="31318"/>
                  </a:lnTo>
                  <a:lnTo>
                    <a:pt x="511314" y="3131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80" y="10439"/>
                  </a:lnTo>
                  <a:lnTo>
                    <a:pt x="532180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07" y="2087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605218" y="3131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69" y="3308933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4191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41910">
                  <a:moveTo>
                    <a:pt x="156514" y="31305"/>
                  </a:move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25209" y="41744"/>
                  </a:lnTo>
                  <a:lnTo>
                    <a:pt x="135648" y="41744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05"/>
                  </a:lnTo>
                  <a:close/>
                </a:path>
                <a:path w="636905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66954" y="20866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36905" h="41910">
                  <a:moveTo>
                    <a:pt x="229565" y="10426"/>
                  </a:move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26"/>
                  </a:lnTo>
                  <a:close/>
                </a:path>
                <a:path w="636905" h="4191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4191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41910">
                  <a:moveTo>
                    <a:pt x="333908" y="10426"/>
                  </a:move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33908" y="20866"/>
                  </a:lnTo>
                  <a:lnTo>
                    <a:pt x="333908" y="10426"/>
                  </a:lnTo>
                  <a:close/>
                </a:path>
                <a:path w="636905" h="41910">
                  <a:moveTo>
                    <a:pt x="365213" y="10426"/>
                  </a:move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36905" h="41910">
                  <a:moveTo>
                    <a:pt x="386080" y="20866"/>
                  </a:move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36905" h="41910">
                  <a:moveTo>
                    <a:pt x="417385" y="20866"/>
                  </a:moveTo>
                  <a:lnTo>
                    <a:pt x="406958" y="20866"/>
                  </a:ln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4191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41910">
                  <a:moveTo>
                    <a:pt x="448691" y="20866"/>
                  </a:moveTo>
                  <a:lnTo>
                    <a:pt x="438264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close/>
                </a:path>
                <a:path w="636905" h="41910">
                  <a:moveTo>
                    <a:pt x="490435" y="10426"/>
                  </a:moveTo>
                  <a:lnTo>
                    <a:pt x="479996" y="10426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lnTo>
                    <a:pt x="490435" y="10426"/>
                  </a:lnTo>
                  <a:close/>
                </a:path>
                <a:path w="636905" h="41910">
                  <a:moveTo>
                    <a:pt x="532168" y="10426"/>
                  </a:moveTo>
                  <a:lnTo>
                    <a:pt x="521741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lnTo>
                    <a:pt x="532168" y="10426"/>
                  </a:lnTo>
                  <a:close/>
                </a:path>
                <a:path w="636905" h="41910">
                  <a:moveTo>
                    <a:pt x="563473" y="10426"/>
                  </a:moveTo>
                  <a:lnTo>
                    <a:pt x="553046" y="10426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41910">
                  <a:moveTo>
                    <a:pt x="636524" y="10426"/>
                  </a:move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26"/>
                  </a:lnTo>
                  <a:lnTo>
                    <a:pt x="605205" y="20866"/>
                  </a:lnTo>
                  <a:lnTo>
                    <a:pt x="594779" y="20866"/>
                  </a:lnTo>
                  <a:lnTo>
                    <a:pt x="584352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334023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26"/>
                  </a:lnTo>
                  <a:lnTo>
                    <a:pt x="20866" y="1042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31750">
                  <a:moveTo>
                    <a:pt x="240004" y="20866"/>
                  </a:moveTo>
                  <a:lnTo>
                    <a:pt x="229565" y="20866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208699" y="31305"/>
                  </a:lnTo>
                  <a:lnTo>
                    <a:pt x="208699" y="20866"/>
                  </a:ln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44347" y="10426"/>
                  </a:moveTo>
                  <a:lnTo>
                    <a:pt x="333908" y="10426"/>
                  </a:lnTo>
                  <a:lnTo>
                    <a:pt x="333908" y="0"/>
                  </a:lnTo>
                  <a:lnTo>
                    <a:pt x="323456" y="0"/>
                  </a:lnTo>
                  <a:lnTo>
                    <a:pt x="323456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26"/>
                  </a:lnTo>
                  <a:lnTo>
                    <a:pt x="406946" y="10426"/>
                  </a:lnTo>
                  <a:lnTo>
                    <a:pt x="406946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73913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615645" y="20866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3361105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57"/>
                  </a:lnTo>
                  <a:lnTo>
                    <a:pt x="10439" y="41757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57"/>
                  </a:lnTo>
                  <a:lnTo>
                    <a:pt x="31292" y="41757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4191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80" y="20878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41910">
                  <a:moveTo>
                    <a:pt x="438264" y="20866"/>
                  </a:moveTo>
                  <a:lnTo>
                    <a:pt x="427824" y="20866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58" y="20866"/>
                  </a:lnTo>
                  <a:lnTo>
                    <a:pt x="396519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75653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close/>
                </a:path>
                <a:path w="636905" h="4191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41910">
                  <a:moveTo>
                    <a:pt x="532168" y="0"/>
                  </a:move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31305"/>
                  </a:lnTo>
                  <a:lnTo>
                    <a:pt x="521741" y="31305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41910">
                  <a:moveTo>
                    <a:pt x="553046" y="20866"/>
                  </a:moveTo>
                  <a:lnTo>
                    <a:pt x="542607" y="20866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close/>
                </a:path>
                <a:path w="636905" h="4191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4191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41910">
                  <a:moveTo>
                    <a:pt x="626084" y="20866"/>
                  </a:moveTo>
                  <a:lnTo>
                    <a:pt x="615645" y="20866"/>
                  </a:lnTo>
                  <a:lnTo>
                    <a:pt x="605205" y="20866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0236" y="3392411"/>
              <a:ext cx="219710" cy="10795"/>
            </a:xfrm>
            <a:custGeom>
              <a:avLst/>
              <a:gdLst/>
              <a:ahLst/>
              <a:cxnLst/>
              <a:rect l="l" t="t" r="r" b="b"/>
              <a:pathLst>
                <a:path w="219710" h="10795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52"/>
                  </a:lnTo>
                  <a:lnTo>
                    <a:pt x="10426" y="10452"/>
                  </a:lnTo>
                  <a:lnTo>
                    <a:pt x="20853" y="10452"/>
                  </a:lnTo>
                  <a:lnTo>
                    <a:pt x="20853" y="0"/>
                  </a:lnTo>
                  <a:close/>
                </a:path>
                <a:path w="219710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52"/>
                  </a:lnTo>
                  <a:lnTo>
                    <a:pt x="31305" y="10452"/>
                  </a:lnTo>
                  <a:lnTo>
                    <a:pt x="31305" y="0"/>
                  </a:lnTo>
                  <a:close/>
                </a:path>
                <a:path w="219710" h="10795">
                  <a:moveTo>
                    <a:pt x="156527" y="0"/>
                  </a:move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52"/>
                  </a:lnTo>
                  <a:lnTo>
                    <a:pt x="135648" y="10452"/>
                  </a:lnTo>
                  <a:lnTo>
                    <a:pt x="146088" y="10452"/>
                  </a:lnTo>
                  <a:lnTo>
                    <a:pt x="156527" y="10452"/>
                  </a:lnTo>
                  <a:lnTo>
                    <a:pt x="156527" y="0"/>
                  </a:lnTo>
                  <a:close/>
                </a:path>
                <a:path w="219710" h="10795">
                  <a:moveTo>
                    <a:pt x="177393" y="0"/>
                  </a:moveTo>
                  <a:lnTo>
                    <a:pt x="166954" y="0"/>
                  </a:lnTo>
                  <a:lnTo>
                    <a:pt x="166954" y="10452"/>
                  </a:lnTo>
                  <a:lnTo>
                    <a:pt x="177393" y="10452"/>
                  </a:lnTo>
                  <a:lnTo>
                    <a:pt x="177393" y="0"/>
                  </a:lnTo>
                  <a:close/>
                </a:path>
                <a:path w="219710" h="10795">
                  <a:moveTo>
                    <a:pt x="219138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87820" y="10452"/>
                  </a:lnTo>
                  <a:lnTo>
                    <a:pt x="198259" y="10452"/>
                  </a:lnTo>
                  <a:lnTo>
                    <a:pt x="208699" y="10452"/>
                  </a:lnTo>
                  <a:lnTo>
                    <a:pt x="219138" y="10452"/>
                  </a:lnTo>
                  <a:lnTo>
                    <a:pt x="2191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71106" y="3397630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78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9796" y="3392411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26110" h="41910">
                  <a:moveTo>
                    <a:pt x="20866" y="10426"/>
                  </a:moveTo>
                  <a:lnTo>
                    <a:pt x="10439" y="10426"/>
                  </a:lnTo>
                  <a:lnTo>
                    <a:pt x="10439" y="20866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26110" h="41910">
                  <a:moveTo>
                    <a:pt x="52171" y="20866"/>
                  </a:moveTo>
                  <a:lnTo>
                    <a:pt x="41744" y="20866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31305" y="41744"/>
                  </a:lnTo>
                  <a:lnTo>
                    <a:pt x="41744" y="41744"/>
                  </a:lnTo>
                  <a:lnTo>
                    <a:pt x="41744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26110" h="41910">
                  <a:moveTo>
                    <a:pt x="62598" y="31305"/>
                  </a:move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close/>
                </a:path>
                <a:path w="626110" h="41910">
                  <a:moveTo>
                    <a:pt x="62598" y="10426"/>
                  </a:move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26110" h="41910">
                  <a:moveTo>
                    <a:pt x="73050" y="31305"/>
                  </a:moveTo>
                  <a:lnTo>
                    <a:pt x="62611" y="31305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05"/>
                  </a:lnTo>
                  <a:close/>
                </a:path>
                <a:path w="626110" h="4191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73050" y="20866"/>
                  </a:lnTo>
                  <a:lnTo>
                    <a:pt x="73050" y="31305"/>
                  </a:lnTo>
                  <a:lnTo>
                    <a:pt x="83477" y="31305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26110" h="41910">
                  <a:moveTo>
                    <a:pt x="114795" y="20866"/>
                  </a:moveTo>
                  <a:lnTo>
                    <a:pt x="104355" y="20866"/>
                  </a:lnTo>
                  <a:lnTo>
                    <a:pt x="104355" y="10426"/>
                  </a:lnTo>
                  <a:lnTo>
                    <a:pt x="93916" y="10426"/>
                  </a:lnTo>
                  <a:lnTo>
                    <a:pt x="93916" y="20866"/>
                  </a:lnTo>
                  <a:lnTo>
                    <a:pt x="93916" y="31305"/>
                  </a:lnTo>
                  <a:lnTo>
                    <a:pt x="93916" y="41744"/>
                  </a:lnTo>
                  <a:lnTo>
                    <a:pt x="104355" y="41744"/>
                  </a:lnTo>
                  <a:lnTo>
                    <a:pt x="104355" y="31305"/>
                  </a:lnTo>
                  <a:lnTo>
                    <a:pt x="114795" y="31305"/>
                  </a:lnTo>
                  <a:lnTo>
                    <a:pt x="114795" y="20866"/>
                  </a:lnTo>
                  <a:close/>
                </a:path>
                <a:path w="626110" h="41910">
                  <a:moveTo>
                    <a:pt x="146088" y="10426"/>
                  </a:moveTo>
                  <a:lnTo>
                    <a:pt x="135661" y="10426"/>
                  </a:lnTo>
                  <a:lnTo>
                    <a:pt x="125222" y="10426"/>
                  </a:lnTo>
                  <a:lnTo>
                    <a:pt x="125222" y="20866"/>
                  </a:lnTo>
                  <a:lnTo>
                    <a:pt x="125222" y="31305"/>
                  </a:lnTo>
                  <a:lnTo>
                    <a:pt x="135648" y="31305"/>
                  </a:lnTo>
                  <a:lnTo>
                    <a:pt x="135648" y="41744"/>
                  </a:lnTo>
                  <a:lnTo>
                    <a:pt x="146088" y="41744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46088" y="10426"/>
                  </a:lnTo>
                  <a:close/>
                </a:path>
                <a:path w="626110" h="41910">
                  <a:moveTo>
                    <a:pt x="187833" y="10426"/>
                  </a:moveTo>
                  <a:lnTo>
                    <a:pt x="177393" y="10426"/>
                  </a:lnTo>
                  <a:lnTo>
                    <a:pt x="166966" y="10426"/>
                  </a:lnTo>
                  <a:lnTo>
                    <a:pt x="156527" y="10426"/>
                  </a:lnTo>
                  <a:lnTo>
                    <a:pt x="156527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87833" y="10426"/>
                  </a:lnTo>
                  <a:close/>
                </a:path>
                <a:path w="626110" h="41910">
                  <a:moveTo>
                    <a:pt x="208699" y="10426"/>
                  </a:moveTo>
                  <a:lnTo>
                    <a:pt x="198259" y="10426"/>
                  </a:lnTo>
                  <a:lnTo>
                    <a:pt x="198259" y="20866"/>
                  </a:lnTo>
                  <a:lnTo>
                    <a:pt x="187833" y="20866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66"/>
                  </a:lnTo>
                  <a:lnTo>
                    <a:pt x="208699" y="20866"/>
                  </a:lnTo>
                  <a:lnTo>
                    <a:pt x="208699" y="10426"/>
                  </a:lnTo>
                  <a:close/>
                </a:path>
                <a:path w="626110" h="41910">
                  <a:moveTo>
                    <a:pt x="229577" y="10426"/>
                  </a:moveTo>
                  <a:lnTo>
                    <a:pt x="219138" y="1042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26"/>
                  </a:lnTo>
                  <a:close/>
                </a:path>
                <a:path w="626110" h="41910">
                  <a:moveTo>
                    <a:pt x="260858" y="20866"/>
                  </a:moveTo>
                  <a:lnTo>
                    <a:pt x="250444" y="20866"/>
                  </a:lnTo>
                  <a:lnTo>
                    <a:pt x="250444" y="10426"/>
                  </a:lnTo>
                  <a:lnTo>
                    <a:pt x="240004" y="10426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58" y="20866"/>
                  </a:lnTo>
                  <a:close/>
                </a:path>
                <a:path w="626110" h="41910">
                  <a:moveTo>
                    <a:pt x="271310" y="20866"/>
                  </a:move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71310" y="20866"/>
                  </a:lnTo>
                  <a:close/>
                </a:path>
                <a:path w="626110" h="41910">
                  <a:moveTo>
                    <a:pt x="292176" y="20866"/>
                  </a:moveTo>
                  <a:lnTo>
                    <a:pt x="281749" y="20866"/>
                  </a:lnTo>
                  <a:lnTo>
                    <a:pt x="281749" y="10426"/>
                  </a:lnTo>
                  <a:lnTo>
                    <a:pt x="271310" y="10426"/>
                  </a:lnTo>
                  <a:lnTo>
                    <a:pt x="271310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26110" h="41910">
                  <a:moveTo>
                    <a:pt x="313055" y="10426"/>
                  </a:moveTo>
                  <a:lnTo>
                    <a:pt x="302615" y="10426"/>
                  </a:lnTo>
                  <a:lnTo>
                    <a:pt x="292176" y="10426"/>
                  </a:lnTo>
                  <a:lnTo>
                    <a:pt x="292176" y="20866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66"/>
                  </a:lnTo>
                  <a:lnTo>
                    <a:pt x="313055" y="10426"/>
                  </a:lnTo>
                  <a:close/>
                </a:path>
                <a:path w="626110" h="4191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26" y="31305"/>
                  </a:lnTo>
                  <a:lnTo>
                    <a:pt x="365226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26110" h="41910">
                  <a:moveTo>
                    <a:pt x="448703" y="0"/>
                  </a:move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26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396532" y="20866"/>
                  </a:lnTo>
                  <a:lnTo>
                    <a:pt x="396532" y="10426"/>
                  </a:lnTo>
                  <a:lnTo>
                    <a:pt x="386092" y="10426"/>
                  </a:lnTo>
                  <a:lnTo>
                    <a:pt x="386092" y="20866"/>
                  </a:lnTo>
                  <a:lnTo>
                    <a:pt x="375653" y="20866"/>
                  </a:lnTo>
                  <a:lnTo>
                    <a:pt x="375653" y="31305"/>
                  </a:lnTo>
                  <a:lnTo>
                    <a:pt x="427837" y="31305"/>
                  </a:lnTo>
                  <a:lnTo>
                    <a:pt x="427837" y="20866"/>
                  </a:lnTo>
                  <a:lnTo>
                    <a:pt x="438264" y="20866"/>
                  </a:lnTo>
                  <a:lnTo>
                    <a:pt x="438264" y="10452"/>
                  </a:lnTo>
                  <a:lnTo>
                    <a:pt x="448703" y="10452"/>
                  </a:lnTo>
                  <a:lnTo>
                    <a:pt x="448703" y="0"/>
                  </a:lnTo>
                  <a:close/>
                </a:path>
                <a:path w="626110" h="41910">
                  <a:moveTo>
                    <a:pt x="500875" y="10426"/>
                  </a:move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48703" y="20866"/>
                  </a:lnTo>
                  <a:lnTo>
                    <a:pt x="438264" y="20866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80009" y="20866"/>
                  </a:lnTo>
                  <a:lnTo>
                    <a:pt x="480009" y="10452"/>
                  </a:lnTo>
                  <a:lnTo>
                    <a:pt x="490435" y="10452"/>
                  </a:lnTo>
                  <a:lnTo>
                    <a:pt x="490435" y="20866"/>
                  </a:lnTo>
                  <a:lnTo>
                    <a:pt x="500875" y="20866"/>
                  </a:lnTo>
                  <a:lnTo>
                    <a:pt x="500875" y="10426"/>
                  </a:lnTo>
                  <a:close/>
                </a:path>
                <a:path w="626110" h="41910">
                  <a:moveTo>
                    <a:pt x="532180" y="20866"/>
                  </a:moveTo>
                  <a:lnTo>
                    <a:pt x="521741" y="20866"/>
                  </a:lnTo>
                  <a:lnTo>
                    <a:pt x="521741" y="10426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32180" y="31305"/>
                  </a:lnTo>
                  <a:lnTo>
                    <a:pt x="532180" y="20866"/>
                  </a:lnTo>
                  <a:close/>
                </a:path>
                <a:path w="626110" h="41910">
                  <a:moveTo>
                    <a:pt x="542620" y="10426"/>
                  </a:moveTo>
                  <a:lnTo>
                    <a:pt x="532180" y="10426"/>
                  </a:lnTo>
                  <a:lnTo>
                    <a:pt x="532180" y="20866"/>
                  </a:lnTo>
                  <a:lnTo>
                    <a:pt x="542620" y="20866"/>
                  </a:lnTo>
                  <a:lnTo>
                    <a:pt x="542620" y="10426"/>
                  </a:lnTo>
                  <a:close/>
                </a:path>
                <a:path w="626110" h="41910">
                  <a:moveTo>
                    <a:pt x="584352" y="20866"/>
                  </a:move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close/>
                </a:path>
                <a:path w="626110" h="41910">
                  <a:moveTo>
                    <a:pt x="594791" y="0"/>
                  </a:moveTo>
                  <a:lnTo>
                    <a:pt x="594791" y="0"/>
                  </a:lnTo>
                  <a:lnTo>
                    <a:pt x="553046" y="0"/>
                  </a:lnTo>
                  <a:lnTo>
                    <a:pt x="553046" y="10452"/>
                  </a:lnTo>
                  <a:lnTo>
                    <a:pt x="594791" y="10452"/>
                  </a:lnTo>
                  <a:lnTo>
                    <a:pt x="594791" y="0"/>
                  </a:lnTo>
                  <a:close/>
                </a:path>
                <a:path w="626110" h="41910">
                  <a:moveTo>
                    <a:pt x="626097" y="10426"/>
                  </a:moveTo>
                  <a:lnTo>
                    <a:pt x="615657" y="10426"/>
                  </a:lnTo>
                  <a:lnTo>
                    <a:pt x="615657" y="20866"/>
                  </a:lnTo>
                  <a:lnTo>
                    <a:pt x="605218" y="20866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26097" y="31305"/>
                  </a:lnTo>
                  <a:lnTo>
                    <a:pt x="626097" y="20866"/>
                  </a:lnTo>
                  <a:lnTo>
                    <a:pt x="626097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9369" y="342371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29565" y="0"/>
                  </a:lnTo>
                  <a:lnTo>
                    <a:pt x="187820" y="0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26"/>
                  </a:lnTo>
                  <a:lnTo>
                    <a:pt x="135648" y="10426"/>
                  </a:lnTo>
                  <a:lnTo>
                    <a:pt x="125209" y="1042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39"/>
                  </a:lnTo>
                  <a:lnTo>
                    <a:pt x="198259" y="10439"/>
                  </a:lnTo>
                  <a:lnTo>
                    <a:pt x="208686" y="10439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26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36905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36905" h="31750">
                  <a:moveTo>
                    <a:pt x="417385" y="20866"/>
                  </a:moveTo>
                  <a:lnTo>
                    <a:pt x="406958" y="20866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close/>
                </a:path>
                <a:path w="636905" h="31750">
                  <a:moveTo>
                    <a:pt x="448691" y="20866"/>
                  </a:moveTo>
                  <a:lnTo>
                    <a:pt x="438264" y="2086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53046" y="0"/>
                  </a:lnTo>
                  <a:lnTo>
                    <a:pt x="479996" y="0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84352" y="10426"/>
                  </a:moveTo>
                  <a:lnTo>
                    <a:pt x="573913" y="10426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84352" y="20866"/>
                  </a:lnTo>
                  <a:lnTo>
                    <a:pt x="584352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9369" y="344458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31750">
                  <a:moveTo>
                    <a:pt x="219125" y="10439"/>
                  </a:moveTo>
                  <a:lnTo>
                    <a:pt x="219125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86080" y="10439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21741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796" y="3465448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31750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close/>
                </a:path>
                <a:path w="626110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10439"/>
                  </a:lnTo>
                  <a:lnTo>
                    <a:pt x="73050" y="10439"/>
                  </a:lnTo>
                  <a:lnTo>
                    <a:pt x="73050" y="2087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87833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46088" y="10439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3131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87833" y="20878"/>
                  </a:lnTo>
                  <a:close/>
                </a:path>
                <a:path w="626110" h="31750">
                  <a:moveTo>
                    <a:pt x="250444" y="10439"/>
                  </a:moveTo>
                  <a:lnTo>
                    <a:pt x="240004" y="10439"/>
                  </a:lnTo>
                  <a:lnTo>
                    <a:pt x="229577" y="10439"/>
                  </a:lnTo>
                  <a:lnTo>
                    <a:pt x="219138" y="10439"/>
                  </a:lnTo>
                  <a:lnTo>
                    <a:pt x="219138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29577" y="31318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50444" y="20878"/>
                  </a:lnTo>
                  <a:lnTo>
                    <a:pt x="250444" y="10439"/>
                  </a:lnTo>
                  <a:close/>
                </a:path>
                <a:path w="626110" h="31750">
                  <a:moveTo>
                    <a:pt x="292176" y="10439"/>
                  </a:moveTo>
                  <a:lnTo>
                    <a:pt x="281749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26110" h="31750">
                  <a:moveTo>
                    <a:pt x="313055" y="20878"/>
                  </a:moveTo>
                  <a:lnTo>
                    <a:pt x="302615" y="20878"/>
                  </a:lnTo>
                  <a:lnTo>
                    <a:pt x="302615" y="31318"/>
                  </a:lnTo>
                  <a:lnTo>
                    <a:pt x="313055" y="31318"/>
                  </a:lnTo>
                  <a:lnTo>
                    <a:pt x="313055" y="20878"/>
                  </a:lnTo>
                  <a:close/>
                </a:path>
                <a:path w="626110" h="31750">
                  <a:moveTo>
                    <a:pt x="386092" y="10439"/>
                  </a:move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44360" y="20878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23481" y="20878"/>
                  </a:lnTo>
                  <a:lnTo>
                    <a:pt x="323481" y="31318"/>
                  </a:lnTo>
                  <a:lnTo>
                    <a:pt x="365226" y="31318"/>
                  </a:lnTo>
                  <a:lnTo>
                    <a:pt x="365226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10" h="31750">
                  <a:moveTo>
                    <a:pt x="396532" y="20878"/>
                  </a:moveTo>
                  <a:lnTo>
                    <a:pt x="386092" y="20878"/>
                  </a:lnTo>
                  <a:lnTo>
                    <a:pt x="386092" y="31318"/>
                  </a:lnTo>
                  <a:lnTo>
                    <a:pt x="396532" y="31318"/>
                  </a:lnTo>
                  <a:lnTo>
                    <a:pt x="396532" y="20878"/>
                  </a:lnTo>
                  <a:close/>
                </a:path>
                <a:path w="626110" h="31750">
                  <a:moveTo>
                    <a:pt x="417398" y="20878"/>
                  </a:moveTo>
                  <a:lnTo>
                    <a:pt x="406958" y="2087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17398" y="20878"/>
                  </a:lnTo>
                  <a:close/>
                </a:path>
                <a:path w="626110" h="31750">
                  <a:moveTo>
                    <a:pt x="521741" y="20878"/>
                  </a:move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69569" y="20878"/>
                  </a:lnTo>
                  <a:lnTo>
                    <a:pt x="459143" y="2087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31318"/>
                  </a:lnTo>
                  <a:lnTo>
                    <a:pt x="480009" y="31318"/>
                  </a:lnTo>
                  <a:lnTo>
                    <a:pt x="480009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490435" y="20878"/>
                  </a:lnTo>
                  <a:lnTo>
                    <a:pt x="490435" y="31318"/>
                  </a:lnTo>
                  <a:lnTo>
                    <a:pt x="500875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close/>
                </a:path>
                <a:path w="626110" h="31750">
                  <a:moveTo>
                    <a:pt x="563486" y="20878"/>
                  </a:moveTo>
                  <a:lnTo>
                    <a:pt x="553046" y="20878"/>
                  </a:lnTo>
                  <a:lnTo>
                    <a:pt x="553046" y="31318"/>
                  </a:lnTo>
                  <a:lnTo>
                    <a:pt x="563486" y="31318"/>
                  </a:lnTo>
                  <a:lnTo>
                    <a:pt x="563486" y="20878"/>
                  </a:lnTo>
                  <a:close/>
                </a:path>
                <a:path w="626110" h="31750">
                  <a:moveTo>
                    <a:pt x="605218" y="0"/>
                  </a:moveTo>
                  <a:lnTo>
                    <a:pt x="605218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32180" y="10439"/>
                  </a:lnTo>
                  <a:lnTo>
                    <a:pt x="532180" y="20878"/>
                  </a:lnTo>
                  <a:lnTo>
                    <a:pt x="532180" y="31318"/>
                  </a:lnTo>
                  <a:lnTo>
                    <a:pt x="542620" y="3131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94791" y="20878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31750">
                  <a:moveTo>
                    <a:pt x="615657" y="10439"/>
                  </a:move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39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0662" y="3486327"/>
              <a:ext cx="605790" cy="20955"/>
            </a:xfrm>
            <a:custGeom>
              <a:avLst/>
              <a:gdLst/>
              <a:ahLst/>
              <a:cxnLst/>
              <a:rect l="l" t="t" r="r" b="b"/>
              <a:pathLst>
                <a:path w="605790" h="20954">
                  <a:moveTo>
                    <a:pt x="10426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10426" y="10426"/>
                  </a:lnTo>
                  <a:close/>
                </a:path>
                <a:path w="605790" h="20954">
                  <a:moveTo>
                    <a:pt x="20878" y="10426"/>
                  </a:moveTo>
                  <a:lnTo>
                    <a:pt x="10439" y="10426"/>
                  </a:lnTo>
                  <a:lnTo>
                    <a:pt x="10439" y="20866"/>
                  </a:lnTo>
                  <a:lnTo>
                    <a:pt x="20878" y="20866"/>
                  </a:lnTo>
                  <a:lnTo>
                    <a:pt x="20878" y="10426"/>
                  </a:lnTo>
                  <a:close/>
                </a:path>
                <a:path w="605790" h="20954">
                  <a:moveTo>
                    <a:pt x="62611" y="10426"/>
                  </a:moveTo>
                  <a:lnTo>
                    <a:pt x="52184" y="10426"/>
                  </a:lnTo>
                  <a:lnTo>
                    <a:pt x="52184" y="20866"/>
                  </a:lnTo>
                  <a:lnTo>
                    <a:pt x="62611" y="20866"/>
                  </a:lnTo>
                  <a:lnTo>
                    <a:pt x="62611" y="10426"/>
                  </a:lnTo>
                  <a:close/>
                </a:path>
                <a:path w="605790" h="20954">
                  <a:moveTo>
                    <a:pt x="83489" y="10426"/>
                  </a:moveTo>
                  <a:lnTo>
                    <a:pt x="73050" y="10426"/>
                  </a:lnTo>
                  <a:lnTo>
                    <a:pt x="73050" y="20866"/>
                  </a:lnTo>
                  <a:lnTo>
                    <a:pt x="83489" y="20866"/>
                  </a:lnTo>
                  <a:lnTo>
                    <a:pt x="83489" y="10426"/>
                  </a:lnTo>
                  <a:close/>
                </a:path>
                <a:path w="605790" h="20954">
                  <a:moveTo>
                    <a:pt x="166966" y="10426"/>
                  </a:moveTo>
                  <a:lnTo>
                    <a:pt x="156527" y="10426"/>
                  </a:lnTo>
                  <a:lnTo>
                    <a:pt x="146088" y="10426"/>
                  </a:lnTo>
                  <a:lnTo>
                    <a:pt x="146088" y="20866"/>
                  </a:lnTo>
                  <a:lnTo>
                    <a:pt x="156527" y="20866"/>
                  </a:lnTo>
                  <a:lnTo>
                    <a:pt x="166966" y="20866"/>
                  </a:lnTo>
                  <a:lnTo>
                    <a:pt x="166966" y="10426"/>
                  </a:lnTo>
                  <a:close/>
                </a:path>
                <a:path w="605790" h="20954">
                  <a:moveTo>
                    <a:pt x="208711" y="10426"/>
                  </a:moveTo>
                  <a:lnTo>
                    <a:pt x="198272" y="10426"/>
                  </a:lnTo>
                  <a:lnTo>
                    <a:pt x="187833" y="10426"/>
                  </a:lnTo>
                  <a:lnTo>
                    <a:pt x="187833" y="20866"/>
                  </a:lnTo>
                  <a:lnTo>
                    <a:pt x="198272" y="20866"/>
                  </a:lnTo>
                  <a:lnTo>
                    <a:pt x="208711" y="20866"/>
                  </a:lnTo>
                  <a:lnTo>
                    <a:pt x="208711" y="10426"/>
                  </a:lnTo>
                  <a:close/>
                </a:path>
                <a:path w="605790" h="20954">
                  <a:moveTo>
                    <a:pt x="229577" y="10426"/>
                  </a:moveTo>
                  <a:lnTo>
                    <a:pt x="219138" y="10426"/>
                  </a:lnTo>
                  <a:lnTo>
                    <a:pt x="219138" y="20866"/>
                  </a:lnTo>
                  <a:lnTo>
                    <a:pt x="229577" y="20866"/>
                  </a:lnTo>
                  <a:lnTo>
                    <a:pt x="229577" y="10426"/>
                  </a:lnTo>
                  <a:close/>
                </a:path>
                <a:path w="605790" h="20954">
                  <a:moveTo>
                    <a:pt x="271310" y="10426"/>
                  </a:moveTo>
                  <a:lnTo>
                    <a:pt x="260883" y="10426"/>
                  </a:lnTo>
                  <a:lnTo>
                    <a:pt x="250444" y="10426"/>
                  </a:lnTo>
                  <a:lnTo>
                    <a:pt x="240004" y="10426"/>
                  </a:lnTo>
                  <a:lnTo>
                    <a:pt x="240004" y="20866"/>
                  </a:lnTo>
                  <a:lnTo>
                    <a:pt x="250444" y="20866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10426"/>
                  </a:lnTo>
                  <a:close/>
                </a:path>
                <a:path w="605790" h="20954">
                  <a:moveTo>
                    <a:pt x="542620" y="0"/>
                  </a:moveTo>
                  <a:lnTo>
                    <a:pt x="532180" y="0"/>
                  </a:lnTo>
                  <a:lnTo>
                    <a:pt x="532180" y="10439"/>
                  </a:lnTo>
                  <a:lnTo>
                    <a:pt x="542620" y="10439"/>
                  </a:lnTo>
                  <a:lnTo>
                    <a:pt x="542620" y="0"/>
                  </a:lnTo>
                  <a:close/>
                </a:path>
                <a:path w="605790" h="20954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05790" h="20954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05790" h="20954">
                  <a:moveTo>
                    <a:pt x="605231" y="0"/>
                  </a:moveTo>
                  <a:lnTo>
                    <a:pt x="594791" y="0"/>
                  </a:lnTo>
                  <a:lnTo>
                    <a:pt x="594791" y="10439"/>
                  </a:lnTo>
                  <a:lnTo>
                    <a:pt x="605231" y="10439"/>
                  </a:lnTo>
                  <a:lnTo>
                    <a:pt x="605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23278" y="3501974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4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349675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66"/>
                  </a:move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75" y="10439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29565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396519" y="10439"/>
                  </a:moveTo>
                  <a:lnTo>
                    <a:pt x="396519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65213" y="20878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31305"/>
                  </a:lnTo>
                  <a:lnTo>
                    <a:pt x="396519" y="31305"/>
                  </a:lnTo>
                  <a:lnTo>
                    <a:pt x="396519" y="20878"/>
                  </a:lnTo>
                  <a:lnTo>
                    <a:pt x="396519" y="10439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38264" y="20866"/>
                  </a:lnTo>
                  <a:lnTo>
                    <a:pt x="427824" y="20866"/>
                  </a:lnTo>
                  <a:lnTo>
                    <a:pt x="417385" y="20866"/>
                  </a:lnTo>
                  <a:lnTo>
                    <a:pt x="406946" y="20866"/>
                  </a:lnTo>
                  <a:lnTo>
                    <a:pt x="406946" y="31305"/>
                  </a:lnTo>
                  <a:lnTo>
                    <a:pt x="448691" y="31305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9369" y="3517620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78"/>
                  </a:lnTo>
                  <a:lnTo>
                    <a:pt x="20866" y="20878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36905" h="4191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41910">
                  <a:moveTo>
                    <a:pt x="125222" y="20878"/>
                  </a:moveTo>
                  <a:lnTo>
                    <a:pt x="114782" y="2087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36905" h="41910">
                  <a:moveTo>
                    <a:pt x="156514" y="20878"/>
                  </a:moveTo>
                  <a:lnTo>
                    <a:pt x="146088" y="20878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close/>
                </a:path>
                <a:path w="636905" h="41910">
                  <a:moveTo>
                    <a:pt x="219125" y="20878"/>
                  </a:move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93" y="31318"/>
                  </a:lnTo>
                  <a:lnTo>
                    <a:pt x="177393" y="20878"/>
                  </a:lnTo>
                  <a:lnTo>
                    <a:pt x="187820" y="2087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18"/>
                  </a:lnTo>
                  <a:lnTo>
                    <a:pt x="219125" y="31318"/>
                  </a:lnTo>
                  <a:lnTo>
                    <a:pt x="219125" y="20878"/>
                  </a:lnTo>
                  <a:close/>
                </a:path>
                <a:path w="636905" h="41910">
                  <a:moveTo>
                    <a:pt x="240004" y="20878"/>
                  </a:moveTo>
                  <a:lnTo>
                    <a:pt x="229565" y="2087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36905" h="41910">
                  <a:moveTo>
                    <a:pt x="271284" y="20878"/>
                  </a:move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41910">
                  <a:moveTo>
                    <a:pt x="313042" y="10439"/>
                  </a:moveTo>
                  <a:lnTo>
                    <a:pt x="313042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41910">
                  <a:moveTo>
                    <a:pt x="333908" y="20878"/>
                  </a:moveTo>
                  <a:lnTo>
                    <a:pt x="323456" y="2087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36905" h="41910">
                  <a:moveTo>
                    <a:pt x="386080" y="20878"/>
                  </a:moveTo>
                  <a:lnTo>
                    <a:pt x="375653" y="20878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3131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36905" h="41910">
                  <a:moveTo>
                    <a:pt x="417385" y="10439"/>
                  </a:move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41910">
                  <a:moveTo>
                    <a:pt x="438264" y="20878"/>
                  </a:moveTo>
                  <a:lnTo>
                    <a:pt x="427824" y="20878"/>
                  </a:lnTo>
                  <a:lnTo>
                    <a:pt x="427824" y="31318"/>
                  </a:lnTo>
                  <a:lnTo>
                    <a:pt x="438264" y="31318"/>
                  </a:lnTo>
                  <a:lnTo>
                    <a:pt x="438264" y="20878"/>
                  </a:lnTo>
                  <a:close/>
                </a:path>
                <a:path w="636905" h="41910">
                  <a:moveTo>
                    <a:pt x="490435" y="10439"/>
                  </a:moveTo>
                  <a:lnTo>
                    <a:pt x="490435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605218" y="20878"/>
                  </a:moveTo>
                  <a:lnTo>
                    <a:pt x="594779" y="20878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605218" y="31318"/>
                  </a:lnTo>
                  <a:lnTo>
                    <a:pt x="605218" y="20878"/>
                  </a:lnTo>
                  <a:close/>
                </a:path>
                <a:path w="636905" h="4191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9796" y="3548925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292" y="20878"/>
                  </a:moveTo>
                  <a:lnTo>
                    <a:pt x="20866" y="20878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close/>
                </a:path>
                <a:path w="626110" h="31750">
                  <a:moveTo>
                    <a:pt x="52171" y="10439"/>
                  </a:moveTo>
                  <a:lnTo>
                    <a:pt x="41744" y="10439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26110" h="31750">
                  <a:moveTo>
                    <a:pt x="62598" y="20878"/>
                  </a:moveTo>
                  <a:lnTo>
                    <a:pt x="52171" y="2087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62598" y="20878"/>
                  </a:lnTo>
                  <a:close/>
                </a:path>
                <a:path w="626110" h="31750">
                  <a:moveTo>
                    <a:pt x="62598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0"/>
                  </a:lnTo>
                  <a:close/>
                </a:path>
                <a:path w="626110" h="31750">
                  <a:moveTo>
                    <a:pt x="83477" y="20878"/>
                  </a:moveTo>
                  <a:lnTo>
                    <a:pt x="73050" y="20878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83477" y="20878"/>
                  </a:lnTo>
                  <a:close/>
                </a:path>
                <a:path w="626110" h="31750">
                  <a:moveTo>
                    <a:pt x="93903" y="0"/>
                  </a:moveTo>
                  <a:lnTo>
                    <a:pt x="83477" y="0"/>
                  </a:lnTo>
                  <a:lnTo>
                    <a:pt x="73050" y="0"/>
                  </a:lnTo>
                  <a:lnTo>
                    <a:pt x="73050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26110" h="31750">
                  <a:moveTo>
                    <a:pt x="104355" y="20878"/>
                  </a:move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04355" y="20878"/>
                  </a:lnTo>
                  <a:close/>
                </a:path>
                <a:path w="626110" h="31750">
                  <a:moveTo>
                    <a:pt x="114795" y="0"/>
                  </a:moveTo>
                  <a:lnTo>
                    <a:pt x="104355" y="0"/>
                  </a:lnTo>
                  <a:lnTo>
                    <a:pt x="104355" y="10439"/>
                  </a:lnTo>
                  <a:lnTo>
                    <a:pt x="104355" y="20878"/>
                  </a:lnTo>
                  <a:lnTo>
                    <a:pt x="114795" y="20878"/>
                  </a:lnTo>
                  <a:lnTo>
                    <a:pt x="114795" y="10439"/>
                  </a:lnTo>
                  <a:lnTo>
                    <a:pt x="114795" y="0"/>
                  </a:lnTo>
                  <a:close/>
                </a:path>
                <a:path w="626110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25222" y="20878"/>
                  </a:lnTo>
                  <a:lnTo>
                    <a:pt x="135661" y="20878"/>
                  </a:lnTo>
                  <a:lnTo>
                    <a:pt x="135661" y="10439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26110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56527" y="2087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26110" h="31750">
                  <a:moveTo>
                    <a:pt x="198272" y="20878"/>
                  </a:moveTo>
                  <a:lnTo>
                    <a:pt x="187833" y="20878"/>
                  </a:ln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72" y="31318"/>
                  </a:lnTo>
                  <a:lnTo>
                    <a:pt x="198272" y="20878"/>
                  </a:lnTo>
                  <a:close/>
                </a:path>
                <a:path w="626110" h="31750">
                  <a:moveTo>
                    <a:pt x="260858" y="0"/>
                  </a:move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29577" y="10439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08699" y="0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20878"/>
                  </a:lnTo>
                  <a:lnTo>
                    <a:pt x="208699" y="2087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29577" y="31318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10439"/>
                  </a:lnTo>
                  <a:lnTo>
                    <a:pt x="260858" y="0"/>
                  </a:lnTo>
                  <a:close/>
                </a:path>
                <a:path w="626110" h="31750">
                  <a:moveTo>
                    <a:pt x="333921" y="0"/>
                  </a:moveTo>
                  <a:lnTo>
                    <a:pt x="333921" y="0"/>
                  </a:lnTo>
                  <a:lnTo>
                    <a:pt x="292176" y="0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49" y="31318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313029" y="10439"/>
                  </a:lnTo>
                  <a:lnTo>
                    <a:pt x="323481" y="10439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26110" h="31750">
                  <a:moveTo>
                    <a:pt x="386092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86092" y="0"/>
                  </a:lnTo>
                  <a:close/>
                </a:path>
                <a:path w="626110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26110" h="31750">
                  <a:moveTo>
                    <a:pt x="448703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10439"/>
                  </a:lnTo>
                  <a:close/>
                </a:path>
                <a:path w="626110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31750">
                  <a:moveTo>
                    <a:pt x="511314" y="0"/>
                  </a:move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11314" y="0"/>
                  </a:lnTo>
                  <a:close/>
                </a:path>
                <a:path w="626110" h="31750">
                  <a:moveTo>
                    <a:pt x="584352" y="0"/>
                  </a:moveTo>
                  <a:lnTo>
                    <a:pt x="584352" y="0"/>
                  </a:lnTo>
                  <a:lnTo>
                    <a:pt x="521741" y="0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73925" y="20878"/>
                  </a:lnTo>
                  <a:lnTo>
                    <a:pt x="573925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356980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36905" h="31750">
                  <a:moveTo>
                    <a:pt x="125222" y="10426"/>
                  </a:moveTo>
                  <a:lnTo>
                    <a:pt x="114782" y="1042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88" y="2086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40004" y="20866"/>
                  </a:lnTo>
                  <a:lnTo>
                    <a:pt x="240004" y="10426"/>
                  </a:lnTo>
                  <a:lnTo>
                    <a:pt x="229565" y="1042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80" y="1042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40" y="0"/>
                  </a:lnTo>
                  <a:lnTo>
                    <a:pt x="375640" y="10426"/>
                  </a:lnTo>
                  <a:lnTo>
                    <a:pt x="365213" y="10426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44347" y="10426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64" y="0"/>
                  </a:lnTo>
                  <a:lnTo>
                    <a:pt x="427824" y="0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59130" y="20866"/>
                  </a:move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66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11302" y="20866"/>
                  </a:lnTo>
                  <a:lnTo>
                    <a:pt x="500862" y="20866"/>
                  </a:lnTo>
                  <a:lnTo>
                    <a:pt x="490435" y="2086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10426"/>
                  </a:moveTo>
                  <a:lnTo>
                    <a:pt x="626084" y="10426"/>
                  </a:ln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9796" y="3590670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20866" y="31305"/>
                  </a:moveTo>
                  <a:lnTo>
                    <a:pt x="10439" y="31305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20866" y="41744"/>
                  </a:lnTo>
                  <a:lnTo>
                    <a:pt x="20866" y="31305"/>
                  </a:lnTo>
                  <a:close/>
                </a:path>
                <a:path w="626110" h="41910">
                  <a:moveTo>
                    <a:pt x="41744" y="10439"/>
                  </a:moveTo>
                  <a:lnTo>
                    <a:pt x="31305" y="10439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31305" y="41744"/>
                  </a:lnTo>
                  <a:lnTo>
                    <a:pt x="41744" y="41744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41744" y="10439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73050" y="20866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73050" y="31305"/>
                  </a:lnTo>
                  <a:lnTo>
                    <a:pt x="73050" y="41744"/>
                  </a:lnTo>
                  <a:lnTo>
                    <a:pt x="83477" y="41744"/>
                  </a:lnTo>
                  <a:lnTo>
                    <a:pt x="93903" y="41744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41910">
                  <a:moveTo>
                    <a:pt x="104355" y="20866"/>
                  </a:moveTo>
                  <a:lnTo>
                    <a:pt x="93916" y="20866"/>
                  </a:lnTo>
                  <a:lnTo>
                    <a:pt x="93916" y="31305"/>
                  </a:lnTo>
                  <a:lnTo>
                    <a:pt x="93916" y="41744"/>
                  </a:lnTo>
                  <a:lnTo>
                    <a:pt x="104355" y="41744"/>
                  </a:lnTo>
                  <a:lnTo>
                    <a:pt x="104355" y="31305"/>
                  </a:lnTo>
                  <a:lnTo>
                    <a:pt x="104355" y="20866"/>
                  </a:lnTo>
                  <a:close/>
                </a:path>
                <a:path w="626110" h="41910">
                  <a:moveTo>
                    <a:pt x="156527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31305"/>
                  </a:lnTo>
                  <a:lnTo>
                    <a:pt x="146088" y="41744"/>
                  </a:lnTo>
                  <a:lnTo>
                    <a:pt x="156527" y="41744"/>
                  </a:lnTo>
                  <a:lnTo>
                    <a:pt x="156527" y="31305"/>
                  </a:lnTo>
                  <a:lnTo>
                    <a:pt x="156527" y="20866"/>
                  </a:lnTo>
                  <a:close/>
                </a:path>
                <a:path w="626110" h="41910">
                  <a:moveTo>
                    <a:pt x="198272" y="20866"/>
                  </a:moveTo>
                  <a:lnTo>
                    <a:pt x="187833" y="20866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66"/>
                  </a:lnTo>
                  <a:close/>
                </a:path>
                <a:path w="626110" h="41910">
                  <a:moveTo>
                    <a:pt x="260858" y="10439"/>
                  </a:moveTo>
                  <a:lnTo>
                    <a:pt x="250444" y="10439"/>
                  </a:lnTo>
                  <a:lnTo>
                    <a:pt x="240004" y="10439"/>
                  </a:lnTo>
                  <a:lnTo>
                    <a:pt x="240004" y="20866"/>
                  </a:lnTo>
                  <a:lnTo>
                    <a:pt x="229577" y="20866"/>
                  </a:lnTo>
                  <a:lnTo>
                    <a:pt x="229577" y="10439"/>
                  </a:lnTo>
                  <a:lnTo>
                    <a:pt x="219138" y="10439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19138" y="41744"/>
                  </a:lnTo>
                  <a:lnTo>
                    <a:pt x="229577" y="41744"/>
                  </a:lnTo>
                  <a:lnTo>
                    <a:pt x="229577" y="31305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41910">
                  <a:moveTo>
                    <a:pt x="292176" y="10439"/>
                  </a:moveTo>
                  <a:lnTo>
                    <a:pt x="281736" y="10439"/>
                  </a:lnTo>
                  <a:lnTo>
                    <a:pt x="281736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292176" y="10439"/>
                  </a:lnTo>
                  <a:close/>
                </a:path>
                <a:path w="626110" h="41910">
                  <a:moveTo>
                    <a:pt x="406958" y="10439"/>
                  </a:moveTo>
                  <a:lnTo>
                    <a:pt x="396519" y="10439"/>
                  </a:lnTo>
                  <a:lnTo>
                    <a:pt x="396519" y="20866"/>
                  </a:lnTo>
                  <a:lnTo>
                    <a:pt x="386092" y="20866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66"/>
                  </a:lnTo>
                  <a:lnTo>
                    <a:pt x="344360" y="20866"/>
                  </a:lnTo>
                  <a:lnTo>
                    <a:pt x="344360" y="10439"/>
                  </a:lnTo>
                  <a:lnTo>
                    <a:pt x="333921" y="10439"/>
                  </a:lnTo>
                  <a:lnTo>
                    <a:pt x="333921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29" y="10439"/>
                  </a:lnTo>
                  <a:lnTo>
                    <a:pt x="313029" y="20866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33921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86092" y="31305"/>
                  </a:lnTo>
                  <a:lnTo>
                    <a:pt x="396532" y="31305"/>
                  </a:lnTo>
                  <a:lnTo>
                    <a:pt x="396532" y="20878"/>
                  </a:lnTo>
                  <a:lnTo>
                    <a:pt x="406958" y="20878"/>
                  </a:lnTo>
                  <a:lnTo>
                    <a:pt x="406958" y="10439"/>
                  </a:lnTo>
                  <a:close/>
                </a:path>
                <a:path w="626110" h="41910">
                  <a:moveTo>
                    <a:pt x="511314" y="10439"/>
                  </a:moveTo>
                  <a:lnTo>
                    <a:pt x="500875" y="10439"/>
                  </a:lnTo>
                  <a:lnTo>
                    <a:pt x="500875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69569" y="20866"/>
                  </a:lnTo>
                  <a:lnTo>
                    <a:pt x="459143" y="20866"/>
                  </a:lnTo>
                  <a:lnTo>
                    <a:pt x="459143" y="10439"/>
                  </a:lnTo>
                  <a:lnTo>
                    <a:pt x="448703" y="10439"/>
                  </a:lnTo>
                  <a:lnTo>
                    <a:pt x="448703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31305"/>
                  </a:lnTo>
                  <a:lnTo>
                    <a:pt x="480009" y="31305"/>
                  </a:lnTo>
                  <a:lnTo>
                    <a:pt x="480009" y="20878"/>
                  </a:lnTo>
                  <a:lnTo>
                    <a:pt x="490435" y="20878"/>
                  </a:lnTo>
                  <a:lnTo>
                    <a:pt x="490435" y="31305"/>
                  </a:lnTo>
                  <a:lnTo>
                    <a:pt x="500875" y="31305"/>
                  </a:lnTo>
                  <a:lnTo>
                    <a:pt x="500875" y="20878"/>
                  </a:lnTo>
                  <a:lnTo>
                    <a:pt x="511314" y="20878"/>
                  </a:lnTo>
                  <a:lnTo>
                    <a:pt x="511314" y="10439"/>
                  </a:lnTo>
                  <a:close/>
                </a:path>
                <a:path w="626110" h="41910">
                  <a:moveTo>
                    <a:pt x="563486" y="0"/>
                  </a:moveTo>
                  <a:lnTo>
                    <a:pt x="553046" y="0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42620" y="20866"/>
                  </a:lnTo>
                  <a:lnTo>
                    <a:pt x="542620" y="10439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63486" y="31305"/>
                  </a:lnTo>
                  <a:lnTo>
                    <a:pt x="563486" y="20878"/>
                  </a:lnTo>
                  <a:lnTo>
                    <a:pt x="563486" y="10439"/>
                  </a:lnTo>
                  <a:lnTo>
                    <a:pt x="563486" y="0"/>
                  </a:lnTo>
                  <a:close/>
                </a:path>
                <a:path w="626110" h="41910">
                  <a:moveTo>
                    <a:pt x="584352" y="0"/>
                  </a:move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0"/>
                  </a:lnTo>
                  <a:close/>
                </a:path>
                <a:path w="626110" h="41910">
                  <a:moveTo>
                    <a:pt x="626097" y="20866"/>
                  </a:moveTo>
                  <a:lnTo>
                    <a:pt x="615657" y="20866"/>
                  </a:lnTo>
                  <a:lnTo>
                    <a:pt x="605218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26097" y="31305"/>
                  </a:lnTo>
                  <a:lnTo>
                    <a:pt x="626097" y="20866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9369" y="3621976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14782" y="10426"/>
                  </a:move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14782" y="10426"/>
                  </a:lnTo>
                  <a:close/>
                </a:path>
                <a:path w="636905" h="3175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31750">
                  <a:moveTo>
                    <a:pt x="156514" y="10426"/>
                  </a:move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1042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26"/>
                  </a:lnTo>
                  <a:lnTo>
                    <a:pt x="313042" y="10426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26"/>
                  </a:lnTo>
                  <a:lnTo>
                    <a:pt x="292176" y="10426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54787" y="20866"/>
                  </a:move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396519" y="10426"/>
                  </a:move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69569" y="20866"/>
                  </a:move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05218" y="10426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84352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9796" y="3642842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292" y="10439"/>
                  </a:move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31305" y="10439"/>
                  </a:lnTo>
                  <a:lnTo>
                    <a:pt x="31305" y="20866"/>
                  </a:lnTo>
                  <a:lnTo>
                    <a:pt x="31305" y="31305"/>
                  </a:lnTo>
                  <a:lnTo>
                    <a:pt x="41744" y="31305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83477" y="10439"/>
                  </a:move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31750">
                  <a:moveTo>
                    <a:pt x="104355" y="20866"/>
                  </a:moveTo>
                  <a:lnTo>
                    <a:pt x="93916" y="20866"/>
                  </a:lnTo>
                  <a:lnTo>
                    <a:pt x="93916" y="31305"/>
                  </a:lnTo>
                  <a:lnTo>
                    <a:pt x="104355" y="31305"/>
                  </a:lnTo>
                  <a:lnTo>
                    <a:pt x="104355" y="20866"/>
                  </a:lnTo>
                  <a:close/>
                </a:path>
                <a:path w="626110" h="31750">
                  <a:moveTo>
                    <a:pt x="135661" y="20866"/>
                  </a:moveTo>
                  <a:lnTo>
                    <a:pt x="125222" y="20866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31305"/>
                  </a:lnTo>
                  <a:lnTo>
                    <a:pt x="135661" y="31305"/>
                  </a:lnTo>
                  <a:lnTo>
                    <a:pt x="135661" y="20866"/>
                  </a:lnTo>
                  <a:close/>
                </a:path>
                <a:path w="626110" h="31750">
                  <a:moveTo>
                    <a:pt x="166966" y="20866"/>
                  </a:moveTo>
                  <a:lnTo>
                    <a:pt x="156527" y="20866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66" y="31305"/>
                  </a:lnTo>
                  <a:lnTo>
                    <a:pt x="166966" y="20866"/>
                  </a:lnTo>
                  <a:close/>
                </a:path>
                <a:path w="626110" h="31750">
                  <a:moveTo>
                    <a:pt x="198272" y="10439"/>
                  </a:moveTo>
                  <a:lnTo>
                    <a:pt x="187833" y="10439"/>
                  </a:lnTo>
                  <a:lnTo>
                    <a:pt x="177393" y="10439"/>
                  </a:lnTo>
                  <a:lnTo>
                    <a:pt x="177393" y="20866"/>
                  </a:lnTo>
                  <a:lnTo>
                    <a:pt x="177393" y="31305"/>
                  </a:lnTo>
                  <a:lnTo>
                    <a:pt x="187833" y="31305"/>
                  </a:lnTo>
                  <a:lnTo>
                    <a:pt x="198272" y="31305"/>
                  </a:lnTo>
                  <a:lnTo>
                    <a:pt x="198272" y="20878"/>
                  </a:lnTo>
                  <a:lnTo>
                    <a:pt x="198272" y="10439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60858" y="10439"/>
                  </a:lnTo>
                  <a:lnTo>
                    <a:pt x="219138" y="10439"/>
                  </a:lnTo>
                  <a:lnTo>
                    <a:pt x="219138" y="20866"/>
                  </a:lnTo>
                  <a:lnTo>
                    <a:pt x="219138" y="31305"/>
                  </a:lnTo>
                  <a:lnTo>
                    <a:pt x="229577" y="31305"/>
                  </a:lnTo>
                  <a:lnTo>
                    <a:pt x="229577" y="20878"/>
                  </a:lnTo>
                  <a:lnTo>
                    <a:pt x="240004" y="20878"/>
                  </a:lnTo>
                  <a:lnTo>
                    <a:pt x="240004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302615" y="10439"/>
                  </a:moveTo>
                  <a:lnTo>
                    <a:pt x="302615" y="10439"/>
                  </a:lnTo>
                  <a:lnTo>
                    <a:pt x="260870" y="10439"/>
                  </a:lnTo>
                  <a:lnTo>
                    <a:pt x="260870" y="20866"/>
                  </a:lnTo>
                  <a:lnTo>
                    <a:pt x="260870" y="31305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78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close/>
                </a:path>
                <a:path w="626110" h="31750">
                  <a:moveTo>
                    <a:pt x="386092" y="10439"/>
                  </a:move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66"/>
                  </a:lnTo>
                  <a:lnTo>
                    <a:pt x="344360" y="20866"/>
                  </a:lnTo>
                  <a:lnTo>
                    <a:pt x="333921" y="20866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23481" y="20866"/>
                  </a:lnTo>
                  <a:lnTo>
                    <a:pt x="313029" y="20866"/>
                  </a:lnTo>
                  <a:lnTo>
                    <a:pt x="313029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39"/>
                  </a:lnTo>
                  <a:close/>
                </a:path>
                <a:path w="626110" h="31750">
                  <a:moveTo>
                    <a:pt x="459143" y="20866"/>
                  </a:moveTo>
                  <a:lnTo>
                    <a:pt x="448703" y="20866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17398" y="31305"/>
                  </a:lnTo>
                  <a:lnTo>
                    <a:pt x="427837" y="31305"/>
                  </a:lnTo>
                  <a:lnTo>
                    <a:pt x="427837" y="20878"/>
                  </a:lnTo>
                  <a:lnTo>
                    <a:pt x="438264" y="20878"/>
                  </a:lnTo>
                  <a:lnTo>
                    <a:pt x="448703" y="20878"/>
                  </a:lnTo>
                  <a:lnTo>
                    <a:pt x="448703" y="31305"/>
                  </a:lnTo>
                  <a:lnTo>
                    <a:pt x="459143" y="31305"/>
                  </a:lnTo>
                  <a:lnTo>
                    <a:pt x="459143" y="20866"/>
                  </a:lnTo>
                  <a:close/>
                </a:path>
                <a:path w="626110" h="31750">
                  <a:moveTo>
                    <a:pt x="469569" y="0"/>
                  </a:moveTo>
                  <a:lnTo>
                    <a:pt x="459143" y="0"/>
                  </a:lnTo>
                  <a:lnTo>
                    <a:pt x="448703" y="0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26110" h="31750">
                  <a:moveTo>
                    <a:pt x="521741" y="10439"/>
                  </a:moveTo>
                  <a:lnTo>
                    <a:pt x="511314" y="10439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20878"/>
                  </a:lnTo>
                  <a:lnTo>
                    <a:pt x="480009" y="20878"/>
                  </a:lnTo>
                  <a:lnTo>
                    <a:pt x="480009" y="10439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00875" y="20866"/>
                  </a:lnTo>
                  <a:lnTo>
                    <a:pt x="500875" y="31305"/>
                  </a:lnTo>
                  <a:lnTo>
                    <a:pt x="511314" y="31305"/>
                  </a:lnTo>
                  <a:lnTo>
                    <a:pt x="511314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26110" h="31750">
                  <a:moveTo>
                    <a:pt x="584352" y="10439"/>
                  </a:moveTo>
                  <a:lnTo>
                    <a:pt x="573925" y="10439"/>
                  </a:lnTo>
                  <a:lnTo>
                    <a:pt x="563486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32180" y="20866"/>
                  </a:lnTo>
                  <a:lnTo>
                    <a:pt x="532180" y="31305"/>
                  </a:lnTo>
                  <a:lnTo>
                    <a:pt x="542620" y="31305"/>
                  </a:lnTo>
                  <a:lnTo>
                    <a:pt x="542620" y="20878"/>
                  </a:lnTo>
                  <a:lnTo>
                    <a:pt x="553046" y="20878"/>
                  </a:lnTo>
                  <a:lnTo>
                    <a:pt x="553046" y="31305"/>
                  </a:lnTo>
                  <a:lnTo>
                    <a:pt x="563486" y="31305"/>
                  </a:lnTo>
                  <a:lnTo>
                    <a:pt x="563486" y="20878"/>
                  </a:lnTo>
                  <a:lnTo>
                    <a:pt x="573913" y="20878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26110" h="31750">
                  <a:moveTo>
                    <a:pt x="626097" y="10439"/>
                  </a:moveTo>
                  <a:lnTo>
                    <a:pt x="615657" y="10439"/>
                  </a:lnTo>
                  <a:lnTo>
                    <a:pt x="615657" y="0"/>
                  </a:lnTo>
                  <a:lnTo>
                    <a:pt x="605218" y="0"/>
                  </a:lnTo>
                  <a:lnTo>
                    <a:pt x="594791" y="0"/>
                  </a:lnTo>
                  <a:lnTo>
                    <a:pt x="584352" y="0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20866"/>
                  </a:lnTo>
                  <a:lnTo>
                    <a:pt x="605218" y="31305"/>
                  </a:lnTo>
                  <a:lnTo>
                    <a:pt x="615657" y="31305"/>
                  </a:lnTo>
                  <a:lnTo>
                    <a:pt x="615657" y="20878"/>
                  </a:lnTo>
                  <a:lnTo>
                    <a:pt x="626097" y="20878"/>
                  </a:lnTo>
                  <a:lnTo>
                    <a:pt x="626097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9369" y="3663708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20866" y="31305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4191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52171" y="31305"/>
                  </a:ln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83477" y="10439"/>
                  </a:move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41910">
                  <a:moveTo>
                    <a:pt x="187820" y="10439"/>
                  </a:moveTo>
                  <a:lnTo>
                    <a:pt x="177380" y="10439"/>
                  </a:lnTo>
                  <a:lnTo>
                    <a:pt x="177380" y="20878"/>
                  </a:lnTo>
                  <a:lnTo>
                    <a:pt x="166954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lnTo>
                    <a:pt x="187820" y="10439"/>
                  </a:lnTo>
                  <a:close/>
                </a:path>
                <a:path w="636905" h="4191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71284" y="10439"/>
                  </a:lnTo>
                  <a:lnTo>
                    <a:pt x="219125" y="10439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1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20878"/>
                  </a:move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close/>
                </a:path>
                <a:path w="636905" h="41910">
                  <a:moveTo>
                    <a:pt x="302602" y="20878"/>
                  </a:move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02602" y="20878"/>
                  </a:lnTo>
                  <a:close/>
                </a:path>
                <a:path w="636905" h="4191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36905" h="41910">
                  <a:moveTo>
                    <a:pt x="344347" y="10439"/>
                  </a:moveTo>
                  <a:lnTo>
                    <a:pt x="333908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81" y="31318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41910">
                  <a:moveTo>
                    <a:pt x="417385" y="10439"/>
                  </a:moveTo>
                  <a:lnTo>
                    <a:pt x="417385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17385" y="10439"/>
                  </a:lnTo>
                  <a:close/>
                </a:path>
                <a:path w="636905" h="41910">
                  <a:moveTo>
                    <a:pt x="448691" y="20878"/>
                  </a:moveTo>
                  <a:lnTo>
                    <a:pt x="438264" y="20878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48691" y="20878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490423" y="31318"/>
                  </a:lnTo>
                  <a:lnTo>
                    <a:pt x="500862" y="3131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563473" y="10439"/>
                  </a:moveTo>
                  <a:lnTo>
                    <a:pt x="563473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21741" y="20878"/>
                  </a:lnTo>
                  <a:lnTo>
                    <a:pt x="532168" y="20878"/>
                  </a:lnTo>
                  <a:lnTo>
                    <a:pt x="532168" y="31318"/>
                  </a:lnTo>
                  <a:lnTo>
                    <a:pt x="542607" y="31318"/>
                  </a:lnTo>
                  <a:lnTo>
                    <a:pt x="553034" y="31318"/>
                  </a:lnTo>
                  <a:lnTo>
                    <a:pt x="563473" y="3131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73913" y="20878"/>
                  </a:lnTo>
                  <a:lnTo>
                    <a:pt x="573913" y="31318"/>
                  </a:lnTo>
                  <a:lnTo>
                    <a:pt x="584352" y="31318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594779" y="3131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9369" y="3695013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20878"/>
                  </a:move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close/>
                </a:path>
                <a:path w="636905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219125" y="0"/>
                  </a:moveTo>
                  <a:lnTo>
                    <a:pt x="208686" y="0"/>
                  </a:lnTo>
                  <a:lnTo>
                    <a:pt x="208686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0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44347" y="10439"/>
                  </a:move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292176" y="10439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406958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53046" y="10439"/>
                  </a:moveTo>
                  <a:lnTo>
                    <a:pt x="542607" y="10439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371589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4171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77393" y="0"/>
                  </a:moveTo>
                  <a:lnTo>
                    <a:pt x="166954" y="0"/>
                  </a:lnTo>
                  <a:lnTo>
                    <a:pt x="166954" y="10426"/>
                  </a:lnTo>
                  <a:lnTo>
                    <a:pt x="156514" y="10426"/>
                  </a:ln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25209" y="0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60870" y="10426"/>
                  </a:lnTo>
                  <a:lnTo>
                    <a:pt x="250431" y="10426"/>
                  </a:lnTo>
                  <a:lnTo>
                    <a:pt x="250431" y="0"/>
                  </a:lnTo>
                  <a:lnTo>
                    <a:pt x="239991" y="0"/>
                  </a:lnTo>
                  <a:lnTo>
                    <a:pt x="239991" y="10426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354787" y="0"/>
                  </a:moveTo>
                  <a:lnTo>
                    <a:pt x="354787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31750">
                  <a:moveTo>
                    <a:pt x="417385" y="10426"/>
                  </a:moveTo>
                  <a:lnTo>
                    <a:pt x="406958" y="10426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40" y="0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69569" y="10426"/>
                  </a:move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26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15645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3736758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09" y="10426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66954" y="20866"/>
                  </a:move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close/>
                </a:path>
                <a:path w="636905" h="31750">
                  <a:moveTo>
                    <a:pt x="187820" y="10426"/>
                  </a:move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10426"/>
                  </a:lnTo>
                  <a:close/>
                </a:path>
                <a:path w="636905" h="31750">
                  <a:moveTo>
                    <a:pt x="198259" y="20866"/>
                  </a:move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66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86080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76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66"/>
                  </a:lnTo>
                  <a:lnTo>
                    <a:pt x="281736" y="20866"/>
                  </a:lnTo>
                  <a:lnTo>
                    <a:pt x="281736" y="31305"/>
                  </a:lnTo>
                  <a:lnTo>
                    <a:pt x="344347" y="31305"/>
                  </a:lnTo>
                  <a:lnTo>
                    <a:pt x="344347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9369" y="3757624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78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31750">
                  <a:moveTo>
                    <a:pt x="229565" y="10439"/>
                  </a:moveTo>
                  <a:lnTo>
                    <a:pt x="219125" y="10439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198259" y="20866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219125" y="31305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75653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23481" y="20866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46" y="10439"/>
                  </a:lnTo>
                  <a:lnTo>
                    <a:pt x="406946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94779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9369" y="377849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31750">
                  <a:moveTo>
                    <a:pt x="187820" y="20878"/>
                  </a:moveTo>
                  <a:lnTo>
                    <a:pt x="177393" y="20878"/>
                  </a:lnTo>
                  <a:lnTo>
                    <a:pt x="177393" y="10439"/>
                  </a:lnTo>
                  <a:lnTo>
                    <a:pt x="166954" y="10439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46088" y="31318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19125" y="20878"/>
                  </a:lnTo>
                  <a:lnTo>
                    <a:pt x="208699" y="20878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20878"/>
                  </a:moveTo>
                  <a:lnTo>
                    <a:pt x="260870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33908" y="20878"/>
                  </a:moveTo>
                  <a:lnTo>
                    <a:pt x="323481" y="20878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36905" h="31750">
                  <a:moveTo>
                    <a:pt x="365213" y="10439"/>
                  </a:moveTo>
                  <a:lnTo>
                    <a:pt x="354787" y="10439"/>
                  </a:ln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36905" h="31750">
                  <a:moveTo>
                    <a:pt x="386080" y="20878"/>
                  </a:moveTo>
                  <a:lnTo>
                    <a:pt x="375640" y="20878"/>
                  </a:lnTo>
                  <a:lnTo>
                    <a:pt x="375640" y="31318"/>
                  </a:lnTo>
                  <a:lnTo>
                    <a:pt x="386080" y="31318"/>
                  </a:lnTo>
                  <a:lnTo>
                    <a:pt x="386080" y="20878"/>
                  </a:lnTo>
                  <a:close/>
                </a:path>
                <a:path w="636905" h="31750">
                  <a:moveTo>
                    <a:pt x="406958" y="20878"/>
                  </a:move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459130" y="20878"/>
                  </a:moveTo>
                  <a:lnTo>
                    <a:pt x="448691" y="20878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31318"/>
                  </a:lnTo>
                  <a:lnTo>
                    <a:pt x="438251" y="31318"/>
                  </a:lnTo>
                  <a:lnTo>
                    <a:pt x="448691" y="31318"/>
                  </a:lnTo>
                  <a:lnTo>
                    <a:pt x="459130" y="31318"/>
                  </a:lnTo>
                  <a:lnTo>
                    <a:pt x="459130" y="20878"/>
                  </a:lnTo>
                  <a:close/>
                </a:path>
                <a:path w="636905" h="31750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00862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79996" y="31318"/>
                  </a:lnTo>
                  <a:lnTo>
                    <a:pt x="532168" y="3131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36905" h="31750">
                  <a:moveTo>
                    <a:pt x="594779" y="20878"/>
                  </a:moveTo>
                  <a:lnTo>
                    <a:pt x="584352" y="20878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15645" y="20878"/>
                  </a:moveTo>
                  <a:lnTo>
                    <a:pt x="605205" y="2087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15645" y="20878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94575" y="3799369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318" y="0"/>
                  </a:moveTo>
                  <a:lnTo>
                    <a:pt x="20878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20878" y="10439"/>
                  </a:lnTo>
                  <a:lnTo>
                    <a:pt x="31318" y="10439"/>
                  </a:lnTo>
                  <a:lnTo>
                    <a:pt x="313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256164" y="3858235"/>
            <a:ext cx="885825" cy="255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23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25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47" name="object 47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22395" y="990600"/>
            <a:ext cx="5715000" cy="4446270"/>
          </a:xfrm>
          <a:prstGeom prst="rect">
            <a:avLst/>
          </a:prstGeom>
        </p:spPr>
      </p:pic>
      <p:sp>
        <p:nvSpPr>
          <p:cNvPr id="48" name="object 48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85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95C9BBEA-3965-762E-2758-D0F60C169D2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45047551"/>
              </p:ext>
            </p:extLst>
          </p:nvPr>
        </p:nvGraphicFramePr>
        <p:xfrm>
          <a:off x="797551" y="5690161"/>
          <a:ext cx="8463298" cy="9732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003300" progId="Excel.Sheet.12">
                  <p:embed/>
                </p:oleObj>
              </mc:Choice>
              <mc:Fallback>
                <p:oleObj name="Worksheet" r:id="rId4" imgW="8724900" imgH="10033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95C9BBEA-3965-762E-2758-D0F60C169D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97551" y="5690161"/>
                        <a:ext cx="8463298" cy="97321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66591B1-C039-D498-55B2-FD6032777ED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75374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0817" y="917850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6595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76645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76645" y="4231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76645" y="4345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176645" y="4459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896093" y="856340"/>
            <a:ext cx="3207385" cy="41916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08610">
              <a:lnSpc>
                <a:spcPts val="1350"/>
              </a:lnSpc>
              <a:spcBef>
                <a:spcPts val="220"/>
              </a:spcBef>
            </a:pPr>
            <a:r>
              <a:rPr sz="1200" b="1" spc="105" dirty="0">
                <a:latin typeface="Arial"/>
                <a:cs typeface="Arial"/>
              </a:rPr>
              <a:t>VIDA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TABLE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VD300-2E-</a:t>
            </a:r>
            <a:r>
              <a:rPr sz="750" spc="-25" dirty="0">
                <a:latin typeface="Raleway"/>
                <a:cs typeface="Raleway"/>
              </a:rPr>
              <a:t>3PC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Scandinavian styling meets Mid-Century Modern design in this </a:t>
            </a:r>
            <a:r>
              <a:rPr sz="750" spc="-10" dirty="0">
                <a:latin typeface="Raleway"/>
                <a:cs typeface="Raleway"/>
              </a:rPr>
              <a:t>clean,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simple yet elegant set of tables. A beautiful white marble top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knife edge immediately grabs your attention as it sparkles in the </a:t>
            </a:r>
            <a:r>
              <a:rPr sz="750" spc="-10" dirty="0">
                <a:latin typeface="Raleway"/>
                <a:cs typeface="Raleway"/>
              </a:rPr>
              <a:t>light.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Canted legs and a bottom shelf add look and function to this table set </a:t>
            </a:r>
            <a:r>
              <a:rPr sz="750" spc="-25" dirty="0">
                <a:latin typeface="Raleway"/>
                <a:cs typeface="Raleway"/>
              </a:rPr>
              <a:t>of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Cocktail and 2 End Tables. Gently move the Cocktail Table out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when cleaning with the aid of the four bottom </a:t>
            </a:r>
            <a:r>
              <a:rPr sz="750" spc="-10" dirty="0">
                <a:latin typeface="Raleway"/>
                <a:cs typeface="Raleway"/>
              </a:rPr>
              <a:t>casters.</a:t>
            </a:r>
            <a:endParaRPr sz="750" dirty="0">
              <a:latin typeface="Raleway"/>
              <a:cs typeface="Raleway"/>
            </a:endParaRPr>
          </a:p>
          <a:p>
            <a:pPr marL="393700" marR="1816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from 7mm solid Guangxi white marble veneers, </a:t>
            </a:r>
            <a:r>
              <a:rPr sz="750" spc="-25" dirty="0">
                <a:latin typeface="Raleway"/>
                <a:cs typeface="Raleway"/>
              </a:rPr>
              <a:t>Ash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veneers, Asian hardwood solids and engineered </a:t>
            </a:r>
            <a:r>
              <a:rPr sz="750" spc="-1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48704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 7 mm white marble veneer top with knife edge </a:t>
            </a:r>
            <a:r>
              <a:rPr sz="750" spc="-20" dirty="0">
                <a:latin typeface="Raleway"/>
                <a:cs typeface="Raleway"/>
              </a:rPr>
              <a:t>sits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atop the wood </a:t>
            </a:r>
            <a:r>
              <a:rPr sz="750" spc="-10" dirty="0">
                <a:latin typeface="Raleway"/>
                <a:cs typeface="Raleway"/>
              </a:rPr>
              <a:t>frame</a:t>
            </a:r>
            <a:endParaRPr sz="750" dirty="0">
              <a:latin typeface="Raleway"/>
              <a:cs typeface="Raleway"/>
            </a:endParaRPr>
          </a:p>
          <a:p>
            <a:pPr marL="393700" marR="337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Each marble top is crafted by nature with </a:t>
            </a:r>
            <a:r>
              <a:rPr sz="750" spc="-10" dirty="0">
                <a:latin typeface="Raleway"/>
                <a:cs typeface="Raleway"/>
              </a:rPr>
              <a:t>unique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characteristics that vary slightly so no two pieces will </a:t>
            </a:r>
            <a:r>
              <a:rPr sz="750" spc="-25" dirty="0">
                <a:latin typeface="Raleway"/>
                <a:cs typeface="Raleway"/>
              </a:rPr>
              <a:t>be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exactly </a:t>
            </a:r>
            <a:r>
              <a:rPr sz="750" spc="-10" dirty="0">
                <a:latin typeface="Raleway"/>
                <a:cs typeface="Raleway"/>
              </a:rPr>
              <a:t>alike</a:t>
            </a:r>
            <a:endParaRPr sz="750" dirty="0">
              <a:latin typeface="Raleway"/>
              <a:cs typeface="Raleway"/>
            </a:endParaRPr>
          </a:p>
          <a:p>
            <a:pPr marL="393700" marR="755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Kiln-dried wood helps prevent warping, splitting, cracking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developing </a:t>
            </a:r>
            <a:r>
              <a:rPr sz="750" spc="-10" dirty="0">
                <a:latin typeface="Raleway"/>
                <a:cs typeface="Raleway"/>
              </a:rPr>
              <a:t>mildew.</a:t>
            </a:r>
            <a:endParaRPr sz="750" dirty="0">
              <a:latin typeface="Raleway"/>
              <a:cs typeface="Raleway"/>
            </a:endParaRPr>
          </a:p>
          <a:p>
            <a:pPr marL="393700" marR="2813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Lustrous multi-step Sherwin Williams finish highlights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character of the wood </a:t>
            </a:r>
            <a:r>
              <a:rPr sz="750" spc="-10" dirty="0">
                <a:latin typeface="Raleway"/>
                <a:cs typeface="Raleway"/>
              </a:rPr>
              <a:t>grain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3A packaging ensures damage-free </a:t>
            </a:r>
            <a:r>
              <a:rPr sz="750" spc="-10" dirty="0">
                <a:latin typeface="Raleway"/>
                <a:cs typeface="Raleway"/>
              </a:rPr>
              <a:t>parcel</a:t>
            </a:r>
            <a:endParaRPr sz="750" dirty="0">
              <a:latin typeface="Raleway"/>
              <a:cs typeface="Raleway"/>
            </a:endParaRPr>
          </a:p>
          <a:p>
            <a:pPr marL="393700" marR="374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Four casters allow you to effortlessly move the table out of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way of reclining upholstery or to allow for </a:t>
            </a:r>
            <a:r>
              <a:rPr sz="750" spc="-10" dirty="0">
                <a:latin typeface="Raleway"/>
                <a:cs typeface="Raleway"/>
              </a:rPr>
              <a:t>cleaning</a:t>
            </a:r>
            <a:endParaRPr sz="750" dirty="0">
              <a:latin typeface="Raleway"/>
              <a:cs typeface="Raleway"/>
            </a:endParaRPr>
          </a:p>
          <a:p>
            <a:pPr marL="393700" marR="5835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Bottom shelf provides space for display or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Plastic glides help protect </a:t>
            </a:r>
            <a:r>
              <a:rPr sz="750" spc="-10" dirty="0">
                <a:latin typeface="Raleway"/>
                <a:cs typeface="Raleway"/>
              </a:rPr>
              <a:t>floors</a:t>
            </a:r>
            <a:endParaRPr sz="750" dirty="0">
              <a:latin typeface="Raleway"/>
              <a:cs typeface="Raleway"/>
            </a:endParaRPr>
          </a:p>
          <a:p>
            <a:pPr marL="393700" marR="13354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Easy Assembly, all tools </a:t>
            </a:r>
            <a:r>
              <a:rPr sz="750" spc="-10" dirty="0">
                <a:latin typeface="Raleway"/>
                <a:cs typeface="Raleway"/>
              </a:rPr>
              <a:t>included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Dusty Blonde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5430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Cocktail and 2 End Tables. Each piece also </a:t>
            </a:r>
            <a:r>
              <a:rPr sz="750" spc="-20" dirty="0">
                <a:latin typeface="Raleway"/>
                <a:cs typeface="Raleway"/>
              </a:rPr>
              <a:t>sold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$417.00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9087889" y="4595697"/>
            <a:ext cx="727710" cy="727710"/>
            <a:chOff x="5907614" y="5071040"/>
            <a:chExt cx="727710" cy="727710"/>
          </a:xfrm>
        </p:grpSpPr>
        <p:sp>
          <p:nvSpPr>
            <p:cNvPr id="20" name="object 20"/>
            <p:cNvSpPr/>
            <p:nvPr/>
          </p:nvSpPr>
          <p:spPr>
            <a:xfrm>
              <a:off x="5911215" y="50746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51218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51454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5180863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24129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24129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70231" y="51985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52044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52280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526348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70232" y="528709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47625">
                  <a:moveTo>
                    <a:pt x="47193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94424" y="11798"/>
                  </a:move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94424" y="11798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27" y="35407"/>
                  </a:moveTo>
                  <a:lnTo>
                    <a:pt x="153441" y="35407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65227" y="47205"/>
                  </a:lnTo>
                  <a:lnTo>
                    <a:pt x="165227" y="35407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45" y="47205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47625">
                  <a:moveTo>
                    <a:pt x="236042" y="35407"/>
                  </a:moveTo>
                  <a:lnTo>
                    <a:pt x="224256" y="35407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56" y="47205"/>
                  </a:lnTo>
                  <a:lnTo>
                    <a:pt x="236042" y="47205"/>
                  </a:lnTo>
                  <a:lnTo>
                    <a:pt x="236042" y="35407"/>
                  </a:lnTo>
                  <a:close/>
                </a:path>
                <a:path w="614045" h="47625">
                  <a:moveTo>
                    <a:pt x="247865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65" y="47205"/>
                  </a:lnTo>
                  <a:lnTo>
                    <a:pt x="247865" y="35407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76" y="35407"/>
                  </a:lnTo>
                  <a:lnTo>
                    <a:pt x="259676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306870" y="35407"/>
                  </a:moveTo>
                  <a:lnTo>
                    <a:pt x="295084" y="35407"/>
                  </a:lnTo>
                  <a:lnTo>
                    <a:pt x="295084" y="47205"/>
                  </a:lnTo>
                  <a:lnTo>
                    <a:pt x="306870" y="47205"/>
                  </a:lnTo>
                  <a:lnTo>
                    <a:pt x="306870" y="35407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54101" y="47205"/>
                  </a:lnTo>
                  <a:lnTo>
                    <a:pt x="365887" y="47205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01294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294" y="47205"/>
                  </a:lnTo>
                  <a:lnTo>
                    <a:pt x="401294" y="35407"/>
                  </a:lnTo>
                  <a:close/>
                </a:path>
                <a:path w="614045" h="47625">
                  <a:moveTo>
                    <a:pt x="413105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close/>
                </a:path>
                <a:path w="614045" h="47625">
                  <a:moveTo>
                    <a:pt x="424903" y="35407"/>
                  </a:moveTo>
                  <a:lnTo>
                    <a:pt x="413118" y="35407"/>
                  </a:lnTo>
                  <a:lnTo>
                    <a:pt x="413118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14045" h="47625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47625">
                  <a:moveTo>
                    <a:pt x="448500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00" y="35407"/>
                  </a:lnTo>
                  <a:lnTo>
                    <a:pt x="448500" y="23609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48525" y="47205"/>
                  </a:lnTo>
                  <a:lnTo>
                    <a:pt x="460311" y="47205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72122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72122" y="35407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72135" y="47205"/>
                  </a:lnTo>
                  <a:lnTo>
                    <a:pt x="483933" y="47205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66547" y="35407"/>
                  </a:moveTo>
                  <a:lnTo>
                    <a:pt x="554748" y="35407"/>
                  </a:lnTo>
                  <a:lnTo>
                    <a:pt x="542950" y="35407"/>
                  </a:lnTo>
                  <a:lnTo>
                    <a:pt x="531152" y="35407"/>
                  </a:lnTo>
                  <a:lnTo>
                    <a:pt x="531152" y="47205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66547" y="47205"/>
                  </a:lnTo>
                  <a:lnTo>
                    <a:pt x="566547" y="35407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14045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53225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14045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14045" h="47625">
                  <a:moveTo>
                    <a:pt x="129819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close/>
                </a:path>
                <a:path w="614045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14045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14045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35791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539333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14045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41693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65239" y="35407"/>
                  </a:move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452338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7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0197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7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0197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0197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0197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0197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0197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0197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7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0197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0197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0197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01979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7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0197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0197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7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01979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0197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7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7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0197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7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0197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0197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0197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7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0197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0197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4877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596"/>
                  </a:move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77685" y="23596"/>
                  </a:move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551135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5467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5703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56057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14045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58433" y="56293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58433" y="56648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23596"/>
                  </a:move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590143" y="23596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58433" y="56884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14045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14045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22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14045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lnTo>
                    <a:pt x="153416" y="11811"/>
                  </a:lnTo>
                  <a:close/>
                </a:path>
                <a:path w="614045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22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22"/>
                  </a:lnTo>
                  <a:lnTo>
                    <a:pt x="247840" y="11811"/>
                  </a:lnTo>
                  <a:close/>
                </a:path>
                <a:path w="614045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22"/>
                  </a:lnTo>
                  <a:lnTo>
                    <a:pt x="283260" y="11811"/>
                  </a:lnTo>
                  <a:close/>
                </a:path>
                <a:path w="614045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22"/>
                  </a:lnTo>
                  <a:lnTo>
                    <a:pt x="318668" y="11811"/>
                  </a:lnTo>
                  <a:close/>
                </a:path>
                <a:path w="614045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14045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14045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22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22"/>
                  </a:lnTo>
                  <a:lnTo>
                    <a:pt x="601941" y="23622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58433" y="5723826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24129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24129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24129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24129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24129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24129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14045" h="24129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4760239" y="7521740"/>
            <a:ext cx="53848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256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BC1F3409-DF25-5DD2-7606-01A20FACAAE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68662629"/>
              </p:ext>
            </p:extLst>
          </p:nvPr>
        </p:nvGraphicFramePr>
        <p:xfrm>
          <a:off x="51781" y="5397436"/>
          <a:ext cx="8482619" cy="214843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209800" progId="Excel.Sheet.12">
                  <p:embed/>
                </p:oleObj>
              </mc:Choice>
              <mc:Fallback>
                <p:oleObj name="Worksheet" r:id="rId4" imgW="8724900" imgH="22098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BC1F3409-DF25-5DD2-7606-01A20FACAA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1781" y="5397436"/>
                        <a:ext cx="8482619" cy="214843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5E0DD2BE-B53D-0434-85D0-B609261FCA0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973362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625" y="938822"/>
            <a:ext cx="5715000" cy="444693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859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4309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545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773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76645" y="40024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76645" y="4116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911215" y="847800"/>
            <a:ext cx="3187065" cy="37344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495300">
              <a:lnSpc>
                <a:spcPts val="1350"/>
              </a:lnSpc>
              <a:spcBef>
                <a:spcPts val="220"/>
              </a:spcBef>
            </a:pPr>
            <a:r>
              <a:rPr sz="1200" b="1" spc="80" dirty="0">
                <a:latin typeface="Arial"/>
                <a:cs typeface="Arial"/>
              </a:rPr>
              <a:t>ASTON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00" dirty="0">
                <a:latin typeface="Arial"/>
                <a:cs typeface="Arial"/>
              </a:rPr>
              <a:t> WHITE </a:t>
            </a:r>
            <a:r>
              <a:rPr sz="1200" b="1" spc="50" dirty="0">
                <a:latin typeface="Arial"/>
                <a:cs typeface="Arial"/>
              </a:rPr>
              <a:t>MARBLE </a:t>
            </a:r>
            <a:r>
              <a:rPr sz="1200" b="1" dirty="0">
                <a:latin typeface="Arial"/>
                <a:cs typeface="Arial"/>
              </a:rPr>
              <a:t>TABLE</a:t>
            </a:r>
            <a:r>
              <a:rPr sz="1200" b="1" spc="29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AS200-2E-3PC-</a:t>
            </a:r>
            <a:r>
              <a:rPr sz="750" spc="-50" dirty="0">
                <a:latin typeface="Raleway"/>
                <a:cs typeface="Raleway"/>
              </a:rPr>
              <a:t>W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Bring a touch of elegance and sophistication to your living room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Aston, a 3-piece living room table set that exudes romantic charm.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sled base and asymmetrical design with an offset smoky </a:t>
            </a:r>
            <a:r>
              <a:rPr sz="750" spc="-10" dirty="0">
                <a:latin typeface="Raleway"/>
                <a:cs typeface="Raleway"/>
              </a:rPr>
              <a:t>glass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shelf make for a striking centerpiece, while the sparkling chrome </a:t>
            </a:r>
            <a:r>
              <a:rPr sz="750" spc="-20" dirty="0">
                <a:latin typeface="Raleway"/>
                <a:cs typeface="Raleway"/>
              </a:rPr>
              <a:t>base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lustrous white marble create an aura of timeless beauty. Perfect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intimate conversations and candlelit dinners, Aston will make your </a:t>
            </a:r>
            <a:r>
              <a:rPr sz="750" spc="-10" dirty="0">
                <a:latin typeface="Raleway"/>
                <a:cs typeface="Raleway"/>
              </a:rPr>
              <a:t>heart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skip a beat with its clean lines and contemporary appeal. Set the </a:t>
            </a:r>
            <a:r>
              <a:rPr sz="750" spc="-20" dirty="0">
                <a:latin typeface="Raleway"/>
                <a:cs typeface="Raleway"/>
              </a:rPr>
              <a:t>mood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for a truly special evening with the Aston living room table </a:t>
            </a:r>
            <a:r>
              <a:rPr sz="750" spc="-20" dirty="0">
                <a:latin typeface="Raleway"/>
                <a:cs typeface="Raleway"/>
              </a:rPr>
              <a:t>set.</a:t>
            </a:r>
            <a:endParaRPr sz="750" dirty="0">
              <a:latin typeface="Raleway"/>
              <a:cs typeface="Raleway"/>
            </a:endParaRPr>
          </a:p>
          <a:p>
            <a:pPr marL="393700" marR="8890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55mm white marble veneer top with 5mm </a:t>
            </a:r>
            <a:r>
              <a:rPr sz="750" spc="-10" dirty="0">
                <a:latin typeface="Raleway"/>
                <a:cs typeface="Raleway"/>
              </a:rPr>
              <a:t>tempered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black glass and chrome finished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22606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Crisp contemporary styling in a table collection with </a:t>
            </a:r>
            <a:r>
              <a:rPr sz="750" spc="-10" dirty="0">
                <a:latin typeface="Raleway"/>
                <a:cs typeface="Raleway"/>
              </a:rPr>
              <a:t>glass,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 and white marble top in an aymmetrical design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lower shelf for display or </a:t>
            </a:r>
            <a:r>
              <a:rPr sz="750" spc="-10" dirty="0">
                <a:latin typeface="Raleway"/>
                <a:cs typeface="Raleway"/>
              </a:rPr>
              <a:t>storage</a:t>
            </a:r>
            <a:endParaRPr sz="750" dirty="0">
              <a:latin typeface="Raleway"/>
              <a:cs typeface="Raleway"/>
            </a:endParaRPr>
          </a:p>
          <a:p>
            <a:pPr marL="393700" marR="635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Each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marble top is crafted by nature with </a:t>
            </a:r>
            <a:r>
              <a:rPr sz="750" spc="-10" dirty="0">
                <a:latin typeface="Raleway"/>
                <a:cs typeface="Raleway"/>
              </a:rPr>
              <a:t>uniquecharacteristics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 vary slightly so no two pieces will be exactly </a:t>
            </a:r>
            <a:r>
              <a:rPr sz="750" spc="-10" dirty="0">
                <a:latin typeface="Raleway"/>
                <a:cs typeface="Raleway"/>
              </a:rPr>
              <a:t>alike</a:t>
            </a:r>
            <a:endParaRPr sz="750" dirty="0">
              <a:latin typeface="Raleway"/>
              <a:cs typeface="Raleway"/>
            </a:endParaRPr>
          </a:p>
          <a:p>
            <a:pPr marL="393700" marR="31813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Plastic glides help prevent damage to hardwood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Each table utilizes 3A packaging to ensure damage-</a:t>
            </a:r>
            <a:r>
              <a:rPr sz="750" spc="-20" dirty="0">
                <a:latin typeface="Raleway"/>
                <a:cs typeface="Raleway"/>
              </a:rPr>
              <a:t>free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shipping</a:t>
            </a:r>
            <a:endParaRPr sz="750" dirty="0">
              <a:latin typeface="Raleway"/>
              <a:cs typeface="Raleway"/>
            </a:endParaRPr>
          </a:p>
          <a:p>
            <a:pPr marL="393700" marR="1778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Set includes Coffee Table and 2 End Tables. Each item </a:t>
            </a:r>
            <a:r>
              <a:rPr sz="750" spc="-20" dirty="0">
                <a:latin typeface="Raleway"/>
                <a:cs typeface="Raleway"/>
              </a:rPr>
              <a:t>also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sold </a:t>
            </a:r>
            <a:r>
              <a:rPr sz="750" spc="-10" dirty="0">
                <a:latin typeface="Raleway"/>
                <a:cs typeface="Raleway"/>
              </a:rPr>
              <a:t>separately.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Coffee Table Measurements: 47" x 24" x </a:t>
            </a:r>
            <a:r>
              <a:rPr sz="750" spc="-25" dirty="0">
                <a:latin typeface="Raleway"/>
                <a:cs typeface="Raleway"/>
              </a:rPr>
              <a:t>20"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End Table Measurements: 22" x 22" x </a:t>
            </a:r>
            <a:r>
              <a:rPr sz="750" spc="-25" dirty="0">
                <a:latin typeface="Raleway"/>
                <a:cs typeface="Raleway"/>
              </a:rPr>
              <a:t>24"</a:t>
            </a:r>
            <a:endParaRPr sz="750" dirty="0">
              <a:latin typeface="Raleway"/>
              <a:cs typeface="Raleway"/>
            </a:endParaRPr>
          </a:p>
          <a:p>
            <a:pPr marL="12700" marR="2539365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$477.00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613840"/>
            <a:ext cx="727710" cy="727710"/>
            <a:chOff x="5907614" y="4613840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6174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6646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6882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71186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1" y="4741373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7472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7708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8062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84169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86530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900713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0197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0197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0197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0197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0197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0197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0197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0197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0197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7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0197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0197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0197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7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0197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0197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0197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0197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0197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7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0197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0197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0197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0197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92432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94793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98334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500694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82030" y="504235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79" h="35560">
                  <a:moveTo>
                    <a:pt x="35394" y="23609"/>
                  </a:moveTo>
                  <a:lnTo>
                    <a:pt x="23609" y="23609"/>
                  </a:lnTo>
                  <a:lnTo>
                    <a:pt x="11811" y="23609"/>
                  </a:lnTo>
                  <a:lnTo>
                    <a:pt x="11811" y="35407"/>
                  </a:lnTo>
                  <a:lnTo>
                    <a:pt x="23609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01979" h="35560">
                  <a:moveTo>
                    <a:pt x="59016" y="23609"/>
                  </a:moveTo>
                  <a:lnTo>
                    <a:pt x="47218" y="23609"/>
                  </a:lnTo>
                  <a:lnTo>
                    <a:pt x="35420" y="23609"/>
                  </a:lnTo>
                  <a:lnTo>
                    <a:pt x="35420" y="35407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59016" y="23609"/>
                  </a:lnTo>
                  <a:close/>
                </a:path>
                <a:path w="601979" h="35560">
                  <a:moveTo>
                    <a:pt x="82626" y="11798"/>
                  </a:moveTo>
                  <a:lnTo>
                    <a:pt x="70827" y="11798"/>
                  </a:lnTo>
                  <a:lnTo>
                    <a:pt x="70827" y="23596"/>
                  </a:lnTo>
                  <a:lnTo>
                    <a:pt x="82626" y="23596"/>
                  </a:lnTo>
                  <a:lnTo>
                    <a:pt x="82626" y="11798"/>
                  </a:lnTo>
                  <a:close/>
                </a:path>
                <a:path w="601979" h="35560">
                  <a:moveTo>
                    <a:pt x="94411" y="23609"/>
                  </a:moveTo>
                  <a:lnTo>
                    <a:pt x="82626" y="23609"/>
                  </a:lnTo>
                  <a:lnTo>
                    <a:pt x="70827" y="23609"/>
                  </a:lnTo>
                  <a:lnTo>
                    <a:pt x="70827" y="35407"/>
                  </a:lnTo>
                  <a:lnTo>
                    <a:pt x="82626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0197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01979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01979" h="35560">
                  <a:moveTo>
                    <a:pt x="129819" y="11798"/>
                  </a:moveTo>
                  <a:lnTo>
                    <a:pt x="118033" y="11798"/>
                  </a:lnTo>
                  <a:lnTo>
                    <a:pt x="106235" y="11798"/>
                  </a:lnTo>
                  <a:lnTo>
                    <a:pt x="106235" y="23596"/>
                  </a:lnTo>
                  <a:lnTo>
                    <a:pt x="118033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01979" h="35560">
                  <a:moveTo>
                    <a:pt x="153428" y="23609"/>
                  </a:moveTo>
                  <a:lnTo>
                    <a:pt x="141643" y="23609"/>
                  </a:lnTo>
                  <a:lnTo>
                    <a:pt x="129844" y="23609"/>
                  </a:lnTo>
                  <a:lnTo>
                    <a:pt x="129844" y="35407"/>
                  </a:lnTo>
                  <a:lnTo>
                    <a:pt x="141643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01979" h="35560">
                  <a:moveTo>
                    <a:pt x="153428" y="11798"/>
                  </a:moveTo>
                  <a:lnTo>
                    <a:pt x="141643" y="11798"/>
                  </a:lnTo>
                  <a:lnTo>
                    <a:pt x="129844" y="11798"/>
                  </a:lnTo>
                  <a:lnTo>
                    <a:pt x="129844" y="23596"/>
                  </a:lnTo>
                  <a:lnTo>
                    <a:pt x="141643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01979" h="35560">
                  <a:moveTo>
                    <a:pt x="177050" y="23609"/>
                  </a:moveTo>
                  <a:lnTo>
                    <a:pt x="165252" y="23609"/>
                  </a:lnTo>
                  <a:lnTo>
                    <a:pt x="165252" y="35407"/>
                  </a:lnTo>
                  <a:lnTo>
                    <a:pt x="177050" y="35407"/>
                  </a:lnTo>
                  <a:lnTo>
                    <a:pt x="177050" y="23609"/>
                  </a:lnTo>
                  <a:close/>
                </a:path>
                <a:path w="601979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01979" h="35560">
                  <a:moveTo>
                    <a:pt x="200647" y="11798"/>
                  </a:moveTo>
                  <a:lnTo>
                    <a:pt x="188861" y="11798"/>
                  </a:lnTo>
                  <a:lnTo>
                    <a:pt x="188861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7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00660" y="11798"/>
                  </a:lnTo>
                  <a:lnTo>
                    <a:pt x="200660" y="23596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01979" h="35560">
                  <a:moveTo>
                    <a:pt x="247853" y="23609"/>
                  </a:moveTo>
                  <a:lnTo>
                    <a:pt x="236067" y="23609"/>
                  </a:lnTo>
                  <a:lnTo>
                    <a:pt x="224269" y="23609"/>
                  </a:lnTo>
                  <a:lnTo>
                    <a:pt x="224269" y="35407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01979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01979" h="35560">
                  <a:moveTo>
                    <a:pt x="259664" y="23609"/>
                  </a:moveTo>
                  <a:lnTo>
                    <a:pt x="247878" y="23609"/>
                  </a:lnTo>
                  <a:lnTo>
                    <a:pt x="247878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01979" h="35560">
                  <a:moveTo>
                    <a:pt x="259664" y="11798"/>
                  </a:moveTo>
                  <a:lnTo>
                    <a:pt x="247878" y="11798"/>
                  </a:lnTo>
                  <a:lnTo>
                    <a:pt x="247878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01979" h="35560">
                  <a:moveTo>
                    <a:pt x="271475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09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295071" y="23609"/>
                  </a:moveTo>
                  <a:lnTo>
                    <a:pt x="283286" y="23609"/>
                  </a:lnTo>
                  <a:lnTo>
                    <a:pt x="283286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01979" h="35560">
                  <a:moveTo>
                    <a:pt x="295071" y="11798"/>
                  </a:moveTo>
                  <a:lnTo>
                    <a:pt x="283286" y="11798"/>
                  </a:lnTo>
                  <a:lnTo>
                    <a:pt x="283286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01979" h="35560">
                  <a:moveTo>
                    <a:pt x="306882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close/>
                </a:path>
                <a:path w="601979" h="35560">
                  <a:moveTo>
                    <a:pt x="318681" y="11798"/>
                  </a:moveTo>
                  <a:lnTo>
                    <a:pt x="306895" y="11798"/>
                  </a:lnTo>
                  <a:lnTo>
                    <a:pt x="306895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0197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11798"/>
                  </a:moveTo>
                  <a:lnTo>
                    <a:pt x="342303" y="11798"/>
                  </a:lnTo>
                  <a:lnTo>
                    <a:pt x="342303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01979" h="35560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01979" h="35560">
                  <a:moveTo>
                    <a:pt x="377710" y="23609"/>
                  </a:moveTo>
                  <a:lnTo>
                    <a:pt x="365912" y="23609"/>
                  </a:lnTo>
                  <a:lnTo>
                    <a:pt x="365912" y="35407"/>
                  </a:lnTo>
                  <a:lnTo>
                    <a:pt x="377710" y="35407"/>
                  </a:lnTo>
                  <a:lnTo>
                    <a:pt x="377710" y="23609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65912" y="11798"/>
                  </a:lnTo>
                  <a:lnTo>
                    <a:pt x="365912" y="23596"/>
                  </a:lnTo>
                  <a:lnTo>
                    <a:pt x="377710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20" y="0"/>
                  </a:lnTo>
                  <a:lnTo>
                    <a:pt x="401320" y="11798"/>
                  </a:lnTo>
                  <a:lnTo>
                    <a:pt x="401320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0197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01979" h="35560">
                  <a:moveTo>
                    <a:pt x="448513" y="23609"/>
                  </a:moveTo>
                  <a:lnTo>
                    <a:pt x="436727" y="23609"/>
                  </a:lnTo>
                  <a:lnTo>
                    <a:pt x="436727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01979" h="35560">
                  <a:moveTo>
                    <a:pt x="460324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09"/>
                  </a:lnTo>
                  <a:close/>
                </a:path>
                <a:path w="601979" h="35560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601979" h="35560">
                  <a:moveTo>
                    <a:pt x="495719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60336" y="23596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95719" y="23596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601979" h="35560">
                  <a:moveTo>
                    <a:pt x="507530" y="0"/>
                  </a:moveTo>
                  <a:lnTo>
                    <a:pt x="495744" y="0"/>
                  </a:lnTo>
                  <a:lnTo>
                    <a:pt x="495744" y="11798"/>
                  </a:lnTo>
                  <a:lnTo>
                    <a:pt x="495744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01979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01979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0197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50659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510137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513678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14045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70232" y="516039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106210" y="35407"/>
                  </a:moveTo>
                  <a:lnTo>
                    <a:pt x="94424" y="35407"/>
                  </a:ln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106210" y="47205"/>
                  </a:lnTo>
                  <a:lnTo>
                    <a:pt x="106210" y="35407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41" y="11798"/>
                  </a:move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53441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77038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47625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54076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11798"/>
                  </a:moveTo>
                  <a:lnTo>
                    <a:pt x="389509" y="11798"/>
                  </a:ln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401294" y="23596"/>
                  </a:lnTo>
                  <a:lnTo>
                    <a:pt x="401294" y="11798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07517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90143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01967" y="11798"/>
                  </a:move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5195798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0197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0197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01979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0197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0197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0197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0197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0197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0197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0197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0197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0197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0197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7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0197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0197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0197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0197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0197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79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0197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0197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521940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20"/>
                  </a:lnTo>
                  <a:lnTo>
                    <a:pt x="35394" y="35420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20"/>
                  </a:lnTo>
                  <a:lnTo>
                    <a:pt x="129819" y="35420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20"/>
                  </a:lnTo>
                  <a:lnTo>
                    <a:pt x="153416" y="35420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20"/>
                  </a:lnTo>
                  <a:lnTo>
                    <a:pt x="165239" y="35420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20"/>
                  </a:lnTo>
                  <a:lnTo>
                    <a:pt x="318668" y="35420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20"/>
                  </a:lnTo>
                  <a:lnTo>
                    <a:pt x="342277" y="35420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20"/>
                  </a:lnTo>
                  <a:lnTo>
                    <a:pt x="365874" y="35420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20"/>
                  </a:lnTo>
                  <a:lnTo>
                    <a:pt x="436702" y="35420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09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20"/>
                  </a:lnTo>
                  <a:lnTo>
                    <a:pt x="554748" y="35420"/>
                  </a:lnTo>
                  <a:lnTo>
                    <a:pt x="554748" y="23609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20"/>
                  </a:lnTo>
                  <a:lnTo>
                    <a:pt x="590143" y="35420"/>
                  </a:lnTo>
                  <a:lnTo>
                    <a:pt x="601941" y="35420"/>
                  </a:lnTo>
                  <a:lnTo>
                    <a:pt x="601941" y="23609"/>
                  </a:lnTo>
                  <a:close/>
                </a:path>
                <a:path w="626109" h="35560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51" y="35420"/>
                  </a:lnTo>
                  <a:lnTo>
                    <a:pt x="625551" y="23609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58433" y="524301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35407"/>
                  </a:move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31126" y="35407"/>
                  </a:moveTo>
                  <a:lnTo>
                    <a:pt x="519341" y="35407"/>
                  </a:lnTo>
                  <a:lnTo>
                    <a:pt x="519341" y="47205"/>
                  </a:lnTo>
                  <a:lnTo>
                    <a:pt x="531126" y="47205"/>
                  </a:lnTo>
                  <a:lnTo>
                    <a:pt x="531126" y="35407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811"/>
                  </a:lnTo>
                  <a:lnTo>
                    <a:pt x="625551" y="11811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501384" y="5278424"/>
              <a:ext cx="35560" cy="12065"/>
            </a:xfrm>
            <a:custGeom>
              <a:avLst/>
              <a:gdLst/>
              <a:ahLst/>
              <a:cxnLst/>
              <a:rect l="l" t="t" r="r" b="b"/>
              <a:pathLst>
                <a:path w="35559" h="12064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4756416" y="7521740"/>
            <a:ext cx="54610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260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06BAF0D2-5008-0685-156F-6131D55DDF3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37971390"/>
              </p:ext>
            </p:extLst>
          </p:nvPr>
        </p:nvGraphicFramePr>
        <p:xfrm>
          <a:off x="47625" y="5644844"/>
          <a:ext cx="8316918" cy="162222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701800" progId="Excel.Sheet.12">
                  <p:embed/>
                </p:oleObj>
              </mc:Choice>
              <mc:Fallback>
                <p:oleObj name="Worksheet" r:id="rId4" imgW="8724900" imgH="17018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06BAF0D2-5008-0685-156F-6131D55DDF3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7625" y="5644844"/>
                        <a:ext cx="8316918" cy="162222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ECC383A1-FC69-870A-7D6D-0C0E92223ED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309483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067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67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06729" y="29974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06729" y="3111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41300" y="886762"/>
            <a:ext cx="3123565" cy="23977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92430">
              <a:lnSpc>
                <a:spcPts val="1350"/>
              </a:lnSpc>
              <a:spcBef>
                <a:spcPts val="220"/>
              </a:spcBef>
            </a:pPr>
            <a:r>
              <a:rPr sz="1200" b="1" spc="55" dirty="0">
                <a:latin typeface="Arial"/>
                <a:cs typeface="Arial"/>
              </a:rPr>
              <a:t>ECHO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3-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60" dirty="0">
                <a:latin typeface="Arial"/>
                <a:cs typeface="Arial"/>
              </a:rPr>
              <a:t>(COCKTAIL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65" dirty="0">
                <a:latin typeface="Arial"/>
                <a:cs typeface="Arial"/>
              </a:rPr>
              <a:t>2</a:t>
            </a:r>
            <a:r>
              <a:rPr sz="1200" b="1" spc="85" dirty="0">
                <a:latin typeface="Arial"/>
                <a:cs typeface="Arial"/>
              </a:rPr>
              <a:t> END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TABLES)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X-VIRTUAL-</a:t>
            </a:r>
            <a:r>
              <a:rPr sz="750" spc="-25" dirty="0">
                <a:latin typeface="Raleway"/>
                <a:cs typeface="Raleway"/>
              </a:rPr>
              <a:t>114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969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Your sense of style will reverberate with your guests when you </a:t>
            </a:r>
            <a:r>
              <a:rPr sz="750" spc="-25" dirty="0">
                <a:latin typeface="Raleway"/>
                <a:cs typeface="Raleway"/>
              </a:rPr>
              <a:t>add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Echo tables to your living room ensemble. White marble tops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chrome-finished metal bases will add sparkle and shape to any </a:t>
            </a:r>
            <a:r>
              <a:rPr sz="750" spc="-20" dirty="0">
                <a:latin typeface="Raleway"/>
                <a:cs typeface="Raleway"/>
              </a:rPr>
              <a:t>room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this collection features a Cocktail Table, End Table and </a:t>
            </a:r>
            <a:r>
              <a:rPr sz="750" spc="-10" dirty="0">
                <a:latin typeface="Raleway"/>
                <a:cs typeface="Raleway"/>
              </a:rPr>
              <a:t>Chairside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End Table that can be added in any combination to fit your </a:t>
            </a:r>
            <a:r>
              <a:rPr sz="750" spc="-10" dirty="0">
                <a:latin typeface="Raleway"/>
                <a:cs typeface="Raleway"/>
              </a:rPr>
              <a:t>needs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perfectly.</a:t>
            </a:r>
            <a:endParaRPr sz="750" dirty="0">
              <a:latin typeface="Raleway"/>
              <a:cs typeface="Raleway"/>
            </a:endParaRPr>
          </a:p>
          <a:p>
            <a:pPr marL="393700" marR="3873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white marble tops and chrome finished </a:t>
            </a:r>
            <a:r>
              <a:rPr sz="750" spc="-10" dirty="0">
                <a:latin typeface="Raleway"/>
                <a:cs typeface="Raleway"/>
              </a:rPr>
              <a:t>metal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7175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soft round shapes with white </a:t>
            </a:r>
            <a:r>
              <a:rPr sz="750" spc="-10" dirty="0">
                <a:latin typeface="Raleway"/>
                <a:cs typeface="Raleway"/>
              </a:rPr>
              <a:t>marble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tops and chrome bases give tables a soft contemporary </a:t>
            </a:r>
            <a:r>
              <a:rPr sz="750" spc="-20" dirty="0">
                <a:latin typeface="Raleway"/>
                <a:cs typeface="Raleway"/>
              </a:rPr>
              <a:t>feel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that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will add sparkle to any </a:t>
            </a:r>
            <a:r>
              <a:rPr sz="750" spc="-20" dirty="0">
                <a:latin typeface="Raleway"/>
                <a:cs typeface="Raleway"/>
              </a:rPr>
              <a:t>room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Chairside End Table fits beside or under upholstered </a:t>
            </a:r>
            <a:r>
              <a:rPr sz="750" spc="-10" dirty="0">
                <a:latin typeface="Raleway"/>
                <a:cs typeface="Raleway"/>
              </a:rPr>
              <a:t>furniture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Tables feature levelers to balance top on uneven </a:t>
            </a:r>
            <a:r>
              <a:rPr sz="750" spc="-10" dirty="0">
                <a:latin typeface="Raleway"/>
                <a:cs typeface="Raleway"/>
              </a:rPr>
              <a:t>floors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Finish: white marble top and chrome finished metal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6729" y="32260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28600" y="3602482"/>
            <a:ext cx="135255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$327.00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37699" y="3960298"/>
            <a:ext cx="727710" cy="727710"/>
            <a:chOff x="44024" y="393661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402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4843" y="398743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0110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0346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6641" y="406414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4843" y="40700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0936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1290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4843" y="415267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23596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18807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22348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8440" y="4247095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0198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80" h="47625">
                  <a:moveTo>
                    <a:pt x="35407" y="11811"/>
                  </a:moveTo>
                  <a:lnTo>
                    <a:pt x="23609" y="11811"/>
                  </a:lnTo>
                  <a:lnTo>
                    <a:pt x="11811" y="11811"/>
                  </a:lnTo>
                  <a:lnTo>
                    <a:pt x="11811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lnTo>
                    <a:pt x="35407" y="23609"/>
                  </a:lnTo>
                  <a:lnTo>
                    <a:pt x="35407" y="11811"/>
                  </a:lnTo>
                  <a:close/>
                </a:path>
                <a:path w="601980" h="47625">
                  <a:moveTo>
                    <a:pt x="70815" y="23609"/>
                  </a:moveTo>
                  <a:lnTo>
                    <a:pt x="59016" y="23609"/>
                  </a:lnTo>
                  <a:lnTo>
                    <a:pt x="47218" y="23609"/>
                  </a:lnTo>
                  <a:lnTo>
                    <a:pt x="35420" y="23609"/>
                  </a:lnTo>
                  <a:lnTo>
                    <a:pt x="35420" y="35407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01980" h="47625">
                  <a:moveTo>
                    <a:pt x="82626" y="11811"/>
                  </a:moveTo>
                  <a:lnTo>
                    <a:pt x="70827" y="11811"/>
                  </a:lnTo>
                  <a:lnTo>
                    <a:pt x="70827" y="23609"/>
                  </a:lnTo>
                  <a:lnTo>
                    <a:pt x="70827" y="35407"/>
                  </a:lnTo>
                  <a:lnTo>
                    <a:pt x="70827" y="47205"/>
                  </a:lnTo>
                  <a:lnTo>
                    <a:pt x="82626" y="47205"/>
                  </a:lnTo>
                  <a:lnTo>
                    <a:pt x="82626" y="35407"/>
                  </a:lnTo>
                  <a:lnTo>
                    <a:pt x="82626" y="23609"/>
                  </a:lnTo>
                  <a:lnTo>
                    <a:pt x="82626" y="11811"/>
                  </a:lnTo>
                  <a:close/>
                </a:path>
                <a:path w="601980" h="47625">
                  <a:moveTo>
                    <a:pt x="118021" y="11811"/>
                  </a:moveTo>
                  <a:lnTo>
                    <a:pt x="106235" y="11811"/>
                  </a:lnTo>
                  <a:lnTo>
                    <a:pt x="106235" y="23609"/>
                  </a:lnTo>
                  <a:lnTo>
                    <a:pt x="106235" y="35407"/>
                  </a:lnTo>
                  <a:lnTo>
                    <a:pt x="106235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01980" h="47625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01980" h="47625">
                  <a:moveTo>
                    <a:pt x="141643" y="23609"/>
                  </a:moveTo>
                  <a:lnTo>
                    <a:pt x="129844" y="23609"/>
                  </a:lnTo>
                  <a:lnTo>
                    <a:pt x="129844" y="35407"/>
                  </a:lnTo>
                  <a:lnTo>
                    <a:pt x="141643" y="35407"/>
                  </a:lnTo>
                  <a:lnTo>
                    <a:pt x="141643" y="23609"/>
                  </a:lnTo>
                  <a:close/>
                </a:path>
                <a:path w="601980" h="47625">
                  <a:moveTo>
                    <a:pt x="153428" y="35407"/>
                  </a:moveTo>
                  <a:lnTo>
                    <a:pt x="141643" y="35407"/>
                  </a:lnTo>
                  <a:lnTo>
                    <a:pt x="141643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01980" h="47625">
                  <a:moveTo>
                    <a:pt x="153428" y="11811"/>
                  </a:moveTo>
                  <a:lnTo>
                    <a:pt x="141643" y="11811"/>
                  </a:lnTo>
                  <a:lnTo>
                    <a:pt x="141643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0198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01980" h="47625">
                  <a:moveTo>
                    <a:pt x="188836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01980" h="47625">
                  <a:moveTo>
                    <a:pt x="212458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00660" y="47205"/>
                  </a:lnTo>
                  <a:lnTo>
                    <a:pt x="212458" y="47205"/>
                  </a:lnTo>
                  <a:lnTo>
                    <a:pt x="212458" y="35407"/>
                  </a:lnTo>
                  <a:lnTo>
                    <a:pt x="212458" y="23609"/>
                  </a:lnTo>
                  <a:lnTo>
                    <a:pt x="212458" y="11811"/>
                  </a:lnTo>
                  <a:close/>
                </a:path>
                <a:path w="601980" h="47625">
                  <a:moveTo>
                    <a:pt x="236054" y="11811"/>
                  </a:moveTo>
                  <a:lnTo>
                    <a:pt x="224269" y="11811"/>
                  </a:lnTo>
                  <a:lnTo>
                    <a:pt x="224269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01980" h="47625">
                  <a:moveTo>
                    <a:pt x="247865" y="35407"/>
                  </a:moveTo>
                  <a:lnTo>
                    <a:pt x="236067" y="35407"/>
                  </a:lnTo>
                  <a:lnTo>
                    <a:pt x="236067" y="47205"/>
                  </a:lnTo>
                  <a:lnTo>
                    <a:pt x="247865" y="47205"/>
                  </a:lnTo>
                  <a:lnTo>
                    <a:pt x="247865" y="35407"/>
                  </a:lnTo>
                  <a:close/>
                </a:path>
                <a:path w="601980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59676" y="23609"/>
                  </a:lnTo>
                  <a:lnTo>
                    <a:pt x="247878" y="23609"/>
                  </a:lnTo>
                  <a:lnTo>
                    <a:pt x="247878" y="35407"/>
                  </a:lnTo>
                  <a:lnTo>
                    <a:pt x="247878" y="47205"/>
                  </a:lnTo>
                  <a:lnTo>
                    <a:pt x="259676" y="47205"/>
                  </a:lnTo>
                  <a:lnTo>
                    <a:pt x="271475" y="47205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01980" h="47625">
                  <a:moveTo>
                    <a:pt x="306882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283286" y="23609"/>
                  </a:lnTo>
                  <a:lnTo>
                    <a:pt x="283286" y="35407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06882" y="23609"/>
                  </a:lnTo>
                  <a:lnTo>
                    <a:pt x="306882" y="11811"/>
                  </a:lnTo>
                  <a:close/>
                </a:path>
                <a:path w="60198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11811"/>
                  </a:lnTo>
                  <a:lnTo>
                    <a:pt x="318693" y="11811"/>
                  </a:lnTo>
                  <a:lnTo>
                    <a:pt x="306895" y="11811"/>
                  </a:lnTo>
                  <a:lnTo>
                    <a:pt x="306895" y="23609"/>
                  </a:lnTo>
                  <a:lnTo>
                    <a:pt x="306895" y="35407"/>
                  </a:lnTo>
                  <a:lnTo>
                    <a:pt x="306895" y="47205"/>
                  </a:lnTo>
                  <a:lnTo>
                    <a:pt x="318693" y="47205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01980" h="47625">
                  <a:moveTo>
                    <a:pt x="365899" y="35407"/>
                  </a:moveTo>
                  <a:lnTo>
                    <a:pt x="354101" y="35407"/>
                  </a:lnTo>
                  <a:lnTo>
                    <a:pt x="342303" y="35407"/>
                  </a:lnTo>
                  <a:lnTo>
                    <a:pt x="342303" y="47205"/>
                  </a:lnTo>
                  <a:lnTo>
                    <a:pt x="354101" y="47205"/>
                  </a:lnTo>
                  <a:lnTo>
                    <a:pt x="365899" y="47205"/>
                  </a:lnTo>
                  <a:lnTo>
                    <a:pt x="365899" y="35407"/>
                  </a:lnTo>
                  <a:close/>
                </a:path>
                <a:path w="601980" h="47625">
                  <a:moveTo>
                    <a:pt x="365899" y="11811"/>
                  </a:moveTo>
                  <a:lnTo>
                    <a:pt x="354101" y="11811"/>
                  </a:lnTo>
                  <a:lnTo>
                    <a:pt x="342303" y="11811"/>
                  </a:lnTo>
                  <a:lnTo>
                    <a:pt x="342303" y="23609"/>
                  </a:lnTo>
                  <a:lnTo>
                    <a:pt x="354101" y="23609"/>
                  </a:lnTo>
                  <a:lnTo>
                    <a:pt x="365899" y="23609"/>
                  </a:lnTo>
                  <a:lnTo>
                    <a:pt x="365899" y="11811"/>
                  </a:lnTo>
                  <a:close/>
                </a:path>
                <a:path w="601980" h="47625">
                  <a:moveTo>
                    <a:pt x="389509" y="11811"/>
                  </a:moveTo>
                  <a:lnTo>
                    <a:pt x="377710" y="11811"/>
                  </a:lnTo>
                  <a:lnTo>
                    <a:pt x="365912" y="11811"/>
                  </a:lnTo>
                  <a:lnTo>
                    <a:pt x="365912" y="23609"/>
                  </a:lnTo>
                  <a:lnTo>
                    <a:pt x="365912" y="35407"/>
                  </a:lnTo>
                  <a:lnTo>
                    <a:pt x="377710" y="35407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0198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13118" y="11811"/>
                  </a:lnTo>
                  <a:lnTo>
                    <a:pt x="413118" y="23609"/>
                  </a:lnTo>
                  <a:lnTo>
                    <a:pt x="401320" y="23609"/>
                  </a:lnTo>
                  <a:lnTo>
                    <a:pt x="401320" y="35407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01980" h="47625">
                  <a:moveTo>
                    <a:pt x="460324" y="11811"/>
                  </a:moveTo>
                  <a:lnTo>
                    <a:pt x="448525" y="11811"/>
                  </a:lnTo>
                  <a:lnTo>
                    <a:pt x="436727" y="11811"/>
                  </a:lnTo>
                  <a:lnTo>
                    <a:pt x="436727" y="23609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60324" y="11811"/>
                  </a:lnTo>
                  <a:close/>
                </a:path>
                <a:path w="601980" h="47625">
                  <a:moveTo>
                    <a:pt x="472135" y="11811"/>
                  </a:moveTo>
                  <a:lnTo>
                    <a:pt x="460336" y="11811"/>
                  </a:lnTo>
                  <a:lnTo>
                    <a:pt x="460336" y="23609"/>
                  </a:lnTo>
                  <a:lnTo>
                    <a:pt x="472135" y="23609"/>
                  </a:lnTo>
                  <a:lnTo>
                    <a:pt x="472135" y="11811"/>
                  </a:lnTo>
                  <a:close/>
                </a:path>
                <a:path w="601980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01980" h="47625">
                  <a:moveTo>
                    <a:pt x="519341" y="11811"/>
                  </a:moveTo>
                  <a:lnTo>
                    <a:pt x="507542" y="11811"/>
                  </a:lnTo>
                  <a:lnTo>
                    <a:pt x="495744" y="11811"/>
                  </a:lnTo>
                  <a:lnTo>
                    <a:pt x="495744" y="23609"/>
                  </a:lnTo>
                  <a:lnTo>
                    <a:pt x="495744" y="35407"/>
                  </a:lnTo>
                  <a:lnTo>
                    <a:pt x="507542" y="35407"/>
                  </a:lnTo>
                  <a:lnTo>
                    <a:pt x="519341" y="35407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60198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11811"/>
                  </a:lnTo>
                  <a:lnTo>
                    <a:pt x="519353" y="11811"/>
                  </a:lnTo>
                  <a:lnTo>
                    <a:pt x="519353" y="23609"/>
                  </a:lnTo>
                  <a:lnTo>
                    <a:pt x="519353" y="35407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01980" h="47625">
                  <a:moveTo>
                    <a:pt x="566559" y="11811"/>
                  </a:moveTo>
                  <a:lnTo>
                    <a:pt x="554761" y="11811"/>
                  </a:lnTo>
                  <a:lnTo>
                    <a:pt x="554761" y="23609"/>
                  </a:lnTo>
                  <a:lnTo>
                    <a:pt x="566559" y="23609"/>
                  </a:lnTo>
                  <a:lnTo>
                    <a:pt x="566559" y="11811"/>
                  </a:lnTo>
                  <a:close/>
                </a:path>
                <a:path w="601980" h="47625">
                  <a:moveTo>
                    <a:pt x="578358" y="23609"/>
                  </a:moveTo>
                  <a:lnTo>
                    <a:pt x="566559" y="23609"/>
                  </a:lnTo>
                  <a:lnTo>
                    <a:pt x="566559" y="35407"/>
                  </a:lnTo>
                  <a:lnTo>
                    <a:pt x="578358" y="35407"/>
                  </a:lnTo>
                  <a:lnTo>
                    <a:pt x="578358" y="23609"/>
                  </a:lnTo>
                  <a:close/>
                </a:path>
                <a:path w="601980" h="47625">
                  <a:moveTo>
                    <a:pt x="590169" y="0"/>
                  </a:moveTo>
                  <a:lnTo>
                    <a:pt x="578370" y="0"/>
                  </a:lnTo>
                  <a:lnTo>
                    <a:pt x="578370" y="11798"/>
                  </a:lnTo>
                  <a:lnTo>
                    <a:pt x="590169" y="11798"/>
                  </a:lnTo>
                  <a:lnTo>
                    <a:pt x="590169" y="0"/>
                  </a:lnTo>
                  <a:close/>
                </a:path>
                <a:path w="601980" h="47625">
                  <a:moveTo>
                    <a:pt x="601967" y="11811"/>
                  </a:moveTo>
                  <a:lnTo>
                    <a:pt x="590169" y="11811"/>
                  </a:lnTo>
                  <a:lnTo>
                    <a:pt x="578370" y="11811"/>
                  </a:lnTo>
                  <a:lnTo>
                    <a:pt x="578370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lnTo>
                    <a:pt x="601967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28250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3179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3415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47625">
                  <a:moveTo>
                    <a:pt x="200647" y="35407"/>
                  </a:move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47625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47625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37692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26110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26110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10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4005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47625">
                  <a:moveTo>
                    <a:pt x="365887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close/>
                </a:path>
                <a:path w="626110" h="47625">
                  <a:moveTo>
                    <a:pt x="377698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77698" y="35407"/>
                  </a:lnTo>
                  <a:close/>
                </a:path>
                <a:path w="626110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26110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23609"/>
                  </a:ln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10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6641" y="4435944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47625">
                  <a:moveTo>
                    <a:pt x="23596" y="35433"/>
                  </a:moveTo>
                  <a:lnTo>
                    <a:pt x="11798" y="35433"/>
                  </a:lnTo>
                  <a:lnTo>
                    <a:pt x="0" y="35433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33"/>
                  </a:lnTo>
                  <a:close/>
                </a:path>
                <a:path w="614045" h="47625">
                  <a:moveTo>
                    <a:pt x="47205" y="35433"/>
                  </a:moveTo>
                  <a:lnTo>
                    <a:pt x="35407" y="35433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33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23609" y="11811"/>
                  </a:lnTo>
                  <a:lnTo>
                    <a:pt x="23609" y="23609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59016" y="35433"/>
                  </a:moveTo>
                  <a:lnTo>
                    <a:pt x="47218" y="35433"/>
                  </a:lnTo>
                  <a:lnTo>
                    <a:pt x="47218" y="47218"/>
                  </a:lnTo>
                  <a:lnTo>
                    <a:pt x="59016" y="47218"/>
                  </a:lnTo>
                  <a:lnTo>
                    <a:pt x="59016" y="35433"/>
                  </a:lnTo>
                  <a:close/>
                </a:path>
                <a:path w="614045" h="47625">
                  <a:moveTo>
                    <a:pt x="82613" y="23622"/>
                  </a:moveTo>
                  <a:lnTo>
                    <a:pt x="70815" y="23622"/>
                  </a:lnTo>
                  <a:lnTo>
                    <a:pt x="59016" y="23622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47625">
                  <a:moveTo>
                    <a:pt x="118008" y="35433"/>
                  </a:moveTo>
                  <a:lnTo>
                    <a:pt x="106222" y="35433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33"/>
                  </a:lnTo>
                  <a:close/>
                </a:path>
                <a:path w="614045" h="47625">
                  <a:moveTo>
                    <a:pt x="118008" y="23622"/>
                  </a:moveTo>
                  <a:lnTo>
                    <a:pt x="106222" y="23622"/>
                  </a:lnTo>
                  <a:lnTo>
                    <a:pt x="94424" y="23622"/>
                  </a:lnTo>
                  <a:lnTo>
                    <a:pt x="82626" y="23622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22"/>
                  </a:lnTo>
                  <a:close/>
                </a:path>
                <a:path w="614045" h="47625">
                  <a:moveTo>
                    <a:pt x="129819" y="23622"/>
                  </a:moveTo>
                  <a:lnTo>
                    <a:pt x="118033" y="23622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22"/>
                  </a:lnTo>
                  <a:close/>
                </a:path>
                <a:path w="614045" h="47625">
                  <a:moveTo>
                    <a:pt x="129819" y="11811"/>
                  </a:moveTo>
                  <a:lnTo>
                    <a:pt x="118033" y="11811"/>
                  </a:lnTo>
                  <a:lnTo>
                    <a:pt x="118033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14045" h="47625">
                  <a:moveTo>
                    <a:pt x="141630" y="35433"/>
                  </a:moveTo>
                  <a:lnTo>
                    <a:pt x="129832" y="35433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33"/>
                  </a:lnTo>
                  <a:close/>
                </a:path>
                <a:path w="614045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14045" h="47625">
                  <a:moveTo>
                    <a:pt x="153441" y="23622"/>
                  </a:moveTo>
                  <a:lnTo>
                    <a:pt x="141643" y="23622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22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23622"/>
                  </a:moveTo>
                  <a:lnTo>
                    <a:pt x="165239" y="23622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22"/>
                  </a:lnTo>
                  <a:close/>
                </a:path>
                <a:path w="614045" h="47625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47625">
                  <a:moveTo>
                    <a:pt x="200634" y="35433"/>
                  </a:moveTo>
                  <a:lnTo>
                    <a:pt x="188849" y="35433"/>
                  </a:lnTo>
                  <a:lnTo>
                    <a:pt x="188849" y="47218"/>
                  </a:lnTo>
                  <a:lnTo>
                    <a:pt x="200634" y="47218"/>
                  </a:lnTo>
                  <a:lnTo>
                    <a:pt x="200634" y="35433"/>
                  </a:lnTo>
                  <a:close/>
                </a:path>
                <a:path w="614045" h="47625">
                  <a:moveTo>
                    <a:pt x="212445" y="23622"/>
                  </a:moveTo>
                  <a:lnTo>
                    <a:pt x="200660" y="23622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22"/>
                  </a:lnTo>
                  <a:close/>
                </a:path>
                <a:path w="614045" h="47625">
                  <a:moveTo>
                    <a:pt x="236054" y="23622"/>
                  </a:moveTo>
                  <a:lnTo>
                    <a:pt x="224256" y="23622"/>
                  </a:lnTo>
                  <a:lnTo>
                    <a:pt x="212458" y="23622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53" y="23622"/>
                  </a:moveTo>
                  <a:lnTo>
                    <a:pt x="236067" y="23622"/>
                  </a:lnTo>
                  <a:lnTo>
                    <a:pt x="236067" y="35407"/>
                  </a:lnTo>
                  <a:lnTo>
                    <a:pt x="247853" y="35407"/>
                  </a:lnTo>
                  <a:lnTo>
                    <a:pt x="247853" y="23622"/>
                  </a:lnTo>
                  <a:close/>
                </a:path>
                <a:path w="614045" h="47625">
                  <a:moveTo>
                    <a:pt x="247853" y="11811"/>
                  </a:moveTo>
                  <a:lnTo>
                    <a:pt x="236067" y="11811"/>
                  </a:lnTo>
                  <a:lnTo>
                    <a:pt x="236067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47625">
                  <a:moveTo>
                    <a:pt x="259664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22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271475" y="23622"/>
                  </a:moveTo>
                  <a:lnTo>
                    <a:pt x="259676" y="23622"/>
                  </a:lnTo>
                  <a:lnTo>
                    <a:pt x="259676" y="35407"/>
                  </a:lnTo>
                  <a:lnTo>
                    <a:pt x="271475" y="35407"/>
                  </a:lnTo>
                  <a:lnTo>
                    <a:pt x="271475" y="23622"/>
                  </a:lnTo>
                  <a:close/>
                </a:path>
                <a:path w="614045" h="47625">
                  <a:moveTo>
                    <a:pt x="295059" y="23622"/>
                  </a:moveTo>
                  <a:lnTo>
                    <a:pt x="283273" y="23622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22"/>
                  </a:lnTo>
                  <a:close/>
                </a:path>
                <a:path w="614045" h="47625">
                  <a:moveTo>
                    <a:pt x="318681" y="23622"/>
                  </a:moveTo>
                  <a:lnTo>
                    <a:pt x="306882" y="23622"/>
                  </a:lnTo>
                  <a:lnTo>
                    <a:pt x="295084" y="23622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22"/>
                  </a:lnTo>
                  <a:close/>
                </a:path>
                <a:path w="614045" h="47625">
                  <a:moveTo>
                    <a:pt x="377698" y="23622"/>
                  </a:moveTo>
                  <a:lnTo>
                    <a:pt x="365899" y="23622"/>
                  </a:lnTo>
                  <a:lnTo>
                    <a:pt x="354101" y="23622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22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14045" h="47625">
                  <a:moveTo>
                    <a:pt x="401307" y="23622"/>
                  </a:moveTo>
                  <a:lnTo>
                    <a:pt x="389509" y="23622"/>
                  </a:lnTo>
                  <a:lnTo>
                    <a:pt x="377710" y="23622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22"/>
                  </a:lnTo>
                  <a:close/>
                </a:path>
                <a:path w="614045" h="47625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48513" y="23622"/>
                  </a:moveTo>
                  <a:lnTo>
                    <a:pt x="436714" y="23622"/>
                  </a:lnTo>
                  <a:lnTo>
                    <a:pt x="424916" y="23622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324" y="23622"/>
                  </a:moveTo>
                  <a:lnTo>
                    <a:pt x="448525" y="23622"/>
                  </a:lnTo>
                  <a:lnTo>
                    <a:pt x="448525" y="35407"/>
                  </a:lnTo>
                  <a:lnTo>
                    <a:pt x="460324" y="35407"/>
                  </a:lnTo>
                  <a:lnTo>
                    <a:pt x="460324" y="23622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48525" y="11811"/>
                  </a:lnTo>
                  <a:lnTo>
                    <a:pt x="448525" y="23609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48525" y="0"/>
                  </a:lnTo>
                  <a:lnTo>
                    <a:pt x="448525" y="11798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11811"/>
                  </a:moveTo>
                  <a:lnTo>
                    <a:pt x="472135" y="11811"/>
                  </a:lnTo>
                  <a:lnTo>
                    <a:pt x="472135" y="23609"/>
                  </a:lnTo>
                  <a:lnTo>
                    <a:pt x="483933" y="23609"/>
                  </a:lnTo>
                  <a:lnTo>
                    <a:pt x="483933" y="11811"/>
                  </a:lnTo>
                  <a:close/>
                </a:path>
                <a:path w="614045" h="47625">
                  <a:moveTo>
                    <a:pt x="495731" y="23622"/>
                  </a:moveTo>
                  <a:lnTo>
                    <a:pt x="483933" y="23622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19341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41" y="23609"/>
                  </a:lnTo>
                  <a:lnTo>
                    <a:pt x="519341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14045" h="47625">
                  <a:moveTo>
                    <a:pt x="566547" y="23622"/>
                  </a:move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22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78358" y="11811"/>
                  </a:moveTo>
                  <a:lnTo>
                    <a:pt x="566559" y="11811"/>
                  </a:lnTo>
                  <a:lnTo>
                    <a:pt x="566559" y="23609"/>
                  </a:lnTo>
                  <a:lnTo>
                    <a:pt x="578358" y="23609"/>
                  </a:lnTo>
                  <a:lnTo>
                    <a:pt x="578358" y="11811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471377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80" h="35560">
                  <a:moveTo>
                    <a:pt x="23596" y="11785"/>
                  </a:moveTo>
                  <a:lnTo>
                    <a:pt x="11798" y="11785"/>
                  </a:lnTo>
                  <a:lnTo>
                    <a:pt x="0" y="11785"/>
                  </a:lnTo>
                  <a:lnTo>
                    <a:pt x="0" y="23583"/>
                  </a:lnTo>
                  <a:lnTo>
                    <a:pt x="11798" y="23583"/>
                  </a:lnTo>
                  <a:lnTo>
                    <a:pt x="23596" y="23583"/>
                  </a:lnTo>
                  <a:lnTo>
                    <a:pt x="23596" y="11785"/>
                  </a:lnTo>
                  <a:close/>
                </a:path>
                <a:path w="60198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11798" y="23596"/>
                  </a:lnTo>
                  <a:lnTo>
                    <a:pt x="11798" y="35382"/>
                  </a:lnTo>
                  <a:lnTo>
                    <a:pt x="23596" y="35382"/>
                  </a:lnTo>
                  <a:lnTo>
                    <a:pt x="35394" y="35382"/>
                  </a:lnTo>
                  <a:lnTo>
                    <a:pt x="35394" y="23596"/>
                  </a:lnTo>
                  <a:close/>
                </a:path>
                <a:path w="601980" h="35560">
                  <a:moveTo>
                    <a:pt x="59004" y="11785"/>
                  </a:moveTo>
                  <a:lnTo>
                    <a:pt x="47205" y="11785"/>
                  </a:lnTo>
                  <a:lnTo>
                    <a:pt x="35407" y="11785"/>
                  </a:lnTo>
                  <a:lnTo>
                    <a:pt x="35407" y="23583"/>
                  </a:lnTo>
                  <a:lnTo>
                    <a:pt x="47205" y="23583"/>
                  </a:lnTo>
                  <a:lnTo>
                    <a:pt x="59004" y="23583"/>
                  </a:lnTo>
                  <a:lnTo>
                    <a:pt x="59004" y="11785"/>
                  </a:lnTo>
                  <a:close/>
                </a:path>
                <a:path w="601980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82"/>
                  </a:lnTo>
                  <a:lnTo>
                    <a:pt x="94411" y="35382"/>
                  </a:lnTo>
                  <a:lnTo>
                    <a:pt x="94411" y="23596"/>
                  </a:lnTo>
                  <a:close/>
                </a:path>
                <a:path w="601980" h="35560">
                  <a:moveTo>
                    <a:pt x="94411" y="11785"/>
                  </a:moveTo>
                  <a:lnTo>
                    <a:pt x="82613" y="11785"/>
                  </a:lnTo>
                  <a:lnTo>
                    <a:pt x="70815" y="11785"/>
                  </a:lnTo>
                  <a:lnTo>
                    <a:pt x="59016" y="11785"/>
                  </a:lnTo>
                  <a:lnTo>
                    <a:pt x="59016" y="23583"/>
                  </a:lnTo>
                  <a:lnTo>
                    <a:pt x="70815" y="23583"/>
                  </a:lnTo>
                  <a:lnTo>
                    <a:pt x="82613" y="23583"/>
                  </a:lnTo>
                  <a:lnTo>
                    <a:pt x="94411" y="23583"/>
                  </a:lnTo>
                  <a:lnTo>
                    <a:pt x="94411" y="11785"/>
                  </a:lnTo>
                  <a:close/>
                </a:path>
                <a:path w="601980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82"/>
                  </a:lnTo>
                  <a:lnTo>
                    <a:pt x="106222" y="35382"/>
                  </a:lnTo>
                  <a:lnTo>
                    <a:pt x="106222" y="23596"/>
                  </a:lnTo>
                  <a:close/>
                </a:path>
                <a:path w="601980" h="35560">
                  <a:moveTo>
                    <a:pt x="118021" y="11785"/>
                  </a:moveTo>
                  <a:lnTo>
                    <a:pt x="106222" y="11785"/>
                  </a:lnTo>
                  <a:lnTo>
                    <a:pt x="106222" y="23583"/>
                  </a:lnTo>
                  <a:lnTo>
                    <a:pt x="118021" y="23583"/>
                  </a:lnTo>
                  <a:lnTo>
                    <a:pt x="118021" y="11785"/>
                  </a:lnTo>
                  <a:close/>
                </a:path>
                <a:path w="601980" h="35560">
                  <a:moveTo>
                    <a:pt x="141617" y="23596"/>
                  </a:moveTo>
                  <a:lnTo>
                    <a:pt x="129832" y="23596"/>
                  </a:lnTo>
                  <a:lnTo>
                    <a:pt x="129832" y="35382"/>
                  </a:lnTo>
                  <a:lnTo>
                    <a:pt x="141617" y="35382"/>
                  </a:lnTo>
                  <a:lnTo>
                    <a:pt x="141617" y="23596"/>
                  </a:lnTo>
                  <a:close/>
                </a:path>
                <a:path w="601980" h="35560">
                  <a:moveTo>
                    <a:pt x="141617" y="11785"/>
                  </a:moveTo>
                  <a:lnTo>
                    <a:pt x="129832" y="11785"/>
                  </a:lnTo>
                  <a:lnTo>
                    <a:pt x="129832" y="23583"/>
                  </a:lnTo>
                  <a:lnTo>
                    <a:pt x="141617" y="23583"/>
                  </a:lnTo>
                  <a:lnTo>
                    <a:pt x="141617" y="11785"/>
                  </a:lnTo>
                  <a:close/>
                </a:path>
                <a:path w="60198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82"/>
                  </a:lnTo>
                  <a:lnTo>
                    <a:pt x="153428" y="35382"/>
                  </a:lnTo>
                  <a:lnTo>
                    <a:pt x="153428" y="23596"/>
                  </a:lnTo>
                  <a:close/>
                </a:path>
                <a:path w="601980" h="35560">
                  <a:moveTo>
                    <a:pt x="165239" y="11785"/>
                  </a:moveTo>
                  <a:lnTo>
                    <a:pt x="153441" y="11785"/>
                  </a:lnTo>
                  <a:lnTo>
                    <a:pt x="153441" y="23583"/>
                  </a:lnTo>
                  <a:lnTo>
                    <a:pt x="165239" y="23583"/>
                  </a:lnTo>
                  <a:lnTo>
                    <a:pt x="165239" y="11785"/>
                  </a:lnTo>
                  <a:close/>
                </a:path>
                <a:path w="601980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82"/>
                  </a:lnTo>
                  <a:lnTo>
                    <a:pt x="165239" y="35382"/>
                  </a:lnTo>
                  <a:lnTo>
                    <a:pt x="177025" y="35382"/>
                  </a:lnTo>
                  <a:lnTo>
                    <a:pt x="177025" y="23596"/>
                  </a:lnTo>
                  <a:close/>
                </a:path>
                <a:path w="601980" h="35560">
                  <a:moveTo>
                    <a:pt x="188836" y="11785"/>
                  </a:moveTo>
                  <a:lnTo>
                    <a:pt x="177038" y="11785"/>
                  </a:lnTo>
                  <a:lnTo>
                    <a:pt x="177038" y="23583"/>
                  </a:lnTo>
                  <a:lnTo>
                    <a:pt x="188836" y="23583"/>
                  </a:lnTo>
                  <a:lnTo>
                    <a:pt x="188836" y="11785"/>
                  </a:lnTo>
                  <a:close/>
                </a:path>
                <a:path w="601980" h="35560">
                  <a:moveTo>
                    <a:pt x="200647" y="11785"/>
                  </a:moveTo>
                  <a:lnTo>
                    <a:pt x="188849" y="11785"/>
                  </a:lnTo>
                  <a:lnTo>
                    <a:pt x="188849" y="23583"/>
                  </a:lnTo>
                  <a:lnTo>
                    <a:pt x="200647" y="23583"/>
                  </a:lnTo>
                  <a:lnTo>
                    <a:pt x="200647" y="11785"/>
                  </a:lnTo>
                  <a:close/>
                </a:path>
                <a:path w="601980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82"/>
                  </a:lnTo>
                  <a:lnTo>
                    <a:pt x="212432" y="35382"/>
                  </a:lnTo>
                  <a:lnTo>
                    <a:pt x="212432" y="23596"/>
                  </a:lnTo>
                  <a:close/>
                </a:path>
                <a:path w="60198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85"/>
                  </a:lnTo>
                  <a:lnTo>
                    <a:pt x="212432" y="11785"/>
                  </a:lnTo>
                  <a:lnTo>
                    <a:pt x="212432" y="0"/>
                  </a:lnTo>
                  <a:close/>
                </a:path>
                <a:path w="60198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82"/>
                  </a:lnTo>
                  <a:lnTo>
                    <a:pt x="224243" y="35382"/>
                  </a:lnTo>
                  <a:lnTo>
                    <a:pt x="224243" y="23596"/>
                  </a:lnTo>
                  <a:close/>
                </a:path>
                <a:path w="60198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85"/>
                  </a:lnTo>
                  <a:lnTo>
                    <a:pt x="212458" y="23583"/>
                  </a:lnTo>
                  <a:lnTo>
                    <a:pt x="224243" y="23583"/>
                  </a:lnTo>
                  <a:lnTo>
                    <a:pt x="224243" y="11785"/>
                  </a:lnTo>
                  <a:lnTo>
                    <a:pt x="224243" y="0"/>
                  </a:lnTo>
                  <a:close/>
                </a:path>
                <a:path w="601980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82"/>
                  </a:lnTo>
                  <a:lnTo>
                    <a:pt x="236054" y="35382"/>
                  </a:lnTo>
                  <a:lnTo>
                    <a:pt x="236054" y="23596"/>
                  </a:lnTo>
                  <a:close/>
                </a:path>
                <a:path w="601980" h="35560">
                  <a:moveTo>
                    <a:pt x="247853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85"/>
                  </a:lnTo>
                  <a:lnTo>
                    <a:pt x="224256" y="23583"/>
                  </a:lnTo>
                  <a:lnTo>
                    <a:pt x="236054" y="23583"/>
                  </a:lnTo>
                  <a:lnTo>
                    <a:pt x="236054" y="11785"/>
                  </a:lnTo>
                  <a:lnTo>
                    <a:pt x="247853" y="11785"/>
                  </a:lnTo>
                  <a:lnTo>
                    <a:pt x="247853" y="0"/>
                  </a:lnTo>
                  <a:close/>
                </a:path>
                <a:path w="601980" h="35560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82"/>
                  </a:lnTo>
                  <a:lnTo>
                    <a:pt x="259651" y="35382"/>
                  </a:lnTo>
                  <a:lnTo>
                    <a:pt x="259651" y="23596"/>
                  </a:lnTo>
                  <a:close/>
                </a:path>
                <a:path w="601980" h="35560">
                  <a:moveTo>
                    <a:pt x="259651" y="11785"/>
                  </a:moveTo>
                  <a:lnTo>
                    <a:pt x="247865" y="11785"/>
                  </a:lnTo>
                  <a:lnTo>
                    <a:pt x="247865" y="23583"/>
                  </a:lnTo>
                  <a:lnTo>
                    <a:pt x="259651" y="23583"/>
                  </a:lnTo>
                  <a:lnTo>
                    <a:pt x="259651" y="11785"/>
                  </a:lnTo>
                  <a:close/>
                </a:path>
                <a:path w="601980" h="35560">
                  <a:moveTo>
                    <a:pt x="271462" y="23596"/>
                  </a:moveTo>
                  <a:lnTo>
                    <a:pt x="259664" y="23596"/>
                  </a:lnTo>
                  <a:lnTo>
                    <a:pt x="259664" y="35382"/>
                  </a:lnTo>
                  <a:lnTo>
                    <a:pt x="271462" y="35382"/>
                  </a:lnTo>
                  <a:lnTo>
                    <a:pt x="271462" y="23596"/>
                  </a:lnTo>
                  <a:close/>
                </a:path>
                <a:path w="60198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85"/>
                  </a:lnTo>
                  <a:lnTo>
                    <a:pt x="259664" y="23583"/>
                  </a:lnTo>
                  <a:lnTo>
                    <a:pt x="271462" y="23583"/>
                  </a:lnTo>
                  <a:lnTo>
                    <a:pt x="271462" y="11785"/>
                  </a:lnTo>
                  <a:lnTo>
                    <a:pt x="271462" y="0"/>
                  </a:lnTo>
                  <a:close/>
                </a:path>
                <a:path w="60198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85"/>
                  </a:lnTo>
                  <a:lnTo>
                    <a:pt x="283273" y="11785"/>
                  </a:lnTo>
                  <a:lnTo>
                    <a:pt x="283273" y="0"/>
                  </a:lnTo>
                  <a:close/>
                </a:path>
                <a:path w="601980" h="35560">
                  <a:moveTo>
                    <a:pt x="295071" y="11785"/>
                  </a:moveTo>
                  <a:lnTo>
                    <a:pt x="283273" y="11785"/>
                  </a:lnTo>
                  <a:lnTo>
                    <a:pt x="283273" y="23583"/>
                  </a:lnTo>
                  <a:lnTo>
                    <a:pt x="295071" y="23583"/>
                  </a:lnTo>
                  <a:lnTo>
                    <a:pt x="295071" y="11785"/>
                  </a:lnTo>
                  <a:close/>
                </a:path>
                <a:path w="601980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83273" y="23596"/>
                  </a:lnTo>
                  <a:lnTo>
                    <a:pt x="271475" y="23596"/>
                  </a:lnTo>
                  <a:lnTo>
                    <a:pt x="271475" y="35382"/>
                  </a:lnTo>
                  <a:lnTo>
                    <a:pt x="283273" y="35382"/>
                  </a:lnTo>
                  <a:lnTo>
                    <a:pt x="295071" y="35382"/>
                  </a:lnTo>
                  <a:lnTo>
                    <a:pt x="306857" y="35382"/>
                  </a:lnTo>
                  <a:lnTo>
                    <a:pt x="306857" y="23596"/>
                  </a:lnTo>
                  <a:close/>
                </a:path>
                <a:path w="60198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0198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85"/>
                  </a:lnTo>
                  <a:lnTo>
                    <a:pt x="318681" y="23583"/>
                  </a:lnTo>
                  <a:lnTo>
                    <a:pt x="330479" y="23583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01980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85"/>
                  </a:lnTo>
                  <a:lnTo>
                    <a:pt x="330492" y="23583"/>
                  </a:lnTo>
                  <a:lnTo>
                    <a:pt x="342290" y="23583"/>
                  </a:lnTo>
                  <a:lnTo>
                    <a:pt x="354088" y="23583"/>
                  </a:lnTo>
                  <a:lnTo>
                    <a:pt x="354088" y="11785"/>
                  </a:lnTo>
                  <a:lnTo>
                    <a:pt x="354088" y="0"/>
                  </a:lnTo>
                  <a:close/>
                </a:path>
                <a:path w="60198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85"/>
                  </a:lnTo>
                  <a:lnTo>
                    <a:pt x="365899" y="11785"/>
                  </a:lnTo>
                  <a:lnTo>
                    <a:pt x="365899" y="23583"/>
                  </a:lnTo>
                  <a:lnTo>
                    <a:pt x="377698" y="23583"/>
                  </a:lnTo>
                  <a:lnTo>
                    <a:pt x="389496" y="23583"/>
                  </a:lnTo>
                  <a:lnTo>
                    <a:pt x="389496" y="11785"/>
                  </a:lnTo>
                  <a:lnTo>
                    <a:pt x="389496" y="0"/>
                  </a:lnTo>
                  <a:close/>
                </a:path>
                <a:path w="601980" h="35560">
                  <a:moveTo>
                    <a:pt x="424903" y="11785"/>
                  </a:moveTo>
                  <a:lnTo>
                    <a:pt x="413105" y="11785"/>
                  </a:ln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85"/>
                  </a:lnTo>
                  <a:lnTo>
                    <a:pt x="389509" y="23583"/>
                  </a:lnTo>
                  <a:lnTo>
                    <a:pt x="401307" y="23583"/>
                  </a:lnTo>
                  <a:lnTo>
                    <a:pt x="413105" y="23583"/>
                  </a:lnTo>
                  <a:lnTo>
                    <a:pt x="424903" y="23583"/>
                  </a:lnTo>
                  <a:lnTo>
                    <a:pt x="424903" y="11785"/>
                  </a:lnTo>
                  <a:close/>
                </a:path>
                <a:path w="601980" h="35560">
                  <a:moveTo>
                    <a:pt x="460311" y="11785"/>
                  </a:moveTo>
                  <a:lnTo>
                    <a:pt x="448513" y="11785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85"/>
                  </a:lnTo>
                  <a:lnTo>
                    <a:pt x="424916" y="23583"/>
                  </a:lnTo>
                  <a:lnTo>
                    <a:pt x="436714" y="23583"/>
                  </a:lnTo>
                  <a:lnTo>
                    <a:pt x="448513" y="23583"/>
                  </a:lnTo>
                  <a:lnTo>
                    <a:pt x="460311" y="23583"/>
                  </a:lnTo>
                  <a:lnTo>
                    <a:pt x="460311" y="11785"/>
                  </a:lnTo>
                  <a:close/>
                </a:path>
                <a:path w="601980" h="35560">
                  <a:moveTo>
                    <a:pt x="472122" y="11785"/>
                  </a:moveTo>
                  <a:lnTo>
                    <a:pt x="460324" y="11785"/>
                  </a:lnTo>
                  <a:lnTo>
                    <a:pt x="460324" y="23583"/>
                  </a:lnTo>
                  <a:lnTo>
                    <a:pt x="472122" y="23583"/>
                  </a:lnTo>
                  <a:lnTo>
                    <a:pt x="472122" y="11785"/>
                  </a:lnTo>
                  <a:close/>
                </a:path>
                <a:path w="60198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85"/>
                  </a:lnTo>
                  <a:lnTo>
                    <a:pt x="483933" y="23583"/>
                  </a:lnTo>
                  <a:lnTo>
                    <a:pt x="495731" y="23583"/>
                  </a:lnTo>
                  <a:lnTo>
                    <a:pt x="495731" y="11785"/>
                  </a:lnTo>
                  <a:lnTo>
                    <a:pt x="495731" y="0"/>
                  </a:lnTo>
                  <a:close/>
                </a:path>
                <a:path w="60198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85"/>
                  </a:lnTo>
                  <a:lnTo>
                    <a:pt x="542937" y="11785"/>
                  </a:lnTo>
                  <a:lnTo>
                    <a:pt x="542937" y="0"/>
                  </a:lnTo>
                  <a:close/>
                </a:path>
                <a:path w="601980" h="35560">
                  <a:moveTo>
                    <a:pt x="578345" y="11785"/>
                  </a:moveTo>
                  <a:lnTo>
                    <a:pt x="566547" y="11785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54748" y="23583"/>
                  </a:lnTo>
                  <a:lnTo>
                    <a:pt x="566547" y="23583"/>
                  </a:lnTo>
                  <a:lnTo>
                    <a:pt x="578345" y="23583"/>
                  </a:lnTo>
                  <a:lnTo>
                    <a:pt x="578345" y="11785"/>
                  </a:lnTo>
                  <a:close/>
                </a:path>
                <a:path w="60198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85"/>
                  </a:lnTo>
                  <a:lnTo>
                    <a:pt x="578358" y="23583"/>
                  </a:lnTo>
                  <a:lnTo>
                    <a:pt x="590156" y="23583"/>
                  </a:lnTo>
                  <a:lnTo>
                    <a:pt x="601954" y="23583"/>
                  </a:lnTo>
                  <a:lnTo>
                    <a:pt x="601954" y="11785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49497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96" y="47218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17" y="35394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59664" y="35394"/>
                  </a:lnTo>
                  <a:lnTo>
                    <a:pt x="271462" y="35394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85"/>
                  </a:lnTo>
                  <a:lnTo>
                    <a:pt x="306857" y="11785"/>
                  </a:lnTo>
                  <a:lnTo>
                    <a:pt x="306857" y="0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85"/>
                  </a:lnTo>
                  <a:lnTo>
                    <a:pt x="330479" y="11785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85"/>
                  </a:lnTo>
                  <a:lnTo>
                    <a:pt x="354088" y="11785"/>
                  </a:lnTo>
                  <a:lnTo>
                    <a:pt x="354088" y="0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87" y="35394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23596"/>
                  </a:move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10" h="47625">
                  <a:moveTo>
                    <a:pt x="413105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close/>
                </a:path>
                <a:path w="626110" h="47625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85"/>
                  </a:lnTo>
                  <a:lnTo>
                    <a:pt x="401307" y="11785"/>
                  </a:lnTo>
                  <a:lnTo>
                    <a:pt x="413105" y="11785"/>
                  </a:lnTo>
                  <a:lnTo>
                    <a:pt x="413105" y="0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85"/>
                  </a:lnTo>
                  <a:lnTo>
                    <a:pt x="436714" y="11785"/>
                  </a:lnTo>
                  <a:lnTo>
                    <a:pt x="448513" y="11785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85"/>
                  </a:lnTo>
                  <a:lnTo>
                    <a:pt x="483920" y="11785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85"/>
                  </a:lnTo>
                  <a:lnTo>
                    <a:pt x="495731" y="11785"/>
                  </a:lnTo>
                  <a:lnTo>
                    <a:pt x="495731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28" y="35394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85"/>
                  </a:lnTo>
                  <a:lnTo>
                    <a:pt x="519328" y="11785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85"/>
                  </a:lnTo>
                  <a:lnTo>
                    <a:pt x="531139" y="11785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39" y="35394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85"/>
                  </a:lnTo>
                  <a:lnTo>
                    <a:pt x="554748" y="11785"/>
                  </a:lnTo>
                  <a:lnTo>
                    <a:pt x="566547" y="11785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596"/>
                  </a:move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590156" y="23596"/>
                  </a:lnTo>
                  <a:close/>
                </a:path>
                <a:path w="626110" h="47625">
                  <a:moveTo>
                    <a:pt x="601954" y="11798"/>
                  </a:moveTo>
                  <a:lnTo>
                    <a:pt x="590156" y="11798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90156" y="11785"/>
                  </a:lnTo>
                  <a:lnTo>
                    <a:pt x="601954" y="11785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01967" y="35394"/>
                  </a:lnTo>
                  <a:lnTo>
                    <a:pt x="613765" y="35394"/>
                  </a:lnTo>
                  <a:lnTo>
                    <a:pt x="625563" y="35394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53038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811"/>
                  </a:lnTo>
                  <a:lnTo>
                    <a:pt x="23596" y="11811"/>
                  </a:lnTo>
                  <a:lnTo>
                    <a:pt x="35394" y="11811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9004" y="35394"/>
                  </a:lnTo>
                  <a:lnTo>
                    <a:pt x="59004" y="23596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811"/>
                  </a:lnTo>
                  <a:lnTo>
                    <a:pt x="47205" y="11811"/>
                  </a:lnTo>
                  <a:lnTo>
                    <a:pt x="59004" y="11811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811"/>
                  </a:lnTo>
                  <a:lnTo>
                    <a:pt x="70815" y="11811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811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29806" y="23596"/>
                  </a:moveTo>
                  <a:lnTo>
                    <a:pt x="118021" y="23596"/>
                  </a:lnTo>
                  <a:lnTo>
                    <a:pt x="118021" y="11811"/>
                  </a:ln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21" y="35394"/>
                  </a:lnTo>
                  <a:lnTo>
                    <a:pt x="129806" y="35394"/>
                  </a:lnTo>
                  <a:lnTo>
                    <a:pt x="129806" y="23596"/>
                  </a:lnTo>
                  <a:close/>
                </a:path>
                <a:path w="626110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35560">
                  <a:moveTo>
                    <a:pt x="153428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811"/>
                  </a:lnTo>
                  <a:lnTo>
                    <a:pt x="153428" y="11811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811"/>
                  </a:lnTo>
                  <a:lnTo>
                    <a:pt x="165239" y="11811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811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811"/>
                  </a:lnTo>
                  <a:lnTo>
                    <a:pt x="212432" y="11811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811"/>
                  </a:lnTo>
                  <a:lnTo>
                    <a:pt x="224243" y="11811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47853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811"/>
                  </a:lnTo>
                  <a:lnTo>
                    <a:pt x="247853" y="11811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295071" y="11811"/>
                  </a:lnTo>
                  <a:lnTo>
                    <a:pt x="295071" y="0"/>
                  </a:lnTo>
                  <a:close/>
                </a:path>
                <a:path w="626110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811"/>
                  </a:lnTo>
                  <a:lnTo>
                    <a:pt x="318681" y="11811"/>
                  </a:lnTo>
                  <a:lnTo>
                    <a:pt x="318681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811"/>
                  </a:lnTo>
                  <a:lnTo>
                    <a:pt x="354088" y="11811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811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811"/>
                  </a:lnTo>
                  <a:lnTo>
                    <a:pt x="377698" y="11811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01307" y="11798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811"/>
                  </a:lnTo>
                  <a:lnTo>
                    <a:pt x="448513" y="11811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811"/>
                  </a:lnTo>
                  <a:lnTo>
                    <a:pt x="507530" y="11811"/>
                  </a:lnTo>
                  <a:lnTo>
                    <a:pt x="519328" y="11811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811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811"/>
                  </a:lnTo>
                  <a:lnTo>
                    <a:pt x="554748" y="11811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811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811"/>
                  </a:lnTo>
                  <a:lnTo>
                    <a:pt x="601954" y="11811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811"/>
                  </a:lnTo>
                  <a:lnTo>
                    <a:pt x="613765" y="11811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55397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577588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14045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69376" y="1025754"/>
            <a:ext cx="5715000" cy="444627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4760874" y="7521740"/>
            <a:ext cx="53721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263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855744B-2919-B198-CAB1-B39CEF6C549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80757195"/>
              </p:ext>
            </p:extLst>
          </p:nvPr>
        </p:nvGraphicFramePr>
        <p:xfrm>
          <a:off x="1564382" y="5614485"/>
          <a:ext cx="7911464" cy="2038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247900" progId="Excel.Sheet.12">
                  <p:embed/>
                </p:oleObj>
              </mc:Choice>
              <mc:Fallback>
                <p:oleObj name="Worksheet" r:id="rId4" imgW="8724900" imgH="22479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855744B-2919-B198-CAB1-B39CEF6C549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64382" y="5614485"/>
                        <a:ext cx="7911464" cy="20383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01C250B-B1BA-4C5E-E7D3-83C9A8A3FC9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20442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833221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310" y="1092318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059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1736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923755" y="1094288"/>
            <a:ext cx="3105785" cy="205953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334010" algn="just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ALIZE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2-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SET,</a:t>
            </a:r>
            <a:r>
              <a:rPr sz="1200" b="1" spc="95" dirty="0">
                <a:latin typeface="Arial"/>
                <a:cs typeface="Arial"/>
              </a:rPr>
              <a:t> WHITE </a:t>
            </a:r>
            <a:r>
              <a:rPr sz="1200" b="1" spc="75" dirty="0">
                <a:latin typeface="Arial"/>
                <a:cs typeface="Arial"/>
              </a:rPr>
              <a:t>(DESK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BOOKCASE)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Make your home office as stylish as it is functional with Alize by </a:t>
            </a:r>
            <a:r>
              <a:rPr sz="750" spc="-10" dirty="0">
                <a:latin typeface="Raleway"/>
                <a:cs typeface="Raleway"/>
              </a:rPr>
              <a:t>Steve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Company. Chrome and white laminate tops combine to create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environment perfect for today's </a:t>
            </a:r>
            <a:r>
              <a:rPr sz="750" spc="-10" dirty="0">
                <a:latin typeface="Raleway"/>
                <a:cs typeface="Raleway"/>
              </a:rPr>
              <a:t>office.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Chrome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desk and bookcase with white pvc </a:t>
            </a:r>
            <a:r>
              <a:rPr sz="750" spc="-20" dirty="0">
                <a:latin typeface="Raleway"/>
                <a:cs typeface="Raleway"/>
              </a:rPr>
              <a:t>tops</a:t>
            </a:r>
            <a:endParaRPr sz="750" dirty="0">
              <a:latin typeface="Raleway"/>
              <a:cs typeface="Raleway"/>
            </a:endParaRPr>
          </a:p>
          <a:p>
            <a:pPr marL="393700" marR="18986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Desk end panels feature framed ends that blend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bookcase</a:t>
            </a:r>
            <a:endParaRPr sz="750" dirty="0">
              <a:latin typeface="Raleway"/>
              <a:cs typeface="Raleway"/>
            </a:endParaRPr>
          </a:p>
          <a:p>
            <a:pPr marL="393700" marR="342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Bookcase built with staggered shelves for visual interest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additional display or storage </a:t>
            </a:r>
            <a:r>
              <a:rPr sz="750" spc="-10" dirty="0">
                <a:latin typeface="Raleway"/>
                <a:cs typeface="Raleway"/>
              </a:rPr>
              <a:t>areas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Bookcase and desk pair </a:t>
            </a:r>
            <a:r>
              <a:rPr sz="750" spc="-20" dirty="0">
                <a:latin typeface="Raleway"/>
                <a:cs typeface="Raleway"/>
              </a:rPr>
              <a:t>well</a:t>
            </a:r>
            <a:endParaRPr sz="750" dirty="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$274.00</a:t>
            </a:r>
            <a:endParaRPr sz="750" dirty="0">
              <a:latin typeface="Raleway"/>
              <a:cs typeface="Raleway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43600" y="3317410"/>
            <a:ext cx="727710" cy="727710"/>
            <a:chOff x="5907614" y="3127940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131540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58433" y="31787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8433" y="32023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3225964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3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2413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2413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2413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2413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2413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2413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2413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2413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2413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2413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2413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2413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2413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2413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2413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2413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2413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3255473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5563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326137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328498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2" y="3320389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85" y="23609"/>
                  </a:lnTo>
                  <a:lnTo>
                    <a:pt x="11785" y="11811"/>
                  </a:lnTo>
                  <a:close/>
                </a:path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47193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193" y="23609"/>
                  </a:lnTo>
                  <a:lnTo>
                    <a:pt x="47193" y="11811"/>
                  </a:lnTo>
                  <a:close/>
                </a:path>
                <a:path w="614045" h="35560">
                  <a:moveTo>
                    <a:pt x="59016" y="11811"/>
                  </a:moveTo>
                  <a:lnTo>
                    <a:pt x="47218" y="11811"/>
                  </a:lnTo>
                  <a:lnTo>
                    <a:pt x="47218" y="23609"/>
                  </a:lnTo>
                  <a:lnTo>
                    <a:pt x="59016" y="23609"/>
                  </a:lnTo>
                  <a:lnTo>
                    <a:pt x="59016" y="11811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106210" y="11811"/>
                  </a:moveTo>
                  <a:lnTo>
                    <a:pt x="94424" y="11811"/>
                  </a:lnTo>
                  <a:lnTo>
                    <a:pt x="82626" y="11811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lnTo>
                    <a:pt x="106210" y="11811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41617" y="11811"/>
                  </a:move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35560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614045" h="35560">
                  <a:moveTo>
                    <a:pt x="165227" y="11811"/>
                  </a:moveTo>
                  <a:lnTo>
                    <a:pt x="153441" y="11811"/>
                  </a:lnTo>
                  <a:lnTo>
                    <a:pt x="141643" y="11811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53441" y="23609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35560">
                  <a:moveTo>
                    <a:pt x="177038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09"/>
                  </a:lnTo>
                  <a:lnTo>
                    <a:pt x="177038" y="11811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11811"/>
                  </a:lnTo>
                  <a:lnTo>
                    <a:pt x="177050" y="11811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11811"/>
                  </a:moveTo>
                  <a:lnTo>
                    <a:pt x="200660" y="11811"/>
                  </a:ln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lnTo>
                    <a:pt x="212445" y="11811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24256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lnTo>
                    <a:pt x="224256" y="11811"/>
                  </a:lnTo>
                  <a:close/>
                </a:path>
                <a:path w="614045" h="35560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295059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35560">
                  <a:moveTo>
                    <a:pt x="306870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306870" y="11798"/>
                  </a:lnTo>
                  <a:lnTo>
                    <a:pt x="306870" y="0"/>
                  </a:lnTo>
                  <a:close/>
                </a:path>
                <a:path w="614045" h="35560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89509" y="11811"/>
                  </a:moveTo>
                  <a:lnTo>
                    <a:pt x="377710" y="11811"/>
                  </a:lnTo>
                  <a:lnTo>
                    <a:pt x="377710" y="23609"/>
                  </a:lnTo>
                  <a:lnTo>
                    <a:pt x="389509" y="23609"/>
                  </a:lnTo>
                  <a:lnTo>
                    <a:pt x="389509" y="11811"/>
                  </a:lnTo>
                  <a:close/>
                </a:path>
                <a:path w="614045" h="35560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48500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48500" y="23609"/>
                  </a:lnTo>
                  <a:lnTo>
                    <a:pt x="448500" y="11811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25" y="11811"/>
                  </a:lnTo>
                  <a:lnTo>
                    <a:pt x="448525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35560">
                  <a:moveTo>
                    <a:pt x="483933" y="0"/>
                  </a:move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0"/>
                  </a:lnTo>
                  <a:close/>
                </a:path>
                <a:path w="614045" h="35560">
                  <a:moveTo>
                    <a:pt x="507517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42" y="11811"/>
                  </a:lnTo>
                  <a:lnTo>
                    <a:pt x="507542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0232" y="334399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35407" y="11798"/>
                  </a:move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close/>
                </a:path>
                <a:path w="614045" h="47625">
                  <a:moveTo>
                    <a:pt x="47193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23609" y="47205"/>
                  </a:lnTo>
                  <a:lnTo>
                    <a:pt x="35407" y="47205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47625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24" y="23609"/>
                  </a:moveTo>
                  <a:lnTo>
                    <a:pt x="82626" y="23609"/>
                  </a:lnTo>
                  <a:lnTo>
                    <a:pt x="82626" y="35407"/>
                  </a:lnTo>
                  <a:lnTo>
                    <a:pt x="82626" y="47205"/>
                  </a:lnTo>
                  <a:lnTo>
                    <a:pt x="94424" y="47205"/>
                  </a:lnTo>
                  <a:lnTo>
                    <a:pt x="94424" y="35407"/>
                  </a:lnTo>
                  <a:lnTo>
                    <a:pt x="94424" y="23609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29832" y="35407"/>
                  </a:move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29832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47625">
                  <a:moveTo>
                    <a:pt x="165227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47625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24256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24256" y="23609"/>
                  </a:lnTo>
                  <a:close/>
                </a:path>
                <a:path w="614045" h="47625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47625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23609"/>
                  </a:moveTo>
                  <a:lnTo>
                    <a:pt x="259676" y="23609"/>
                  </a:lnTo>
                  <a:lnTo>
                    <a:pt x="259676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47625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47625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47625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close/>
                </a:path>
                <a:path w="614045" h="47625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47625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14045" h="47625">
                  <a:moveTo>
                    <a:pt x="507517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47625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47625">
                  <a:moveTo>
                    <a:pt x="613752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3379406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14045" h="47625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14045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14045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14045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341481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343842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347383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349744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353284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356825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359186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60298" y="47205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35407"/>
                  </a:move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35407"/>
                  </a:moveTo>
                  <a:lnTo>
                    <a:pt x="495731" y="35407"/>
                  </a:lnTo>
                  <a:lnTo>
                    <a:pt x="495731" y="47205"/>
                  </a:lnTo>
                  <a:lnTo>
                    <a:pt x="507530" y="47205"/>
                  </a:lnTo>
                  <a:lnTo>
                    <a:pt x="507530" y="35407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35407"/>
                  </a:move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578345" y="35407"/>
                  </a:lnTo>
                  <a:lnTo>
                    <a:pt x="566547" y="35407"/>
                  </a:lnTo>
                  <a:lnTo>
                    <a:pt x="554748" y="35407"/>
                  </a:lnTo>
                  <a:lnTo>
                    <a:pt x="542950" y="35407"/>
                  </a:lnTo>
                  <a:lnTo>
                    <a:pt x="542950" y="47205"/>
                  </a:lnTo>
                  <a:lnTo>
                    <a:pt x="601941" y="47205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35407"/>
                  </a:moveTo>
                  <a:lnTo>
                    <a:pt x="601967" y="35407"/>
                  </a:lnTo>
                  <a:lnTo>
                    <a:pt x="601967" y="47205"/>
                  </a:lnTo>
                  <a:lnTo>
                    <a:pt x="613765" y="47205"/>
                  </a:lnTo>
                  <a:lnTo>
                    <a:pt x="613765" y="35407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362727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70815" y="35420"/>
                  </a:move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70815" y="35420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77025" y="35420"/>
                  </a:moveTo>
                  <a:lnTo>
                    <a:pt x="165239" y="35420"/>
                  </a:ln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77025" y="47218"/>
                  </a:lnTo>
                  <a:lnTo>
                    <a:pt x="177025" y="35420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83260" y="35420"/>
                  </a:moveTo>
                  <a:lnTo>
                    <a:pt x="271475" y="35420"/>
                  </a:lnTo>
                  <a:lnTo>
                    <a:pt x="271475" y="47218"/>
                  </a:lnTo>
                  <a:lnTo>
                    <a:pt x="283260" y="47218"/>
                  </a:lnTo>
                  <a:lnTo>
                    <a:pt x="283260" y="35420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35420"/>
                  </a:moveTo>
                  <a:lnTo>
                    <a:pt x="295071" y="35420"/>
                  </a:lnTo>
                  <a:lnTo>
                    <a:pt x="295071" y="47218"/>
                  </a:lnTo>
                  <a:lnTo>
                    <a:pt x="306857" y="47218"/>
                  </a:lnTo>
                  <a:lnTo>
                    <a:pt x="306857" y="35420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35420"/>
                  </a:moveTo>
                  <a:lnTo>
                    <a:pt x="318681" y="35420"/>
                  </a:lnTo>
                  <a:lnTo>
                    <a:pt x="318681" y="47218"/>
                  </a:lnTo>
                  <a:lnTo>
                    <a:pt x="330479" y="47218"/>
                  </a:lnTo>
                  <a:lnTo>
                    <a:pt x="330479" y="35420"/>
                  </a:lnTo>
                  <a:close/>
                </a:path>
                <a:path w="626109" h="47625">
                  <a:moveTo>
                    <a:pt x="342277" y="35420"/>
                  </a:moveTo>
                  <a:lnTo>
                    <a:pt x="330492" y="35420"/>
                  </a:lnTo>
                  <a:lnTo>
                    <a:pt x="330492" y="47218"/>
                  </a:lnTo>
                  <a:lnTo>
                    <a:pt x="342277" y="47218"/>
                  </a:lnTo>
                  <a:lnTo>
                    <a:pt x="342277" y="3542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3662692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14045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94411" y="23596"/>
                  </a:moveTo>
                  <a:lnTo>
                    <a:pt x="82613" y="23596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close/>
                </a:path>
                <a:path w="614045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14045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14045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14045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14045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495731" y="23596"/>
                  </a:move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495731" y="23596"/>
                  </a:lnTo>
                  <a:close/>
                </a:path>
                <a:path w="614045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14045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14045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368628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35420"/>
                  </a:move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06222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20"/>
                  </a:moveTo>
                  <a:lnTo>
                    <a:pt x="141630" y="35420"/>
                  </a:ln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53416" y="47218"/>
                  </a:lnTo>
                  <a:lnTo>
                    <a:pt x="153416" y="35420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372170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23596"/>
                  </a:moveTo>
                  <a:lnTo>
                    <a:pt x="200647" y="23596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374530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376891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14045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14045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35560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14045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4760302" y="7521740"/>
            <a:ext cx="53784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270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97CC4EE-A8A3-EA19-26AE-8441810E77B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46405099"/>
              </p:ext>
            </p:extLst>
          </p:nvPr>
        </p:nvGraphicFramePr>
        <p:xfrm>
          <a:off x="-2059" y="5829257"/>
          <a:ext cx="7877175" cy="1616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724900" imgH="1790700" progId="Excel.Sheet.12">
                  <p:embed/>
                </p:oleObj>
              </mc:Choice>
              <mc:Fallback>
                <p:oleObj name="Worksheet" r:id="rId5" imgW="8724900" imgH="17907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97CC4EE-A8A3-EA19-26AE-8441810E77B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-2059" y="5829257"/>
                        <a:ext cx="7877175" cy="16167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72AF180-9034-2C62-9B37-D809339BA17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86917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11480" y="21336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11480" y="23622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1480" y="27051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1480" y="29337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68660" y="1038893"/>
            <a:ext cx="3202940" cy="20980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53035">
              <a:lnSpc>
                <a:spcPts val="1350"/>
              </a:lnSpc>
              <a:spcBef>
                <a:spcPts val="220"/>
              </a:spcBef>
            </a:pPr>
            <a:r>
              <a:rPr sz="1200" b="1" spc="95" dirty="0">
                <a:latin typeface="Arial"/>
                <a:cs typeface="Arial"/>
              </a:rPr>
              <a:t>HIGHLAND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PARK-</a:t>
            </a:r>
            <a:r>
              <a:rPr sz="1200" b="1" spc="80" dirty="0">
                <a:latin typeface="Arial"/>
                <a:cs typeface="Arial"/>
              </a:rPr>
              <a:t>TAN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4-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KING </a:t>
            </a:r>
            <a:r>
              <a:rPr sz="1200" b="1" spc="50" dirty="0">
                <a:latin typeface="Arial"/>
                <a:cs typeface="Arial"/>
              </a:rPr>
              <a:t>SET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(KING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80" dirty="0">
                <a:latin typeface="Arial"/>
                <a:cs typeface="Arial"/>
              </a:rPr>
              <a:t>BED/DR/MR/NS)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9209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Vintage styling in a classically styled bedroom collection. Highland </a:t>
            </a:r>
            <a:r>
              <a:rPr sz="750" spc="-20" dirty="0">
                <a:latin typeface="Raleway"/>
                <a:cs typeface="Raleway"/>
              </a:rPr>
              <a:t>Park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a waxed driftwood finish complemented beautifully with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tufted fabric headboard. Storage pieces include chest, dresser,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nightstand to complete your </a:t>
            </a:r>
            <a:r>
              <a:rPr sz="750" spc="-10" dirty="0">
                <a:latin typeface="Raleway"/>
                <a:cs typeface="Raleway"/>
              </a:rPr>
              <a:t>bedroom.</a:t>
            </a:r>
            <a:endParaRPr sz="750" dirty="0">
              <a:latin typeface="Raleway"/>
              <a:cs typeface="Raleway"/>
            </a:endParaRPr>
          </a:p>
          <a:p>
            <a:pPr marL="393700" marR="16319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hardwood solids and veneers in a multi-</a:t>
            </a:r>
            <a:r>
              <a:rPr sz="750" spc="-20" dirty="0">
                <a:latin typeface="Raleway"/>
                <a:cs typeface="Raleway"/>
              </a:rPr>
              <a:t>step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waxed driftwood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393700" marR="134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include classic vintage styling with a </a:t>
            </a:r>
            <a:r>
              <a:rPr sz="750" spc="-10" dirty="0">
                <a:latin typeface="Raleway"/>
                <a:cs typeface="Raleway"/>
              </a:rPr>
              <a:t>tufted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headboard, heavy molding, ship-lap footboard picture </a:t>
            </a:r>
            <a:r>
              <a:rPr sz="750" spc="-10" dirty="0">
                <a:latin typeface="Raleway"/>
                <a:cs typeface="Raleway"/>
              </a:rPr>
              <a:t>frame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fronts and pewter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Nightstand features 2 USB connections for easy recharging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eletrical for easy </a:t>
            </a:r>
            <a:r>
              <a:rPr sz="750" spc="-10" dirty="0">
                <a:latin typeface="Raleway"/>
                <a:cs typeface="Raleway"/>
              </a:rPr>
              <a:t>access</a:t>
            </a:r>
            <a:endParaRPr sz="750" dirty="0">
              <a:latin typeface="Raleway"/>
              <a:cs typeface="Raleway"/>
            </a:endParaRPr>
          </a:p>
          <a:p>
            <a:pPr marL="393700" marR="2667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Storage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pieces include dresser, chest, and vanity Bed </a:t>
            </a:r>
            <a:r>
              <a:rPr sz="750" spc="-10" dirty="0">
                <a:latin typeface="Raleway"/>
                <a:cs typeface="Raleway"/>
              </a:rPr>
              <a:t>available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King or Queen </a:t>
            </a:r>
            <a:r>
              <a:rPr sz="750" spc="-10" dirty="0">
                <a:latin typeface="Raleway"/>
                <a:cs typeface="Raleway"/>
              </a:rPr>
              <a:t>sizes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925" y="3464496"/>
            <a:ext cx="99377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$1,249.00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4024" y="3822312"/>
            <a:ext cx="727710" cy="727710"/>
            <a:chOff x="44024" y="382231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82591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9369" y="3867645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41719" y="0"/>
                  </a:moveTo>
                  <a:lnTo>
                    <a:pt x="4171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20954">
                  <a:moveTo>
                    <a:pt x="93903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lnTo>
                    <a:pt x="93903" y="0"/>
                  </a:lnTo>
                  <a:close/>
                </a:path>
                <a:path w="636905" h="20954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36905" h="20954">
                  <a:moveTo>
                    <a:pt x="198259" y="0"/>
                  </a:moveTo>
                  <a:lnTo>
                    <a:pt x="198259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  <a:path w="636905" h="20954">
                  <a:moveTo>
                    <a:pt x="333908" y="10439"/>
                  </a:moveTo>
                  <a:lnTo>
                    <a:pt x="323481" y="10439"/>
                  </a:lnTo>
                  <a:lnTo>
                    <a:pt x="313042" y="10439"/>
                  </a:lnTo>
                  <a:lnTo>
                    <a:pt x="313042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36905" h="20954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54787" y="10439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20954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20954">
                  <a:moveTo>
                    <a:pt x="479996" y="0"/>
                  </a:moveTo>
                  <a:lnTo>
                    <a:pt x="469557" y="0"/>
                  </a:lnTo>
                  <a:lnTo>
                    <a:pt x="469557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0"/>
                  </a:lnTo>
                  <a:close/>
                </a:path>
                <a:path w="636905" h="20954">
                  <a:moveTo>
                    <a:pt x="490435" y="10439"/>
                  </a:move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close/>
                </a:path>
                <a:path w="636905" h="20954">
                  <a:moveTo>
                    <a:pt x="521741" y="10439"/>
                  </a:move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42607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36524" y="0"/>
                  </a:ln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9369" y="387808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20954">
                  <a:moveTo>
                    <a:pt x="146088" y="10439"/>
                  </a:move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close/>
                </a:path>
                <a:path w="636905" h="20954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36905" h="20954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8056" y="3893743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0" y="0"/>
                  </a:moveTo>
                  <a:lnTo>
                    <a:pt x="187833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9369" y="3888524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20954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20954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20954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20954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20954">
                  <a:moveTo>
                    <a:pt x="166954" y="10426"/>
                  </a:moveTo>
                  <a:lnTo>
                    <a:pt x="166954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66954" y="20866"/>
                  </a:lnTo>
                  <a:lnTo>
                    <a:pt x="166954" y="10426"/>
                  </a:lnTo>
                  <a:close/>
                </a:path>
                <a:path w="636905" h="20954">
                  <a:moveTo>
                    <a:pt x="198259" y="10426"/>
                  </a:move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26"/>
                  </a:lnTo>
                  <a:close/>
                </a:path>
                <a:path w="636905" h="20954">
                  <a:moveTo>
                    <a:pt x="250431" y="10426"/>
                  </a:moveTo>
                  <a:lnTo>
                    <a:pt x="239991" y="1042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26"/>
                  </a:lnTo>
                  <a:close/>
                </a:path>
                <a:path w="636905" h="20954">
                  <a:moveTo>
                    <a:pt x="271284" y="10426"/>
                  </a:moveTo>
                  <a:lnTo>
                    <a:pt x="260858" y="10426"/>
                  </a:lnTo>
                  <a:lnTo>
                    <a:pt x="260858" y="20866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20954">
                  <a:moveTo>
                    <a:pt x="302602" y="10426"/>
                  </a:moveTo>
                  <a:lnTo>
                    <a:pt x="292176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26"/>
                  </a:lnTo>
                  <a:close/>
                </a:path>
                <a:path w="636905" h="20954">
                  <a:moveTo>
                    <a:pt x="344347" y="10426"/>
                  </a:moveTo>
                  <a:lnTo>
                    <a:pt x="333908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26"/>
                  </a:lnTo>
                  <a:close/>
                </a:path>
                <a:path w="636905" h="20954">
                  <a:moveTo>
                    <a:pt x="396519" y="10426"/>
                  </a:moveTo>
                  <a:lnTo>
                    <a:pt x="386080" y="10426"/>
                  </a:lnTo>
                  <a:lnTo>
                    <a:pt x="375653" y="10426"/>
                  </a:lnTo>
                  <a:lnTo>
                    <a:pt x="365213" y="10426"/>
                  </a:lnTo>
                  <a:lnTo>
                    <a:pt x="365213" y="20866"/>
                  </a:lnTo>
                  <a:lnTo>
                    <a:pt x="375640" y="20866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26"/>
                  </a:lnTo>
                  <a:close/>
                </a:path>
                <a:path w="636905" h="20954">
                  <a:moveTo>
                    <a:pt x="459130" y="10426"/>
                  </a:move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20954">
                  <a:moveTo>
                    <a:pt x="500862" y="10426"/>
                  </a:moveTo>
                  <a:lnTo>
                    <a:pt x="490435" y="10426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20954">
                  <a:moveTo>
                    <a:pt x="553046" y="0"/>
                  </a:moveTo>
                  <a:lnTo>
                    <a:pt x="553046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20954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20954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20954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0232" y="3904170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>
                  <a:moveTo>
                    <a:pt x="0" y="0"/>
                  </a:moveTo>
                  <a:lnTo>
                    <a:pt x="13566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9369" y="3909390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52171" y="0"/>
                  </a:move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52171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88" y="20878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208699" y="10439"/>
                  </a:moveTo>
                  <a:lnTo>
                    <a:pt x="198259" y="10439"/>
                  </a:lnTo>
                  <a:lnTo>
                    <a:pt x="198259" y="20878"/>
                  </a:lnTo>
                  <a:lnTo>
                    <a:pt x="208699" y="20878"/>
                  </a:lnTo>
                  <a:lnTo>
                    <a:pt x="208699" y="10439"/>
                  </a:lnTo>
                  <a:close/>
                </a:path>
                <a:path w="636905" h="31750">
                  <a:moveTo>
                    <a:pt x="229565" y="0"/>
                  </a:moveTo>
                  <a:lnTo>
                    <a:pt x="219125" y="0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29565" y="0"/>
                  </a:lnTo>
                  <a:close/>
                </a:path>
                <a:path w="636905" h="31750">
                  <a:moveTo>
                    <a:pt x="240004" y="10439"/>
                  </a:moveTo>
                  <a:lnTo>
                    <a:pt x="229565" y="10439"/>
                  </a:lnTo>
                  <a:lnTo>
                    <a:pt x="229565" y="20878"/>
                  </a:lnTo>
                  <a:lnTo>
                    <a:pt x="240004" y="20878"/>
                  </a:lnTo>
                  <a:lnTo>
                    <a:pt x="240004" y="10439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31750">
                  <a:moveTo>
                    <a:pt x="375653" y="10439"/>
                  </a:moveTo>
                  <a:lnTo>
                    <a:pt x="365213" y="10439"/>
                  </a:lnTo>
                  <a:lnTo>
                    <a:pt x="354787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38264" y="0"/>
                  </a:move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38264" y="0"/>
                  </a:lnTo>
                  <a:close/>
                </a:path>
                <a:path w="636905" h="31750">
                  <a:moveTo>
                    <a:pt x="500862" y="0"/>
                  </a:moveTo>
                  <a:lnTo>
                    <a:pt x="490423" y="0"/>
                  </a:lnTo>
                  <a:lnTo>
                    <a:pt x="490423" y="10439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9796" y="3935476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10">
                  <a:moveTo>
                    <a:pt x="0" y="0"/>
                  </a:moveTo>
                  <a:lnTo>
                    <a:pt x="62609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72847" y="3940695"/>
              <a:ext cx="73660" cy="10795"/>
            </a:xfrm>
            <a:custGeom>
              <a:avLst/>
              <a:gdLst/>
              <a:ahLst/>
              <a:cxnLst/>
              <a:rect l="l" t="t" r="r" b="b"/>
              <a:pathLst>
                <a:path w="73660" h="10795">
                  <a:moveTo>
                    <a:pt x="20853" y="0"/>
                  </a:moveTo>
                  <a:lnTo>
                    <a:pt x="10426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20853" y="10439"/>
                  </a:lnTo>
                  <a:lnTo>
                    <a:pt x="20853" y="0"/>
                  </a:lnTo>
                  <a:close/>
                </a:path>
                <a:path w="73660" h="10795">
                  <a:moveTo>
                    <a:pt x="31305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305" y="10439"/>
                  </a:lnTo>
                  <a:lnTo>
                    <a:pt x="31305" y="0"/>
                  </a:lnTo>
                  <a:close/>
                </a:path>
                <a:path w="73660" h="10795">
                  <a:moveTo>
                    <a:pt x="73037" y="0"/>
                  </a:moveTo>
                  <a:lnTo>
                    <a:pt x="62598" y="0"/>
                  </a:lnTo>
                  <a:lnTo>
                    <a:pt x="62598" y="10439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45884" y="3945915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9369" y="394069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156514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25209" y="10439"/>
                  </a:lnTo>
                  <a:lnTo>
                    <a:pt x="125209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14" y="20878"/>
                  </a:lnTo>
                  <a:lnTo>
                    <a:pt x="156514" y="10439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50431" y="31305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20866"/>
                  </a:moveTo>
                  <a:lnTo>
                    <a:pt x="260858" y="20866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31750">
                  <a:moveTo>
                    <a:pt x="281736" y="20866"/>
                  </a:move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close/>
                </a:path>
                <a:path w="636905" h="3175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81" y="31305"/>
                  </a:lnTo>
                  <a:lnTo>
                    <a:pt x="323481" y="20878"/>
                  </a:lnTo>
                  <a:lnTo>
                    <a:pt x="333908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42607" y="0"/>
                  </a:ln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10439"/>
                  </a:move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close/>
                </a:path>
                <a:path w="636905" h="31750">
                  <a:moveTo>
                    <a:pt x="605218" y="10439"/>
                  </a:moveTo>
                  <a:lnTo>
                    <a:pt x="594779" y="10439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69" y="3961561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41719" y="20866"/>
                  </a:moveTo>
                  <a:lnTo>
                    <a:pt x="31292" y="20866"/>
                  </a:lnTo>
                  <a:lnTo>
                    <a:pt x="31292" y="10439"/>
                  </a:lnTo>
                  <a:lnTo>
                    <a:pt x="20866" y="10439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1595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1595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15950" h="31750">
                  <a:moveTo>
                    <a:pt x="114782" y="20866"/>
                  </a:move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14782" y="20866"/>
                  </a:lnTo>
                  <a:close/>
                </a:path>
                <a:path w="615950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25209" y="20866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1595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15950" h="31750">
                  <a:moveTo>
                    <a:pt x="219125" y="20866"/>
                  </a:moveTo>
                  <a:lnTo>
                    <a:pt x="208699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15950" h="31750">
                  <a:moveTo>
                    <a:pt x="271284" y="10439"/>
                  </a:moveTo>
                  <a:lnTo>
                    <a:pt x="271284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15950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292176" y="20866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15950" h="31750">
                  <a:moveTo>
                    <a:pt x="365213" y="10439"/>
                  </a:move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42" y="0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78"/>
                  </a:lnTo>
                  <a:lnTo>
                    <a:pt x="365213" y="20878"/>
                  </a:lnTo>
                  <a:lnTo>
                    <a:pt x="365213" y="10439"/>
                  </a:lnTo>
                  <a:close/>
                </a:path>
                <a:path w="615950" h="31750">
                  <a:moveTo>
                    <a:pt x="396519" y="0"/>
                  </a:move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15950" h="3175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448691" y="10439"/>
                  </a:lnTo>
                  <a:lnTo>
                    <a:pt x="448691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59130" y="20878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15950" h="31750">
                  <a:moveTo>
                    <a:pt x="542607" y="10439"/>
                  </a:move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close/>
                </a:path>
                <a:path w="615950" h="31750">
                  <a:moveTo>
                    <a:pt x="615645" y="0"/>
                  </a:moveTo>
                  <a:lnTo>
                    <a:pt x="605218" y="0"/>
                  </a:lnTo>
                  <a:lnTo>
                    <a:pt x="594779" y="0"/>
                  </a:lnTo>
                  <a:lnTo>
                    <a:pt x="594779" y="10439"/>
                  </a:lnTo>
                  <a:lnTo>
                    <a:pt x="584352" y="10439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39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9796" y="398242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26110" h="31750">
                  <a:moveTo>
                    <a:pt x="20866" y="10439"/>
                  </a:moveTo>
                  <a:lnTo>
                    <a:pt x="10439" y="10439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10439"/>
                  </a:lnTo>
                  <a:close/>
                </a:path>
                <a:path w="626110" h="3175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41744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73050" y="20878"/>
                  </a:lnTo>
                  <a:lnTo>
                    <a:pt x="73050" y="10439"/>
                  </a:lnTo>
                  <a:lnTo>
                    <a:pt x="62611" y="10439"/>
                  </a:lnTo>
                  <a:lnTo>
                    <a:pt x="62611" y="20878"/>
                  </a:lnTo>
                  <a:lnTo>
                    <a:pt x="62611" y="31318"/>
                  </a:lnTo>
                  <a:lnTo>
                    <a:pt x="73050" y="3131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26110" h="31750">
                  <a:moveTo>
                    <a:pt x="104355" y="20878"/>
                  </a:move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04355" y="20878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35661" y="20878"/>
                  </a:moveTo>
                  <a:lnTo>
                    <a:pt x="125222" y="20878"/>
                  </a:lnTo>
                  <a:lnTo>
                    <a:pt x="125222" y="31318"/>
                  </a:lnTo>
                  <a:lnTo>
                    <a:pt x="135661" y="31318"/>
                  </a:lnTo>
                  <a:lnTo>
                    <a:pt x="135661" y="20878"/>
                  </a:lnTo>
                  <a:close/>
                </a:path>
                <a:path w="626110" h="31750">
                  <a:moveTo>
                    <a:pt x="208699" y="20878"/>
                  </a:moveTo>
                  <a:lnTo>
                    <a:pt x="198272" y="20878"/>
                  </a:lnTo>
                  <a:lnTo>
                    <a:pt x="187833" y="20878"/>
                  </a:lnTo>
                  <a:lnTo>
                    <a:pt x="187833" y="10439"/>
                  </a:lnTo>
                  <a:lnTo>
                    <a:pt x="177393" y="10439"/>
                  </a:ln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close/>
                </a:path>
                <a:path w="626110" h="31750">
                  <a:moveTo>
                    <a:pt x="219138" y="10439"/>
                  </a:moveTo>
                  <a:lnTo>
                    <a:pt x="208699" y="10439"/>
                  </a:lnTo>
                  <a:lnTo>
                    <a:pt x="208699" y="20878"/>
                  </a:lnTo>
                  <a:lnTo>
                    <a:pt x="219138" y="20878"/>
                  </a:lnTo>
                  <a:lnTo>
                    <a:pt x="219138" y="10439"/>
                  </a:lnTo>
                  <a:close/>
                </a:path>
                <a:path w="626110" h="31750">
                  <a:moveTo>
                    <a:pt x="240004" y="20878"/>
                  </a:moveTo>
                  <a:lnTo>
                    <a:pt x="229577" y="20878"/>
                  </a:lnTo>
                  <a:lnTo>
                    <a:pt x="219138" y="20878"/>
                  </a:lnTo>
                  <a:lnTo>
                    <a:pt x="219138" y="31318"/>
                  </a:lnTo>
                  <a:lnTo>
                    <a:pt x="229565" y="31318"/>
                  </a:lnTo>
                  <a:lnTo>
                    <a:pt x="240004" y="31318"/>
                  </a:lnTo>
                  <a:lnTo>
                    <a:pt x="240004" y="20878"/>
                  </a:lnTo>
                  <a:close/>
                </a:path>
                <a:path w="626110" h="31750">
                  <a:moveTo>
                    <a:pt x="260858" y="10439"/>
                  </a:moveTo>
                  <a:lnTo>
                    <a:pt x="250431" y="10439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60858" y="20878"/>
                  </a:lnTo>
                  <a:lnTo>
                    <a:pt x="260858" y="10439"/>
                  </a:lnTo>
                  <a:close/>
                </a:path>
                <a:path w="626110" h="31750">
                  <a:moveTo>
                    <a:pt x="292176" y="20878"/>
                  </a:moveTo>
                  <a:lnTo>
                    <a:pt x="281749" y="20878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26110" h="31750">
                  <a:moveTo>
                    <a:pt x="302615" y="10439"/>
                  </a:moveTo>
                  <a:lnTo>
                    <a:pt x="292176" y="10439"/>
                  </a:lnTo>
                  <a:lnTo>
                    <a:pt x="292176" y="20878"/>
                  </a:lnTo>
                  <a:lnTo>
                    <a:pt x="302615" y="20878"/>
                  </a:lnTo>
                  <a:lnTo>
                    <a:pt x="302615" y="10439"/>
                  </a:lnTo>
                  <a:close/>
                </a:path>
                <a:path w="626110" h="31750">
                  <a:moveTo>
                    <a:pt x="333921" y="10439"/>
                  </a:moveTo>
                  <a:lnTo>
                    <a:pt x="323481" y="10439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close/>
                </a:path>
                <a:path w="626110" h="31750">
                  <a:moveTo>
                    <a:pt x="344360" y="20878"/>
                  </a:moveTo>
                  <a:lnTo>
                    <a:pt x="333921" y="20878"/>
                  </a:lnTo>
                  <a:lnTo>
                    <a:pt x="333921" y="31318"/>
                  </a:lnTo>
                  <a:lnTo>
                    <a:pt x="344360" y="31318"/>
                  </a:lnTo>
                  <a:lnTo>
                    <a:pt x="344360" y="20878"/>
                  </a:lnTo>
                  <a:close/>
                </a:path>
                <a:path w="626110" h="31750">
                  <a:moveTo>
                    <a:pt x="417398" y="20878"/>
                  </a:moveTo>
                  <a:lnTo>
                    <a:pt x="406958" y="20878"/>
                  </a:lnTo>
                  <a:lnTo>
                    <a:pt x="396532" y="20878"/>
                  </a:lnTo>
                  <a:lnTo>
                    <a:pt x="386092" y="20878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65226" y="10439"/>
                  </a:lnTo>
                  <a:lnTo>
                    <a:pt x="354787" y="10439"/>
                  </a:lnTo>
                  <a:lnTo>
                    <a:pt x="354787" y="20878"/>
                  </a:lnTo>
                  <a:lnTo>
                    <a:pt x="354787" y="31318"/>
                  </a:lnTo>
                  <a:lnTo>
                    <a:pt x="365226" y="31318"/>
                  </a:lnTo>
                  <a:lnTo>
                    <a:pt x="365226" y="20878"/>
                  </a:lnTo>
                  <a:lnTo>
                    <a:pt x="375653" y="20878"/>
                  </a:lnTo>
                  <a:lnTo>
                    <a:pt x="375653" y="31318"/>
                  </a:lnTo>
                  <a:lnTo>
                    <a:pt x="386092" y="3131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17398" y="31318"/>
                  </a:lnTo>
                  <a:lnTo>
                    <a:pt x="417398" y="20878"/>
                  </a:lnTo>
                  <a:close/>
                </a:path>
                <a:path w="626110" h="31750">
                  <a:moveTo>
                    <a:pt x="553046" y="0"/>
                  </a:move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21741" y="10439"/>
                  </a:lnTo>
                  <a:lnTo>
                    <a:pt x="521741" y="20878"/>
                  </a:lnTo>
                  <a:lnTo>
                    <a:pt x="511314" y="20878"/>
                  </a:lnTo>
                  <a:lnTo>
                    <a:pt x="511314" y="10439"/>
                  </a:lnTo>
                  <a:lnTo>
                    <a:pt x="521741" y="10439"/>
                  </a:lnTo>
                  <a:lnTo>
                    <a:pt x="521741" y="0"/>
                  </a:lnTo>
                  <a:lnTo>
                    <a:pt x="511314" y="0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90435" y="10439"/>
                  </a:lnTo>
                  <a:lnTo>
                    <a:pt x="480009" y="10439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59143" y="0"/>
                  </a:lnTo>
                  <a:lnTo>
                    <a:pt x="448703" y="0"/>
                  </a:lnTo>
                  <a:lnTo>
                    <a:pt x="438264" y="0"/>
                  </a:lnTo>
                  <a:lnTo>
                    <a:pt x="438264" y="10439"/>
                  </a:lnTo>
                  <a:lnTo>
                    <a:pt x="427837" y="10439"/>
                  </a:lnTo>
                  <a:lnTo>
                    <a:pt x="417398" y="10439"/>
                  </a:lnTo>
                  <a:lnTo>
                    <a:pt x="417398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48703" y="20878"/>
                  </a:lnTo>
                  <a:lnTo>
                    <a:pt x="448703" y="10439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59130" y="31318"/>
                  </a:lnTo>
                  <a:lnTo>
                    <a:pt x="469569" y="3131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500875" y="20878"/>
                  </a:lnTo>
                  <a:lnTo>
                    <a:pt x="500875" y="31318"/>
                  </a:lnTo>
                  <a:lnTo>
                    <a:pt x="511302" y="31318"/>
                  </a:lnTo>
                  <a:lnTo>
                    <a:pt x="521741" y="31318"/>
                  </a:lnTo>
                  <a:lnTo>
                    <a:pt x="532180" y="31318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39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26110" h="31750">
                  <a:moveTo>
                    <a:pt x="563486" y="10439"/>
                  </a:moveTo>
                  <a:lnTo>
                    <a:pt x="553046" y="10439"/>
                  </a:lnTo>
                  <a:lnTo>
                    <a:pt x="553046" y="20878"/>
                  </a:lnTo>
                  <a:lnTo>
                    <a:pt x="563486" y="20878"/>
                  </a:lnTo>
                  <a:lnTo>
                    <a:pt x="563486" y="10439"/>
                  </a:lnTo>
                  <a:close/>
                </a:path>
                <a:path w="626110" h="31750">
                  <a:moveTo>
                    <a:pt x="573925" y="20878"/>
                  </a:moveTo>
                  <a:lnTo>
                    <a:pt x="563486" y="20878"/>
                  </a:lnTo>
                  <a:lnTo>
                    <a:pt x="563486" y="31318"/>
                  </a:lnTo>
                  <a:lnTo>
                    <a:pt x="573925" y="31318"/>
                  </a:lnTo>
                  <a:lnTo>
                    <a:pt x="573925" y="20878"/>
                  </a:lnTo>
                  <a:close/>
                </a:path>
                <a:path w="626110" h="31750">
                  <a:moveTo>
                    <a:pt x="615657" y="0"/>
                  </a:moveTo>
                  <a:lnTo>
                    <a:pt x="615657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94779" y="20878"/>
                  </a:lnTo>
                  <a:lnTo>
                    <a:pt x="605218" y="20878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  <a:path w="626110" h="31750">
                  <a:moveTo>
                    <a:pt x="626097" y="20878"/>
                  </a:moveTo>
                  <a:lnTo>
                    <a:pt x="615657" y="20878"/>
                  </a:lnTo>
                  <a:lnTo>
                    <a:pt x="615657" y="31318"/>
                  </a:lnTo>
                  <a:lnTo>
                    <a:pt x="626097" y="31318"/>
                  </a:lnTo>
                  <a:lnTo>
                    <a:pt x="626097" y="208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9369" y="4003306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52171" y="31305"/>
                  </a:moveTo>
                  <a:lnTo>
                    <a:pt x="41732" y="31305"/>
                  </a:lnTo>
                  <a:lnTo>
                    <a:pt x="41732" y="41744"/>
                  </a:lnTo>
                  <a:lnTo>
                    <a:pt x="52171" y="41744"/>
                  </a:lnTo>
                  <a:lnTo>
                    <a:pt x="52171" y="31305"/>
                  </a:lnTo>
                  <a:close/>
                </a:path>
                <a:path w="636905" h="41910">
                  <a:moveTo>
                    <a:pt x="52171" y="10426"/>
                  </a:move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52171" y="10426"/>
                  </a:lnTo>
                  <a:close/>
                </a:path>
                <a:path w="636905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104330" y="31305"/>
                  </a:move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close/>
                </a:path>
                <a:path w="636905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41910">
                  <a:moveTo>
                    <a:pt x="125222" y="10426"/>
                  </a:move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04343" y="41744"/>
                  </a:lnTo>
                  <a:lnTo>
                    <a:pt x="114782" y="41744"/>
                  </a:lnTo>
                  <a:lnTo>
                    <a:pt x="125222" y="41744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36905" h="41910">
                  <a:moveTo>
                    <a:pt x="177393" y="31305"/>
                  </a:moveTo>
                  <a:lnTo>
                    <a:pt x="166954" y="31305"/>
                  </a:lnTo>
                  <a:lnTo>
                    <a:pt x="166954" y="41744"/>
                  </a:lnTo>
                  <a:lnTo>
                    <a:pt x="177393" y="41744"/>
                  </a:lnTo>
                  <a:lnTo>
                    <a:pt x="177393" y="31305"/>
                  </a:lnTo>
                  <a:close/>
                </a:path>
                <a:path w="636905" h="41910">
                  <a:moveTo>
                    <a:pt x="219125" y="31305"/>
                  </a:moveTo>
                  <a:lnTo>
                    <a:pt x="208686" y="31305"/>
                  </a:lnTo>
                  <a:lnTo>
                    <a:pt x="208686" y="41744"/>
                  </a:lnTo>
                  <a:lnTo>
                    <a:pt x="219125" y="41744"/>
                  </a:lnTo>
                  <a:lnTo>
                    <a:pt x="219125" y="31305"/>
                  </a:lnTo>
                  <a:close/>
                </a:path>
                <a:path w="636905" h="41910">
                  <a:moveTo>
                    <a:pt x="219125" y="10426"/>
                  </a:moveTo>
                  <a:lnTo>
                    <a:pt x="219125" y="10426"/>
                  </a:lnTo>
                  <a:lnTo>
                    <a:pt x="156514" y="10426"/>
                  </a:lnTo>
                  <a:lnTo>
                    <a:pt x="156514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66954" y="20866"/>
                  </a:lnTo>
                  <a:lnTo>
                    <a:pt x="177380" y="20866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87820" y="41744"/>
                  </a:lnTo>
                  <a:lnTo>
                    <a:pt x="198259" y="41744"/>
                  </a:lnTo>
                  <a:lnTo>
                    <a:pt x="198259" y="31305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19125" y="20866"/>
                  </a:lnTo>
                  <a:lnTo>
                    <a:pt x="219125" y="10426"/>
                  </a:lnTo>
                  <a:close/>
                </a:path>
                <a:path w="636905" h="41910">
                  <a:moveTo>
                    <a:pt x="229565" y="20866"/>
                  </a:moveTo>
                  <a:lnTo>
                    <a:pt x="219125" y="20866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close/>
                </a:path>
                <a:path w="636905" h="41910">
                  <a:moveTo>
                    <a:pt x="260870" y="31305"/>
                  </a:moveTo>
                  <a:lnTo>
                    <a:pt x="250431" y="31305"/>
                  </a:lnTo>
                  <a:lnTo>
                    <a:pt x="250431" y="41744"/>
                  </a:lnTo>
                  <a:lnTo>
                    <a:pt x="260870" y="41744"/>
                  </a:lnTo>
                  <a:lnTo>
                    <a:pt x="260870" y="31305"/>
                  </a:lnTo>
                  <a:close/>
                </a:path>
                <a:path w="636905" h="41910">
                  <a:moveTo>
                    <a:pt x="260870" y="10426"/>
                  </a:move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36905" h="41910">
                  <a:moveTo>
                    <a:pt x="313042" y="10426"/>
                  </a:moveTo>
                  <a:lnTo>
                    <a:pt x="302602" y="10426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13042" y="10426"/>
                  </a:lnTo>
                  <a:close/>
                </a:path>
                <a:path w="636905" h="41910">
                  <a:moveTo>
                    <a:pt x="333908" y="31305"/>
                  </a:moveTo>
                  <a:lnTo>
                    <a:pt x="323481" y="31305"/>
                  </a:lnTo>
                  <a:lnTo>
                    <a:pt x="323481" y="20866"/>
                  </a:lnTo>
                  <a:lnTo>
                    <a:pt x="313042" y="20866"/>
                  </a:lnTo>
                  <a:lnTo>
                    <a:pt x="313042" y="31305"/>
                  </a:lnTo>
                  <a:lnTo>
                    <a:pt x="302602" y="31305"/>
                  </a:lnTo>
                  <a:lnTo>
                    <a:pt x="292176" y="31305"/>
                  </a:lnTo>
                  <a:lnTo>
                    <a:pt x="281736" y="31305"/>
                  </a:lnTo>
                  <a:lnTo>
                    <a:pt x="271297" y="31305"/>
                  </a:lnTo>
                  <a:lnTo>
                    <a:pt x="271297" y="41744"/>
                  </a:lnTo>
                  <a:lnTo>
                    <a:pt x="333908" y="41744"/>
                  </a:lnTo>
                  <a:lnTo>
                    <a:pt x="333908" y="31305"/>
                  </a:lnTo>
                  <a:close/>
                </a:path>
                <a:path w="636905" h="41910">
                  <a:moveTo>
                    <a:pt x="365213" y="20866"/>
                  </a:move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65213" y="20866"/>
                  </a:lnTo>
                  <a:close/>
                </a:path>
                <a:path w="636905" h="41910">
                  <a:moveTo>
                    <a:pt x="396519" y="31305"/>
                  </a:moveTo>
                  <a:lnTo>
                    <a:pt x="386080" y="31305"/>
                  </a:lnTo>
                  <a:lnTo>
                    <a:pt x="386080" y="20866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75640" y="31305"/>
                  </a:lnTo>
                  <a:lnTo>
                    <a:pt x="375640" y="41744"/>
                  </a:lnTo>
                  <a:lnTo>
                    <a:pt x="386080" y="41744"/>
                  </a:lnTo>
                  <a:lnTo>
                    <a:pt x="396519" y="41744"/>
                  </a:lnTo>
                  <a:lnTo>
                    <a:pt x="396519" y="31305"/>
                  </a:lnTo>
                  <a:close/>
                </a:path>
                <a:path w="636905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396519" y="31305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66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41910">
                  <a:moveTo>
                    <a:pt x="563473" y="20866"/>
                  </a:moveTo>
                  <a:lnTo>
                    <a:pt x="553046" y="2086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00862" y="31305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66"/>
                  </a:lnTo>
                  <a:close/>
                </a:path>
                <a:path w="636905" h="41910">
                  <a:moveTo>
                    <a:pt x="594779" y="20866"/>
                  </a:moveTo>
                  <a:lnTo>
                    <a:pt x="584352" y="20866"/>
                  </a:lnTo>
                  <a:lnTo>
                    <a:pt x="584352" y="10426"/>
                  </a:lnTo>
                  <a:lnTo>
                    <a:pt x="573913" y="10426"/>
                  </a:lnTo>
                  <a:lnTo>
                    <a:pt x="563473" y="10426"/>
                  </a:lnTo>
                  <a:lnTo>
                    <a:pt x="563473" y="2086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close/>
                </a:path>
                <a:path w="636905" h="41910">
                  <a:moveTo>
                    <a:pt x="636524" y="20866"/>
                  </a:moveTo>
                  <a:lnTo>
                    <a:pt x="626084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9369" y="4034612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62598" y="10426"/>
                  </a:moveTo>
                  <a:lnTo>
                    <a:pt x="52171" y="1042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56514" y="10426"/>
                  </a:moveTo>
                  <a:lnTo>
                    <a:pt x="146075" y="10426"/>
                  </a:lnTo>
                  <a:lnTo>
                    <a:pt x="146075" y="20866"/>
                  </a:lnTo>
                  <a:lnTo>
                    <a:pt x="156514" y="20866"/>
                  </a:lnTo>
                  <a:lnTo>
                    <a:pt x="156514" y="10426"/>
                  </a:lnTo>
                  <a:close/>
                </a:path>
                <a:path w="636905" h="31750">
                  <a:moveTo>
                    <a:pt x="187820" y="20866"/>
                  </a:moveTo>
                  <a:lnTo>
                    <a:pt x="177380" y="20866"/>
                  </a:lnTo>
                  <a:lnTo>
                    <a:pt x="177380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36905" h="31750">
                  <a:moveTo>
                    <a:pt x="271284" y="10426"/>
                  </a:moveTo>
                  <a:lnTo>
                    <a:pt x="271284" y="10426"/>
                  </a:lnTo>
                  <a:lnTo>
                    <a:pt x="187820" y="1042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lnTo>
                    <a:pt x="271284" y="10426"/>
                  </a:lnTo>
                  <a:close/>
                </a:path>
                <a:path w="636905" h="31750">
                  <a:moveTo>
                    <a:pt x="281736" y="10426"/>
                  </a:moveTo>
                  <a:lnTo>
                    <a:pt x="271297" y="1042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66"/>
                  </a:lnTo>
                  <a:lnTo>
                    <a:pt x="281736" y="10426"/>
                  </a:lnTo>
                  <a:close/>
                </a:path>
                <a:path w="636905" h="31750">
                  <a:moveTo>
                    <a:pt x="333908" y="20866"/>
                  </a:moveTo>
                  <a:lnTo>
                    <a:pt x="323481" y="2086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292163" y="1042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02602" y="20866"/>
                  </a:lnTo>
                  <a:lnTo>
                    <a:pt x="313042" y="20866"/>
                  </a:lnTo>
                  <a:lnTo>
                    <a:pt x="323456" y="20866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33908" y="20866"/>
                  </a:lnTo>
                  <a:close/>
                </a:path>
                <a:path w="636905" h="3175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36905" h="3175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31750">
                  <a:moveTo>
                    <a:pt x="500862" y="20866"/>
                  </a:moveTo>
                  <a:lnTo>
                    <a:pt x="490435" y="20866"/>
                  </a:lnTo>
                  <a:lnTo>
                    <a:pt x="490435" y="10426"/>
                  </a:lnTo>
                  <a:lnTo>
                    <a:pt x="479996" y="10426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26"/>
                  </a:ln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26"/>
                  </a:lnTo>
                  <a:lnTo>
                    <a:pt x="375640" y="10426"/>
                  </a:lnTo>
                  <a:lnTo>
                    <a:pt x="375640" y="20866"/>
                  </a:lnTo>
                  <a:lnTo>
                    <a:pt x="365213" y="20866"/>
                  </a:lnTo>
                  <a:lnTo>
                    <a:pt x="365213" y="10426"/>
                  </a:lnTo>
                  <a:lnTo>
                    <a:pt x="354787" y="10426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54774" y="20866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lnTo>
                    <a:pt x="386080" y="20866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448691" y="31305"/>
                  </a:lnTo>
                  <a:lnTo>
                    <a:pt x="459130" y="31305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26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32168" y="20866"/>
                  </a:moveTo>
                  <a:lnTo>
                    <a:pt x="521728" y="20866"/>
                  </a:lnTo>
                  <a:lnTo>
                    <a:pt x="521728" y="31305"/>
                  </a:lnTo>
                  <a:lnTo>
                    <a:pt x="532168" y="31305"/>
                  </a:lnTo>
                  <a:lnTo>
                    <a:pt x="532168" y="20866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0"/>
                  </a:moveTo>
                  <a:lnTo>
                    <a:pt x="584339" y="0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31977" y="4055478"/>
              <a:ext cx="93980" cy="10795"/>
            </a:xfrm>
            <a:custGeom>
              <a:avLst/>
              <a:gdLst/>
              <a:ahLst/>
              <a:cxnLst/>
              <a:rect l="l" t="t" r="r" b="b"/>
              <a:pathLst>
                <a:path w="93979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93979" h="10795">
                  <a:moveTo>
                    <a:pt x="41744" y="0"/>
                  </a:moveTo>
                  <a:lnTo>
                    <a:pt x="31305" y="0"/>
                  </a:lnTo>
                  <a:lnTo>
                    <a:pt x="31305" y="10439"/>
                  </a:lnTo>
                  <a:lnTo>
                    <a:pt x="41744" y="10439"/>
                  </a:lnTo>
                  <a:lnTo>
                    <a:pt x="41744" y="0"/>
                  </a:lnTo>
                  <a:close/>
                </a:path>
                <a:path w="93979" h="10795">
                  <a:moveTo>
                    <a:pt x="62611" y="0"/>
                  </a:moveTo>
                  <a:lnTo>
                    <a:pt x="52171" y="0"/>
                  </a:lnTo>
                  <a:lnTo>
                    <a:pt x="52171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93979" h="10795">
                  <a:moveTo>
                    <a:pt x="93916" y="0"/>
                  </a:move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0236" y="4071137"/>
              <a:ext cx="156845" cy="0"/>
            </a:xfrm>
            <a:custGeom>
              <a:avLst/>
              <a:gdLst/>
              <a:ahLst/>
              <a:cxnLst/>
              <a:rect l="l" t="t" r="r" b="b"/>
              <a:pathLst>
                <a:path w="156845">
                  <a:moveTo>
                    <a:pt x="0" y="0"/>
                  </a:moveTo>
                  <a:lnTo>
                    <a:pt x="156527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796" y="4065917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31292" y="20866"/>
                  </a:moveTo>
                  <a:lnTo>
                    <a:pt x="20866" y="20866"/>
                  </a:lnTo>
                  <a:lnTo>
                    <a:pt x="10439" y="20866"/>
                  </a:ln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26110" h="31750">
                  <a:moveTo>
                    <a:pt x="62598" y="10426"/>
                  </a:moveTo>
                  <a:lnTo>
                    <a:pt x="52171" y="10426"/>
                  </a:lnTo>
                  <a:lnTo>
                    <a:pt x="41744" y="10426"/>
                  </a:lnTo>
                  <a:lnTo>
                    <a:pt x="41744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26"/>
                  </a:lnTo>
                  <a:close/>
                </a:path>
                <a:path w="626110" h="31750">
                  <a:moveTo>
                    <a:pt x="83477" y="10426"/>
                  </a:moveTo>
                  <a:lnTo>
                    <a:pt x="73050" y="10426"/>
                  </a:lnTo>
                  <a:lnTo>
                    <a:pt x="73050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26110" h="31750">
                  <a:moveTo>
                    <a:pt x="125222" y="10426"/>
                  </a:moveTo>
                  <a:lnTo>
                    <a:pt x="114795" y="10426"/>
                  </a:lnTo>
                  <a:lnTo>
                    <a:pt x="104355" y="10426"/>
                  </a:lnTo>
                  <a:lnTo>
                    <a:pt x="104355" y="20866"/>
                  </a:lnTo>
                  <a:lnTo>
                    <a:pt x="114782" y="20866"/>
                  </a:lnTo>
                  <a:lnTo>
                    <a:pt x="125222" y="20866"/>
                  </a:lnTo>
                  <a:lnTo>
                    <a:pt x="125222" y="10426"/>
                  </a:lnTo>
                  <a:close/>
                </a:path>
                <a:path w="626110" h="31750">
                  <a:moveTo>
                    <a:pt x="250444" y="0"/>
                  </a:moveTo>
                  <a:lnTo>
                    <a:pt x="240004" y="0"/>
                  </a:lnTo>
                  <a:lnTo>
                    <a:pt x="229577" y="0"/>
                  </a:lnTo>
                  <a:lnTo>
                    <a:pt x="219138" y="0"/>
                  </a:lnTo>
                  <a:lnTo>
                    <a:pt x="219138" y="10426"/>
                  </a:lnTo>
                  <a:lnTo>
                    <a:pt x="208699" y="10426"/>
                  </a:lnTo>
                  <a:lnTo>
                    <a:pt x="208699" y="20866"/>
                  </a:lnTo>
                  <a:lnTo>
                    <a:pt x="198272" y="20866"/>
                  </a:lnTo>
                  <a:lnTo>
                    <a:pt x="198272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33" y="10426"/>
                  </a:lnTo>
                  <a:lnTo>
                    <a:pt x="177393" y="10426"/>
                  </a:lnTo>
                  <a:lnTo>
                    <a:pt x="166966" y="10426"/>
                  </a:lnTo>
                  <a:lnTo>
                    <a:pt x="156527" y="10426"/>
                  </a:lnTo>
                  <a:lnTo>
                    <a:pt x="156527" y="20866"/>
                  </a:lnTo>
                  <a:lnTo>
                    <a:pt x="146088" y="20866"/>
                  </a:lnTo>
                  <a:lnTo>
                    <a:pt x="146088" y="31305"/>
                  </a:lnTo>
                  <a:lnTo>
                    <a:pt x="156527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33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38" y="31305"/>
                  </a:lnTo>
                  <a:lnTo>
                    <a:pt x="219138" y="20866"/>
                  </a:lnTo>
                  <a:lnTo>
                    <a:pt x="219138" y="10439"/>
                  </a:lnTo>
                  <a:lnTo>
                    <a:pt x="229565" y="10439"/>
                  </a:lnTo>
                  <a:lnTo>
                    <a:pt x="229565" y="20866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626110" h="31750">
                  <a:moveTo>
                    <a:pt x="292176" y="10426"/>
                  </a:moveTo>
                  <a:lnTo>
                    <a:pt x="281749" y="10426"/>
                  </a:lnTo>
                  <a:lnTo>
                    <a:pt x="281749" y="0"/>
                  </a:lnTo>
                  <a:lnTo>
                    <a:pt x="271310" y="0"/>
                  </a:lnTo>
                  <a:lnTo>
                    <a:pt x="271310" y="10426"/>
                  </a:lnTo>
                  <a:lnTo>
                    <a:pt x="260870" y="10426"/>
                  </a:lnTo>
                  <a:lnTo>
                    <a:pt x="260870" y="20866"/>
                  </a:lnTo>
                  <a:lnTo>
                    <a:pt x="271310" y="20866"/>
                  </a:lnTo>
                  <a:lnTo>
                    <a:pt x="271310" y="31305"/>
                  </a:lnTo>
                  <a:lnTo>
                    <a:pt x="281749" y="31305"/>
                  </a:lnTo>
                  <a:lnTo>
                    <a:pt x="281749" y="20866"/>
                  </a:lnTo>
                  <a:lnTo>
                    <a:pt x="292176" y="20866"/>
                  </a:lnTo>
                  <a:lnTo>
                    <a:pt x="292176" y="10426"/>
                  </a:lnTo>
                  <a:close/>
                </a:path>
                <a:path w="626110" h="31750">
                  <a:moveTo>
                    <a:pt x="375653" y="20866"/>
                  </a:moveTo>
                  <a:lnTo>
                    <a:pt x="365213" y="20866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66"/>
                  </a:lnTo>
                  <a:close/>
                </a:path>
                <a:path w="626110" h="31750">
                  <a:moveTo>
                    <a:pt x="448703" y="20866"/>
                  </a:moveTo>
                  <a:lnTo>
                    <a:pt x="438264" y="20866"/>
                  </a:lnTo>
                  <a:lnTo>
                    <a:pt x="438264" y="10426"/>
                  </a:lnTo>
                  <a:lnTo>
                    <a:pt x="427837" y="10426"/>
                  </a:lnTo>
                  <a:lnTo>
                    <a:pt x="427837" y="0"/>
                  </a:lnTo>
                  <a:lnTo>
                    <a:pt x="417398" y="0"/>
                  </a:lnTo>
                  <a:lnTo>
                    <a:pt x="406958" y="0"/>
                  </a:lnTo>
                  <a:lnTo>
                    <a:pt x="406958" y="10426"/>
                  </a:lnTo>
                  <a:lnTo>
                    <a:pt x="396532" y="10426"/>
                  </a:lnTo>
                  <a:lnTo>
                    <a:pt x="396532" y="0"/>
                  </a:lnTo>
                  <a:lnTo>
                    <a:pt x="386092" y="0"/>
                  </a:lnTo>
                  <a:lnTo>
                    <a:pt x="375653" y="0"/>
                  </a:lnTo>
                  <a:lnTo>
                    <a:pt x="365226" y="0"/>
                  </a:lnTo>
                  <a:lnTo>
                    <a:pt x="354787" y="0"/>
                  </a:lnTo>
                  <a:lnTo>
                    <a:pt x="354787" y="10426"/>
                  </a:lnTo>
                  <a:lnTo>
                    <a:pt x="344360" y="10426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26"/>
                  </a:lnTo>
                  <a:lnTo>
                    <a:pt x="302615" y="10426"/>
                  </a:lnTo>
                  <a:lnTo>
                    <a:pt x="302615" y="20866"/>
                  </a:lnTo>
                  <a:lnTo>
                    <a:pt x="302615" y="31305"/>
                  </a:lnTo>
                  <a:lnTo>
                    <a:pt x="313055" y="31305"/>
                  </a:lnTo>
                  <a:lnTo>
                    <a:pt x="313055" y="20866"/>
                  </a:lnTo>
                  <a:lnTo>
                    <a:pt x="313055" y="10439"/>
                  </a:lnTo>
                  <a:lnTo>
                    <a:pt x="323481" y="10439"/>
                  </a:lnTo>
                  <a:lnTo>
                    <a:pt x="323481" y="20866"/>
                  </a:lnTo>
                  <a:lnTo>
                    <a:pt x="323481" y="31305"/>
                  </a:lnTo>
                  <a:lnTo>
                    <a:pt x="333921" y="31305"/>
                  </a:lnTo>
                  <a:lnTo>
                    <a:pt x="344360" y="31305"/>
                  </a:lnTo>
                  <a:lnTo>
                    <a:pt x="344360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86092" y="10439"/>
                  </a:lnTo>
                  <a:lnTo>
                    <a:pt x="386092" y="20866"/>
                  </a:lnTo>
                  <a:lnTo>
                    <a:pt x="396519" y="20866"/>
                  </a:lnTo>
                  <a:lnTo>
                    <a:pt x="406958" y="20866"/>
                  </a:lnTo>
                  <a:lnTo>
                    <a:pt x="417398" y="20866"/>
                  </a:lnTo>
                  <a:lnTo>
                    <a:pt x="417398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48703" y="31305"/>
                  </a:lnTo>
                  <a:lnTo>
                    <a:pt x="448703" y="20866"/>
                  </a:lnTo>
                  <a:close/>
                </a:path>
                <a:path w="626110" h="31750">
                  <a:moveTo>
                    <a:pt x="563486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26"/>
                  </a:lnTo>
                  <a:lnTo>
                    <a:pt x="521741" y="10426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75" y="10426"/>
                  </a:lnTo>
                  <a:lnTo>
                    <a:pt x="500875" y="0"/>
                  </a:lnTo>
                  <a:lnTo>
                    <a:pt x="490435" y="0"/>
                  </a:lnTo>
                  <a:lnTo>
                    <a:pt x="480009" y="0"/>
                  </a:lnTo>
                  <a:lnTo>
                    <a:pt x="469569" y="0"/>
                  </a:lnTo>
                  <a:lnTo>
                    <a:pt x="469569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69" y="20866"/>
                  </a:lnTo>
                  <a:lnTo>
                    <a:pt x="469569" y="10439"/>
                  </a:lnTo>
                  <a:lnTo>
                    <a:pt x="479996" y="10439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75" y="10439"/>
                  </a:lnTo>
                  <a:lnTo>
                    <a:pt x="500875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32180" y="20866"/>
                  </a:lnTo>
                  <a:lnTo>
                    <a:pt x="532180" y="10439"/>
                  </a:lnTo>
                  <a:lnTo>
                    <a:pt x="542607" y="10439"/>
                  </a:lnTo>
                  <a:lnTo>
                    <a:pt x="553046" y="10439"/>
                  </a:lnTo>
                  <a:lnTo>
                    <a:pt x="553046" y="20866"/>
                  </a:lnTo>
                  <a:lnTo>
                    <a:pt x="563486" y="20866"/>
                  </a:lnTo>
                  <a:lnTo>
                    <a:pt x="563486" y="10426"/>
                  </a:lnTo>
                  <a:close/>
                </a:path>
                <a:path w="626110" h="31750">
                  <a:moveTo>
                    <a:pt x="594791" y="0"/>
                  </a:moveTo>
                  <a:lnTo>
                    <a:pt x="584352" y="0"/>
                  </a:lnTo>
                  <a:lnTo>
                    <a:pt x="584352" y="10426"/>
                  </a:lnTo>
                  <a:lnTo>
                    <a:pt x="584352" y="20866"/>
                  </a:lnTo>
                  <a:lnTo>
                    <a:pt x="594791" y="20866"/>
                  </a:lnTo>
                  <a:lnTo>
                    <a:pt x="594791" y="10439"/>
                  </a:lnTo>
                  <a:lnTo>
                    <a:pt x="594791" y="0"/>
                  </a:lnTo>
                  <a:close/>
                </a:path>
                <a:path w="626110" h="31750">
                  <a:moveTo>
                    <a:pt x="626097" y="0"/>
                  </a:moveTo>
                  <a:lnTo>
                    <a:pt x="615657" y="0"/>
                  </a:lnTo>
                  <a:lnTo>
                    <a:pt x="605218" y="0"/>
                  </a:lnTo>
                  <a:lnTo>
                    <a:pt x="605218" y="10426"/>
                  </a:lnTo>
                  <a:lnTo>
                    <a:pt x="605218" y="20866"/>
                  </a:lnTo>
                  <a:lnTo>
                    <a:pt x="615657" y="20866"/>
                  </a:lnTo>
                  <a:lnTo>
                    <a:pt x="615657" y="10439"/>
                  </a:lnTo>
                  <a:lnTo>
                    <a:pt x="626097" y="10439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9369" y="4086783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20866" y="10426"/>
                  </a:move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20866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26110" h="41910">
                  <a:moveTo>
                    <a:pt x="31292" y="20866"/>
                  </a:move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66"/>
                  </a:lnTo>
                  <a:close/>
                </a:path>
                <a:path w="626110" h="41910">
                  <a:moveTo>
                    <a:pt x="62598" y="20866"/>
                  </a:moveTo>
                  <a:lnTo>
                    <a:pt x="52171" y="2086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close/>
                </a:path>
                <a:path w="626110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26110" h="4191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26110" h="41910">
                  <a:moveTo>
                    <a:pt x="83477" y="10426"/>
                  </a:move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83477" y="10426"/>
                  </a:lnTo>
                  <a:close/>
                </a:path>
                <a:path w="626110" h="41910">
                  <a:moveTo>
                    <a:pt x="93903" y="20866"/>
                  </a:move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close/>
                </a:path>
                <a:path w="626110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26110" h="41910">
                  <a:moveTo>
                    <a:pt x="187820" y="20866"/>
                  </a:moveTo>
                  <a:lnTo>
                    <a:pt x="177393" y="2086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35648" y="31305"/>
                  </a:lnTo>
                  <a:lnTo>
                    <a:pt x="187820" y="31305"/>
                  </a:lnTo>
                  <a:lnTo>
                    <a:pt x="187820" y="20866"/>
                  </a:lnTo>
                  <a:close/>
                </a:path>
                <a:path w="626110" h="41910">
                  <a:moveTo>
                    <a:pt x="260870" y="10426"/>
                  </a:moveTo>
                  <a:lnTo>
                    <a:pt x="260870" y="10426"/>
                  </a:lnTo>
                  <a:lnTo>
                    <a:pt x="208686" y="1042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39991" y="31305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lnTo>
                    <a:pt x="260870" y="10426"/>
                  </a:lnTo>
                  <a:close/>
                </a:path>
                <a:path w="626110" h="41910">
                  <a:moveTo>
                    <a:pt x="292176" y="20866"/>
                  </a:moveTo>
                  <a:lnTo>
                    <a:pt x="281736" y="20866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92176" y="31305"/>
                  </a:lnTo>
                  <a:lnTo>
                    <a:pt x="292176" y="20866"/>
                  </a:lnTo>
                  <a:close/>
                </a:path>
                <a:path w="626110" h="41910">
                  <a:moveTo>
                    <a:pt x="365213" y="10426"/>
                  </a:moveTo>
                  <a:lnTo>
                    <a:pt x="365213" y="10426"/>
                  </a:lnTo>
                  <a:lnTo>
                    <a:pt x="323456" y="10426"/>
                  </a:lnTo>
                  <a:lnTo>
                    <a:pt x="323456" y="2086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lnTo>
                    <a:pt x="365213" y="20866"/>
                  </a:lnTo>
                  <a:lnTo>
                    <a:pt x="365213" y="10426"/>
                  </a:lnTo>
                  <a:close/>
                </a:path>
                <a:path w="626110" h="41910">
                  <a:moveTo>
                    <a:pt x="386080" y="20866"/>
                  </a:moveTo>
                  <a:lnTo>
                    <a:pt x="375653" y="20866"/>
                  </a:lnTo>
                  <a:lnTo>
                    <a:pt x="365213" y="20866"/>
                  </a:lnTo>
                  <a:lnTo>
                    <a:pt x="365213" y="31305"/>
                  </a:lnTo>
                  <a:lnTo>
                    <a:pt x="375640" y="31305"/>
                  </a:lnTo>
                  <a:lnTo>
                    <a:pt x="386080" y="31305"/>
                  </a:lnTo>
                  <a:lnTo>
                    <a:pt x="386080" y="20866"/>
                  </a:lnTo>
                  <a:close/>
                </a:path>
                <a:path w="626110" h="41910">
                  <a:moveTo>
                    <a:pt x="406958" y="20866"/>
                  </a:moveTo>
                  <a:lnTo>
                    <a:pt x="396519" y="20866"/>
                  </a:lnTo>
                  <a:lnTo>
                    <a:pt x="396519" y="31305"/>
                  </a:lnTo>
                  <a:lnTo>
                    <a:pt x="406958" y="31305"/>
                  </a:lnTo>
                  <a:lnTo>
                    <a:pt x="406958" y="20866"/>
                  </a:lnTo>
                  <a:close/>
                </a:path>
                <a:path w="626110" h="41910">
                  <a:moveTo>
                    <a:pt x="521741" y="20866"/>
                  </a:move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close/>
                </a:path>
                <a:path w="626110" h="41910">
                  <a:moveTo>
                    <a:pt x="521741" y="0"/>
                  </a:moveTo>
                  <a:lnTo>
                    <a:pt x="511302" y="0"/>
                  </a:lnTo>
                  <a:lnTo>
                    <a:pt x="500862" y="0"/>
                  </a:lnTo>
                  <a:lnTo>
                    <a:pt x="490423" y="0"/>
                  </a:lnTo>
                  <a:lnTo>
                    <a:pt x="490423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17385" y="10426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31305"/>
                  </a:lnTo>
                  <a:lnTo>
                    <a:pt x="438251" y="31305"/>
                  </a:lnTo>
                  <a:lnTo>
                    <a:pt x="479996" y="31305"/>
                  </a:lnTo>
                  <a:lnTo>
                    <a:pt x="479996" y="20866"/>
                  </a:lnTo>
                  <a:lnTo>
                    <a:pt x="490423" y="20866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26110" h="41910">
                  <a:moveTo>
                    <a:pt x="573913" y="20866"/>
                  </a:moveTo>
                  <a:lnTo>
                    <a:pt x="563473" y="20866"/>
                  </a:lnTo>
                  <a:lnTo>
                    <a:pt x="563473" y="31305"/>
                  </a:lnTo>
                  <a:lnTo>
                    <a:pt x="573913" y="31305"/>
                  </a:lnTo>
                  <a:lnTo>
                    <a:pt x="573913" y="20866"/>
                  </a:lnTo>
                  <a:close/>
                </a:path>
                <a:path w="626110" h="41910">
                  <a:moveTo>
                    <a:pt x="594779" y="10426"/>
                  </a:move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63473" y="0"/>
                  </a:lnTo>
                  <a:lnTo>
                    <a:pt x="553034" y="0"/>
                  </a:lnTo>
                  <a:lnTo>
                    <a:pt x="553034" y="1042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594779" y="20866"/>
                  </a:lnTo>
                  <a:lnTo>
                    <a:pt x="594779" y="10426"/>
                  </a:lnTo>
                  <a:close/>
                </a:path>
                <a:path w="626110" h="41910">
                  <a:moveTo>
                    <a:pt x="626084" y="0"/>
                  </a:moveTo>
                  <a:lnTo>
                    <a:pt x="615645" y="0"/>
                  </a:lnTo>
                  <a:lnTo>
                    <a:pt x="615645" y="10426"/>
                  </a:lnTo>
                  <a:lnTo>
                    <a:pt x="615645" y="20866"/>
                  </a:lnTo>
                  <a:lnTo>
                    <a:pt x="605205" y="20866"/>
                  </a:lnTo>
                  <a:lnTo>
                    <a:pt x="605205" y="31305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9369" y="4118089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31292" y="10426"/>
                  </a:moveTo>
                  <a:lnTo>
                    <a:pt x="20866" y="10426"/>
                  </a:lnTo>
                  <a:lnTo>
                    <a:pt x="10426" y="10426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20866" y="20866"/>
                  </a:lnTo>
                  <a:lnTo>
                    <a:pt x="31292" y="20866"/>
                  </a:lnTo>
                  <a:lnTo>
                    <a:pt x="31292" y="10426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46088" y="0"/>
                  </a:moveTo>
                  <a:lnTo>
                    <a:pt x="135648" y="0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14782" y="20866"/>
                  </a:lnTo>
                  <a:lnTo>
                    <a:pt x="125209" y="20866"/>
                  </a:lnTo>
                  <a:lnTo>
                    <a:pt x="135648" y="20866"/>
                  </a:lnTo>
                  <a:lnTo>
                    <a:pt x="146088" y="20866"/>
                  </a:lnTo>
                  <a:lnTo>
                    <a:pt x="146088" y="10439"/>
                  </a:lnTo>
                  <a:lnTo>
                    <a:pt x="146088" y="0"/>
                  </a:lnTo>
                  <a:close/>
                </a:path>
                <a:path w="636905" h="31750">
                  <a:moveTo>
                    <a:pt x="240004" y="0"/>
                  </a:moveTo>
                  <a:lnTo>
                    <a:pt x="240004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60870" y="20866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406958" y="0"/>
                  </a:move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23481" y="0"/>
                  </a:lnTo>
                  <a:lnTo>
                    <a:pt x="281736" y="0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58" y="10439"/>
                  </a:lnTo>
                  <a:lnTo>
                    <a:pt x="406958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11302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26"/>
                  </a:lnTo>
                  <a:lnTo>
                    <a:pt x="438251" y="10426"/>
                  </a:lnTo>
                  <a:lnTo>
                    <a:pt x="438251" y="20866"/>
                  </a:lnTo>
                  <a:lnTo>
                    <a:pt x="448691" y="20866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63473" y="10426"/>
                  </a:moveTo>
                  <a:lnTo>
                    <a:pt x="553046" y="10426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28" y="0"/>
                  </a:lnTo>
                  <a:lnTo>
                    <a:pt x="521728" y="1042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42607" y="10439"/>
                  </a:lnTo>
                  <a:lnTo>
                    <a:pt x="553034" y="10439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36524" y="0"/>
                  </a:lnTo>
                  <a:lnTo>
                    <a:pt x="594779" y="0"/>
                  </a:lnTo>
                  <a:lnTo>
                    <a:pt x="594779" y="10426"/>
                  </a:lnTo>
                  <a:lnTo>
                    <a:pt x="584352" y="10426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9369" y="413895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10426" y="0"/>
                  </a:lnTo>
                  <a:lnTo>
                    <a:pt x="10426" y="10439"/>
                  </a:lnTo>
                  <a:lnTo>
                    <a:pt x="10426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36905" h="31750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62598" y="20866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0"/>
                  </a:lnTo>
                  <a:lnTo>
                    <a:pt x="73037" y="0"/>
                  </a:lnTo>
                  <a:lnTo>
                    <a:pt x="73037" y="10439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20866"/>
                  </a:moveTo>
                  <a:lnTo>
                    <a:pt x="114782" y="20866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87820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10439"/>
                  </a:moveTo>
                  <a:lnTo>
                    <a:pt x="260870" y="10439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31750">
                  <a:moveTo>
                    <a:pt x="333908" y="0"/>
                  </a:moveTo>
                  <a:lnTo>
                    <a:pt x="323456" y="0"/>
                  </a:lnTo>
                  <a:lnTo>
                    <a:pt x="323456" y="10439"/>
                  </a:lnTo>
                  <a:lnTo>
                    <a:pt x="313042" y="10439"/>
                  </a:lnTo>
                  <a:lnTo>
                    <a:pt x="313042" y="20878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33908" y="10439"/>
                  </a:lnTo>
                  <a:lnTo>
                    <a:pt x="333908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96519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38264" y="10439"/>
                  </a:moveTo>
                  <a:lnTo>
                    <a:pt x="427824" y="10439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31750">
                  <a:moveTo>
                    <a:pt x="469569" y="10439"/>
                  </a:move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42607" y="0"/>
                  </a:moveTo>
                  <a:lnTo>
                    <a:pt x="532168" y="0"/>
                  </a:lnTo>
                  <a:lnTo>
                    <a:pt x="521728" y="0"/>
                  </a:lnTo>
                  <a:lnTo>
                    <a:pt x="521728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594779" y="10439"/>
                  </a:move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close/>
                </a:path>
                <a:path w="636905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9369" y="415982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36905" h="31750">
                  <a:moveTo>
                    <a:pt x="31292" y="10439"/>
                  </a:move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93903" y="10439"/>
                  </a:move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close/>
                </a:path>
                <a:path w="636905" h="31750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66954" y="0"/>
                  </a:moveTo>
                  <a:lnTo>
                    <a:pt x="156514" y="0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80" y="0"/>
                  </a:lnTo>
                  <a:lnTo>
                    <a:pt x="177380" y="10439"/>
                  </a:ln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50431" y="10439"/>
                  </a:move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86080" y="10439"/>
                  </a:moveTo>
                  <a:lnTo>
                    <a:pt x="375653" y="10439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81736" y="10439"/>
                  </a:lnTo>
                  <a:lnTo>
                    <a:pt x="281736" y="0"/>
                  </a:lnTo>
                  <a:lnTo>
                    <a:pt x="271297" y="0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54774" y="20878"/>
                  </a:lnTo>
                  <a:lnTo>
                    <a:pt x="365213" y="20878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31750">
                  <a:moveTo>
                    <a:pt x="511302" y="10439"/>
                  </a:moveTo>
                  <a:lnTo>
                    <a:pt x="500862" y="10439"/>
                  </a:ln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69569" y="10439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46" y="20878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1102" y="4185920"/>
              <a:ext cx="594995" cy="0"/>
            </a:xfrm>
            <a:custGeom>
              <a:avLst/>
              <a:gdLst/>
              <a:ahLst/>
              <a:cxnLst/>
              <a:rect l="l" t="t" r="r" b="b"/>
              <a:pathLst>
                <a:path w="594995">
                  <a:moveTo>
                    <a:pt x="0" y="0"/>
                  </a:moveTo>
                  <a:lnTo>
                    <a:pt x="365226" y="0"/>
                  </a:lnTo>
                </a:path>
                <a:path w="594995">
                  <a:moveTo>
                    <a:pt x="406958" y="0"/>
                  </a:moveTo>
                  <a:lnTo>
                    <a:pt x="594791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9369" y="419112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10439" y="10439"/>
                  </a:lnTo>
                  <a:lnTo>
                    <a:pt x="20866" y="10439"/>
                  </a:lnTo>
                  <a:lnTo>
                    <a:pt x="20866" y="0"/>
                  </a:lnTo>
                  <a:lnTo>
                    <a:pt x="10439" y="0"/>
                  </a:ln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26" y="20878"/>
                  </a:lnTo>
                  <a:lnTo>
                    <a:pt x="10426" y="31305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0"/>
                  </a:moveTo>
                  <a:lnTo>
                    <a:pt x="93903" y="0"/>
                  </a:lnTo>
                  <a:lnTo>
                    <a:pt x="83477" y="0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36905" h="31750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25222" y="20878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636905" h="31750">
                  <a:moveTo>
                    <a:pt x="187820" y="0"/>
                  </a:move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88" y="0"/>
                  </a:lnTo>
                  <a:lnTo>
                    <a:pt x="135648" y="0"/>
                  </a:lnTo>
                  <a:lnTo>
                    <a:pt x="135648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87820" y="10439"/>
                  </a:lnTo>
                  <a:lnTo>
                    <a:pt x="187820" y="0"/>
                  </a:lnTo>
                  <a:close/>
                </a:path>
                <a:path w="636905" h="31750">
                  <a:moveTo>
                    <a:pt x="260870" y="10439"/>
                  </a:moveTo>
                  <a:lnTo>
                    <a:pt x="250431" y="10439"/>
                  </a:lnTo>
                  <a:lnTo>
                    <a:pt x="240004" y="10439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08686" y="0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219125" y="20878"/>
                  </a:lnTo>
                  <a:lnTo>
                    <a:pt x="219125" y="10439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60870" y="20878"/>
                  </a:lnTo>
                  <a:lnTo>
                    <a:pt x="260870" y="10439"/>
                  </a:lnTo>
                  <a:close/>
                </a:path>
                <a:path w="636905" h="31750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36905" h="31750">
                  <a:moveTo>
                    <a:pt x="386080" y="0"/>
                  </a:moveTo>
                  <a:lnTo>
                    <a:pt x="375653" y="0"/>
                  </a:lnTo>
                  <a:lnTo>
                    <a:pt x="365213" y="0"/>
                  </a:lnTo>
                  <a:lnTo>
                    <a:pt x="354774" y="0"/>
                  </a:lnTo>
                  <a:lnTo>
                    <a:pt x="354774" y="10439"/>
                  </a:lnTo>
                  <a:lnTo>
                    <a:pt x="344347" y="10439"/>
                  </a:ln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23481" y="10439"/>
                  </a:lnTo>
                  <a:lnTo>
                    <a:pt x="313042" y="10439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39"/>
                  </a:lnTo>
                  <a:lnTo>
                    <a:pt x="292163" y="20878"/>
                  </a:lnTo>
                  <a:lnTo>
                    <a:pt x="375653" y="20878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0"/>
                  </a:lnTo>
                  <a:close/>
                </a:path>
                <a:path w="636905" h="31750">
                  <a:moveTo>
                    <a:pt x="427824" y="0"/>
                  </a:moveTo>
                  <a:lnTo>
                    <a:pt x="417385" y="0"/>
                  </a:lnTo>
                  <a:lnTo>
                    <a:pt x="417385" y="10439"/>
                  </a:lnTo>
                  <a:lnTo>
                    <a:pt x="406958" y="10439"/>
                  </a:lnTo>
                  <a:lnTo>
                    <a:pt x="406958" y="0"/>
                  </a:lnTo>
                  <a:lnTo>
                    <a:pt x="396519" y="0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27824" y="0"/>
                  </a:lnTo>
                  <a:close/>
                </a:path>
                <a:path w="636905" h="31750">
                  <a:moveTo>
                    <a:pt x="448691" y="0"/>
                  </a:moveTo>
                  <a:lnTo>
                    <a:pt x="438251" y="0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48691" y="0"/>
                  </a:lnTo>
                  <a:close/>
                </a:path>
                <a:path w="636905" h="31750">
                  <a:moveTo>
                    <a:pt x="479996" y="10439"/>
                  </a:move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close/>
                </a:path>
                <a:path w="636905" h="31750">
                  <a:moveTo>
                    <a:pt x="532168" y="10439"/>
                  </a:moveTo>
                  <a:lnTo>
                    <a:pt x="521741" y="10439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78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32168" y="10439"/>
                  </a:lnTo>
                  <a:close/>
                </a:path>
                <a:path w="636905" h="31750">
                  <a:moveTo>
                    <a:pt x="605218" y="0"/>
                  </a:move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42607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18" y="10439"/>
                  </a:lnTo>
                  <a:lnTo>
                    <a:pt x="605218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20662" y="4211993"/>
              <a:ext cx="344805" cy="10795"/>
            </a:xfrm>
            <a:custGeom>
              <a:avLst/>
              <a:gdLst/>
              <a:ahLst/>
              <a:cxnLst/>
              <a:rect l="l" t="t" r="r" b="b"/>
              <a:pathLst>
                <a:path w="344805" h="10795">
                  <a:moveTo>
                    <a:pt x="10426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26" y="10439"/>
                  </a:lnTo>
                  <a:lnTo>
                    <a:pt x="10426" y="0"/>
                  </a:lnTo>
                  <a:close/>
                </a:path>
                <a:path w="344805" h="10795">
                  <a:moveTo>
                    <a:pt x="20878" y="0"/>
                  </a:moveTo>
                  <a:lnTo>
                    <a:pt x="10439" y="0"/>
                  </a:lnTo>
                  <a:lnTo>
                    <a:pt x="10439" y="10439"/>
                  </a:lnTo>
                  <a:lnTo>
                    <a:pt x="20878" y="10439"/>
                  </a:lnTo>
                  <a:lnTo>
                    <a:pt x="20878" y="0"/>
                  </a:lnTo>
                  <a:close/>
                </a:path>
                <a:path w="344805" h="10795">
                  <a:moveTo>
                    <a:pt x="73037" y="0"/>
                  </a:moveTo>
                  <a:lnTo>
                    <a:pt x="62611" y="0"/>
                  </a:lnTo>
                  <a:lnTo>
                    <a:pt x="52184" y="0"/>
                  </a:lnTo>
                  <a:lnTo>
                    <a:pt x="41744" y="0"/>
                  </a:lnTo>
                  <a:lnTo>
                    <a:pt x="41744" y="10439"/>
                  </a:lnTo>
                  <a:lnTo>
                    <a:pt x="52184" y="10439"/>
                  </a:lnTo>
                  <a:lnTo>
                    <a:pt x="62611" y="10439"/>
                  </a:lnTo>
                  <a:lnTo>
                    <a:pt x="73037" y="10439"/>
                  </a:lnTo>
                  <a:lnTo>
                    <a:pt x="73037" y="0"/>
                  </a:lnTo>
                  <a:close/>
                </a:path>
                <a:path w="344805" h="10795">
                  <a:moveTo>
                    <a:pt x="93929" y="0"/>
                  </a:moveTo>
                  <a:lnTo>
                    <a:pt x="83489" y="0"/>
                  </a:lnTo>
                  <a:lnTo>
                    <a:pt x="83489" y="10439"/>
                  </a:lnTo>
                  <a:lnTo>
                    <a:pt x="93929" y="10439"/>
                  </a:lnTo>
                  <a:lnTo>
                    <a:pt x="93929" y="0"/>
                  </a:lnTo>
                  <a:close/>
                </a:path>
                <a:path w="344805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344805" h="10795">
                  <a:moveTo>
                    <a:pt x="156527" y="0"/>
                  </a:moveTo>
                  <a:lnTo>
                    <a:pt x="146088" y="0"/>
                  </a:lnTo>
                  <a:lnTo>
                    <a:pt x="146088" y="10439"/>
                  </a:lnTo>
                  <a:lnTo>
                    <a:pt x="156527" y="10439"/>
                  </a:lnTo>
                  <a:lnTo>
                    <a:pt x="156527" y="0"/>
                  </a:lnTo>
                  <a:close/>
                </a:path>
                <a:path w="344805" h="10795">
                  <a:moveTo>
                    <a:pt x="229577" y="0"/>
                  </a:moveTo>
                  <a:lnTo>
                    <a:pt x="219138" y="0"/>
                  </a:lnTo>
                  <a:lnTo>
                    <a:pt x="219138" y="10439"/>
                  </a:lnTo>
                  <a:lnTo>
                    <a:pt x="229577" y="10439"/>
                  </a:lnTo>
                  <a:lnTo>
                    <a:pt x="229577" y="0"/>
                  </a:lnTo>
                  <a:close/>
                </a:path>
                <a:path w="344805" h="10795">
                  <a:moveTo>
                    <a:pt x="250444" y="0"/>
                  </a:moveTo>
                  <a:lnTo>
                    <a:pt x="240004" y="0"/>
                  </a:lnTo>
                  <a:lnTo>
                    <a:pt x="240004" y="10439"/>
                  </a:lnTo>
                  <a:lnTo>
                    <a:pt x="250444" y="10439"/>
                  </a:lnTo>
                  <a:lnTo>
                    <a:pt x="250444" y="0"/>
                  </a:lnTo>
                  <a:close/>
                </a:path>
                <a:path w="344805" h="10795">
                  <a:moveTo>
                    <a:pt x="271310" y="0"/>
                  </a:moveTo>
                  <a:lnTo>
                    <a:pt x="260870" y="0"/>
                  </a:lnTo>
                  <a:lnTo>
                    <a:pt x="260870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344805" h="10795">
                  <a:moveTo>
                    <a:pt x="344360" y="0"/>
                  </a:moveTo>
                  <a:lnTo>
                    <a:pt x="333921" y="0"/>
                  </a:lnTo>
                  <a:lnTo>
                    <a:pt x="333921" y="10439"/>
                  </a:lnTo>
                  <a:lnTo>
                    <a:pt x="344360" y="10439"/>
                  </a:lnTo>
                  <a:lnTo>
                    <a:pt x="3443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75449" y="4217212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27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9369" y="4222432"/>
              <a:ext cx="626110" cy="20955"/>
            </a:xfrm>
            <a:custGeom>
              <a:avLst/>
              <a:gdLst/>
              <a:ahLst/>
              <a:cxnLst/>
              <a:rect l="l" t="t" r="r" b="b"/>
              <a:pathLst>
                <a:path w="626110" h="20954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626110" h="20954">
                  <a:moveTo>
                    <a:pt x="41719" y="0"/>
                  </a:moveTo>
                  <a:lnTo>
                    <a:pt x="31292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41719" y="10439"/>
                  </a:lnTo>
                  <a:lnTo>
                    <a:pt x="41719" y="0"/>
                  </a:lnTo>
                  <a:close/>
                </a:path>
                <a:path w="626110" h="20954">
                  <a:moveTo>
                    <a:pt x="73025" y="0"/>
                  </a:moveTo>
                  <a:lnTo>
                    <a:pt x="62598" y="0"/>
                  </a:lnTo>
                  <a:lnTo>
                    <a:pt x="52171" y="0"/>
                  </a:lnTo>
                  <a:lnTo>
                    <a:pt x="41732" y="0"/>
                  </a:lnTo>
                  <a:lnTo>
                    <a:pt x="41732" y="10439"/>
                  </a:lnTo>
                  <a:lnTo>
                    <a:pt x="52171" y="10439"/>
                  </a:lnTo>
                  <a:lnTo>
                    <a:pt x="62598" y="10439"/>
                  </a:lnTo>
                  <a:lnTo>
                    <a:pt x="73025" y="10439"/>
                  </a:lnTo>
                  <a:lnTo>
                    <a:pt x="73025" y="0"/>
                  </a:lnTo>
                  <a:close/>
                </a:path>
                <a:path w="626110" h="20954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626110" h="20954">
                  <a:moveTo>
                    <a:pt x="104330" y="0"/>
                  </a:moveTo>
                  <a:lnTo>
                    <a:pt x="93903" y="0"/>
                  </a:lnTo>
                  <a:lnTo>
                    <a:pt x="93903" y="10439"/>
                  </a:lnTo>
                  <a:lnTo>
                    <a:pt x="104330" y="10439"/>
                  </a:lnTo>
                  <a:lnTo>
                    <a:pt x="104330" y="0"/>
                  </a:lnTo>
                  <a:close/>
                </a:path>
                <a:path w="626110" h="20954">
                  <a:moveTo>
                    <a:pt x="135648" y="0"/>
                  </a:moveTo>
                  <a:lnTo>
                    <a:pt x="125222" y="0"/>
                  </a:lnTo>
                  <a:lnTo>
                    <a:pt x="114782" y="0"/>
                  </a:ln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25209" y="10439"/>
                  </a:lnTo>
                  <a:lnTo>
                    <a:pt x="135648" y="10439"/>
                  </a:lnTo>
                  <a:lnTo>
                    <a:pt x="135648" y="0"/>
                  </a:lnTo>
                  <a:close/>
                </a:path>
                <a:path w="626110" h="20954">
                  <a:moveTo>
                    <a:pt x="240004" y="0"/>
                  </a:moveTo>
                  <a:lnTo>
                    <a:pt x="229565" y="0"/>
                  </a:lnTo>
                  <a:lnTo>
                    <a:pt x="229565" y="10439"/>
                  </a:lnTo>
                  <a:lnTo>
                    <a:pt x="240004" y="10439"/>
                  </a:lnTo>
                  <a:lnTo>
                    <a:pt x="240004" y="0"/>
                  </a:lnTo>
                  <a:close/>
                </a:path>
                <a:path w="626110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26110" h="20954">
                  <a:moveTo>
                    <a:pt x="281736" y="0"/>
                  </a:moveTo>
                  <a:lnTo>
                    <a:pt x="271297" y="0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81736" y="0"/>
                  </a:lnTo>
                  <a:close/>
                </a:path>
                <a:path w="626110" h="20954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26110" h="20954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20954">
                  <a:moveTo>
                    <a:pt x="459130" y="0"/>
                  </a:move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20954">
                  <a:moveTo>
                    <a:pt x="500862" y="0"/>
                  </a:moveTo>
                  <a:lnTo>
                    <a:pt x="490435" y="0"/>
                  </a:lnTo>
                  <a:lnTo>
                    <a:pt x="479996" y="0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00862" y="0"/>
                  </a:lnTo>
                  <a:close/>
                </a:path>
                <a:path w="626110" h="20954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20954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1102" y="4238091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9369" y="423287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20866" y="10426"/>
                  </a:moveTo>
                  <a:lnTo>
                    <a:pt x="10439" y="10426"/>
                  </a:lnTo>
                  <a:lnTo>
                    <a:pt x="0" y="10426"/>
                  </a:lnTo>
                  <a:lnTo>
                    <a:pt x="0" y="20866"/>
                  </a:lnTo>
                  <a:lnTo>
                    <a:pt x="10426" y="20866"/>
                  </a:lnTo>
                  <a:lnTo>
                    <a:pt x="20866" y="20866"/>
                  </a:lnTo>
                  <a:lnTo>
                    <a:pt x="20866" y="10426"/>
                  </a:lnTo>
                  <a:close/>
                </a:path>
                <a:path w="636905" h="31750">
                  <a:moveTo>
                    <a:pt x="41719" y="10426"/>
                  </a:moveTo>
                  <a:lnTo>
                    <a:pt x="31292" y="10426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104330" y="10426"/>
                  </a:moveTo>
                  <a:lnTo>
                    <a:pt x="93903" y="10426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73037" y="20866"/>
                  </a:lnTo>
                  <a:lnTo>
                    <a:pt x="73037" y="31305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146088" y="20866"/>
                  </a:moveTo>
                  <a:lnTo>
                    <a:pt x="135648" y="20866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66"/>
                  </a:lnTo>
                  <a:close/>
                </a:path>
                <a:path w="636905" h="31750">
                  <a:moveTo>
                    <a:pt x="208699" y="0"/>
                  </a:move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636905" h="31750">
                  <a:moveTo>
                    <a:pt x="260870" y="0"/>
                  </a:moveTo>
                  <a:lnTo>
                    <a:pt x="250431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26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70" y="10439"/>
                  </a:lnTo>
                  <a:lnTo>
                    <a:pt x="260870" y="0"/>
                  </a:lnTo>
                  <a:close/>
                </a:path>
                <a:path w="636905" h="3175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26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75653" y="10426"/>
                  </a:lnTo>
                  <a:lnTo>
                    <a:pt x="375653" y="0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354787" y="20866"/>
                  </a:lnTo>
                  <a:lnTo>
                    <a:pt x="354787" y="10439"/>
                  </a:lnTo>
                  <a:lnTo>
                    <a:pt x="365213" y="10439"/>
                  </a:lnTo>
                  <a:lnTo>
                    <a:pt x="375640" y="10439"/>
                  </a:lnTo>
                  <a:lnTo>
                    <a:pt x="375640" y="20866"/>
                  </a:lnTo>
                  <a:lnTo>
                    <a:pt x="417385" y="20866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15645" y="10426"/>
                  </a:lnTo>
                  <a:lnTo>
                    <a:pt x="615645" y="0"/>
                  </a:lnTo>
                  <a:lnTo>
                    <a:pt x="605218" y="0"/>
                  </a:lnTo>
                  <a:lnTo>
                    <a:pt x="605205" y="0"/>
                  </a:lnTo>
                  <a:lnTo>
                    <a:pt x="563473" y="0"/>
                  </a:lnTo>
                  <a:lnTo>
                    <a:pt x="563473" y="10426"/>
                  </a:lnTo>
                  <a:lnTo>
                    <a:pt x="553046" y="10426"/>
                  </a:lnTo>
                  <a:lnTo>
                    <a:pt x="542607" y="10426"/>
                  </a:lnTo>
                  <a:lnTo>
                    <a:pt x="542607" y="0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26"/>
                  </a:lnTo>
                  <a:lnTo>
                    <a:pt x="500862" y="10426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90435" y="20866"/>
                  </a:lnTo>
                  <a:lnTo>
                    <a:pt x="490435" y="10439"/>
                  </a:lnTo>
                  <a:lnTo>
                    <a:pt x="500862" y="10439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32168" y="10439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34" y="20866"/>
                  </a:lnTo>
                  <a:lnTo>
                    <a:pt x="563473" y="20866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2086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9369" y="4253737"/>
              <a:ext cx="636905" cy="20955"/>
            </a:xfrm>
            <a:custGeom>
              <a:avLst/>
              <a:gdLst/>
              <a:ahLst/>
              <a:cxnLst/>
              <a:rect l="l" t="t" r="r" b="b"/>
              <a:pathLst>
                <a:path w="636905" h="20954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20954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20954">
                  <a:moveTo>
                    <a:pt x="73025" y="10439"/>
                  </a:moveTo>
                  <a:lnTo>
                    <a:pt x="62598" y="10439"/>
                  </a:lnTo>
                  <a:lnTo>
                    <a:pt x="52171" y="10439"/>
                  </a:lnTo>
                  <a:lnTo>
                    <a:pt x="41732" y="10439"/>
                  </a:lnTo>
                  <a:lnTo>
                    <a:pt x="41732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20954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20954">
                  <a:moveTo>
                    <a:pt x="114782" y="10439"/>
                  </a:move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10439"/>
                  </a:lnTo>
                  <a:close/>
                </a:path>
                <a:path w="636905" h="20954">
                  <a:moveTo>
                    <a:pt x="135648" y="10439"/>
                  </a:moveTo>
                  <a:lnTo>
                    <a:pt x="125209" y="10439"/>
                  </a:lnTo>
                  <a:lnTo>
                    <a:pt x="125209" y="20878"/>
                  </a:lnTo>
                  <a:lnTo>
                    <a:pt x="135648" y="20878"/>
                  </a:lnTo>
                  <a:lnTo>
                    <a:pt x="135648" y="10439"/>
                  </a:lnTo>
                  <a:close/>
                </a:path>
                <a:path w="636905" h="20954">
                  <a:moveTo>
                    <a:pt x="198259" y="0"/>
                  </a:moveTo>
                  <a:lnTo>
                    <a:pt x="187820" y="0"/>
                  </a:lnTo>
                  <a:lnTo>
                    <a:pt x="187820" y="10439"/>
                  </a:lnTo>
                  <a:lnTo>
                    <a:pt x="177393" y="10439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10439"/>
                  </a:lnTo>
                  <a:lnTo>
                    <a:pt x="198259" y="0"/>
                  </a:lnTo>
                  <a:close/>
                </a:path>
                <a:path w="636905" h="20954">
                  <a:moveTo>
                    <a:pt x="250431" y="0"/>
                  </a:moveTo>
                  <a:lnTo>
                    <a:pt x="239991" y="0"/>
                  </a:lnTo>
                  <a:lnTo>
                    <a:pt x="239991" y="10439"/>
                  </a:lnTo>
                  <a:lnTo>
                    <a:pt x="229565" y="10439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50431" y="20878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20954">
                  <a:moveTo>
                    <a:pt x="271284" y="0"/>
                  </a:moveTo>
                  <a:lnTo>
                    <a:pt x="260858" y="0"/>
                  </a:ln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20954">
                  <a:moveTo>
                    <a:pt x="344347" y="10439"/>
                  </a:moveTo>
                  <a:lnTo>
                    <a:pt x="333908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292163" y="10439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23456" y="20878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close/>
                </a:path>
                <a:path w="636905" h="20954">
                  <a:moveTo>
                    <a:pt x="354787" y="0"/>
                  </a:moveTo>
                  <a:lnTo>
                    <a:pt x="344347" y="0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  <a:path w="636905" h="20954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86080" y="0"/>
                  </a:lnTo>
                  <a:lnTo>
                    <a:pt x="386080" y="10439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20954">
                  <a:moveTo>
                    <a:pt x="427824" y="10439"/>
                  </a:move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close/>
                </a:path>
                <a:path w="636905" h="20954">
                  <a:moveTo>
                    <a:pt x="469569" y="0"/>
                  </a:moveTo>
                  <a:lnTo>
                    <a:pt x="459130" y="0"/>
                  </a:lnTo>
                  <a:lnTo>
                    <a:pt x="448691" y="0"/>
                  </a:lnTo>
                  <a:lnTo>
                    <a:pt x="448691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20954">
                  <a:moveTo>
                    <a:pt x="563473" y="10439"/>
                  </a:moveTo>
                  <a:lnTo>
                    <a:pt x="553046" y="10439"/>
                  </a:lnTo>
                  <a:lnTo>
                    <a:pt x="553046" y="0"/>
                  </a:lnTo>
                  <a:lnTo>
                    <a:pt x="542607" y="0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0"/>
                  </a:lnTo>
                  <a:lnTo>
                    <a:pt x="521741" y="0"/>
                  </a:lnTo>
                  <a:lnTo>
                    <a:pt x="511302" y="0"/>
                  </a:lnTo>
                  <a:lnTo>
                    <a:pt x="511302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36905" h="20954">
                  <a:moveTo>
                    <a:pt x="636524" y="10439"/>
                  </a:moveTo>
                  <a:lnTo>
                    <a:pt x="626084" y="10439"/>
                  </a:lnTo>
                  <a:lnTo>
                    <a:pt x="615645" y="10439"/>
                  </a:lnTo>
                  <a:lnTo>
                    <a:pt x="605218" y="10439"/>
                  </a:lnTo>
                  <a:lnTo>
                    <a:pt x="605218" y="0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9369" y="4279823"/>
              <a:ext cx="146685" cy="0"/>
            </a:xfrm>
            <a:custGeom>
              <a:avLst/>
              <a:gdLst/>
              <a:ahLst/>
              <a:cxnLst/>
              <a:rect l="l" t="t" r="r" b="b"/>
              <a:pathLst>
                <a:path w="146685">
                  <a:moveTo>
                    <a:pt x="0" y="0"/>
                  </a:moveTo>
                  <a:lnTo>
                    <a:pt x="146088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9796" y="4274604"/>
              <a:ext cx="626110" cy="41910"/>
            </a:xfrm>
            <a:custGeom>
              <a:avLst/>
              <a:gdLst/>
              <a:ahLst/>
              <a:cxnLst/>
              <a:rect l="l" t="t" r="r" b="b"/>
              <a:pathLst>
                <a:path w="626110" h="41910">
                  <a:moveTo>
                    <a:pt x="10439" y="20878"/>
                  </a:move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close/>
                </a:path>
                <a:path w="626110" h="41910">
                  <a:moveTo>
                    <a:pt x="31292" y="10439"/>
                  </a:moveTo>
                  <a:lnTo>
                    <a:pt x="20866" y="10439"/>
                  </a:lnTo>
                  <a:lnTo>
                    <a:pt x="10439" y="10439"/>
                  </a:lnTo>
                  <a:lnTo>
                    <a:pt x="10439" y="20878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31292" y="20878"/>
                  </a:lnTo>
                  <a:lnTo>
                    <a:pt x="31292" y="10439"/>
                  </a:lnTo>
                  <a:close/>
                </a:path>
                <a:path w="626110" h="41910">
                  <a:moveTo>
                    <a:pt x="41744" y="20878"/>
                  </a:moveTo>
                  <a:lnTo>
                    <a:pt x="31305" y="20878"/>
                  </a:lnTo>
                  <a:lnTo>
                    <a:pt x="31305" y="31318"/>
                  </a:lnTo>
                  <a:lnTo>
                    <a:pt x="41744" y="31318"/>
                  </a:lnTo>
                  <a:lnTo>
                    <a:pt x="41744" y="20878"/>
                  </a:lnTo>
                  <a:close/>
                </a:path>
                <a:path w="626110" h="41910">
                  <a:moveTo>
                    <a:pt x="62598" y="31305"/>
                  </a:move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close/>
                </a:path>
                <a:path w="626110" h="41910">
                  <a:moveTo>
                    <a:pt x="62598" y="10439"/>
                  </a:moveTo>
                  <a:lnTo>
                    <a:pt x="52171" y="10439"/>
                  </a:lnTo>
                  <a:lnTo>
                    <a:pt x="41744" y="10439"/>
                  </a:lnTo>
                  <a:lnTo>
                    <a:pt x="41744" y="20878"/>
                  </a:lnTo>
                  <a:lnTo>
                    <a:pt x="52171" y="20878"/>
                  </a:lnTo>
                  <a:lnTo>
                    <a:pt x="62598" y="20878"/>
                  </a:lnTo>
                  <a:lnTo>
                    <a:pt x="62598" y="10439"/>
                  </a:lnTo>
                  <a:close/>
                </a:path>
                <a:path w="626110" h="41910">
                  <a:moveTo>
                    <a:pt x="73050" y="20878"/>
                  </a:moveTo>
                  <a:lnTo>
                    <a:pt x="62611" y="20878"/>
                  </a:lnTo>
                  <a:lnTo>
                    <a:pt x="62611" y="31305"/>
                  </a:lnTo>
                  <a:lnTo>
                    <a:pt x="62611" y="41744"/>
                  </a:lnTo>
                  <a:lnTo>
                    <a:pt x="73050" y="41744"/>
                  </a:lnTo>
                  <a:lnTo>
                    <a:pt x="73050" y="31318"/>
                  </a:lnTo>
                  <a:lnTo>
                    <a:pt x="73050" y="20878"/>
                  </a:lnTo>
                  <a:close/>
                </a:path>
                <a:path w="626110" h="41910">
                  <a:moveTo>
                    <a:pt x="83477" y="10439"/>
                  </a:moveTo>
                  <a:lnTo>
                    <a:pt x="73050" y="10439"/>
                  </a:lnTo>
                  <a:lnTo>
                    <a:pt x="73050" y="20878"/>
                  </a:lnTo>
                  <a:lnTo>
                    <a:pt x="83477" y="20878"/>
                  </a:lnTo>
                  <a:lnTo>
                    <a:pt x="83477" y="10439"/>
                  </a:lnTo>
                  <a:close/>
                </a:path>
                <a:path w="626110" h="4191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41910">
                  <a:moveTo>
                    <a:pt x="135661" y="10439"/>
                  </a:moveTo>
                  <a:lnTo>
                    <a:pt x="125222" y="10439"/>
                  </a:lnTo>
                  <a:lnTo>
                    <a:pt x="114782" y="10439"/>
                  </a:lnTo>
                  <a:lnTo>
                    <a:pt x="114782" y="20878"/>
                  </a:lnTo>
                  <a:lnTo>
                    <a:pt x="104355" y="20878"/>
                  </a:lnTo>
                  <a:lnTo>
                    <a:pt x="93916" y="20878"/>
                  </a:lnTo>
                  <a:lnTo>
                    <a:pt x="93916" y="31318"/>
                  </a:lnTo>
                  <a:lnTo>
                    <a:pt x="104355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35661" y="20878"/>
                  </a:lnTo>
                  <a:lnTo>
                    <a:pt x="135661" y="10439"/>
                  </a:lnTo>
                  <a:close/>
                </a:path>
                <a:path w="626110" h="41910">
                  <a:moveTo>
                    <a:pt x="177393" y="10439"/>
                  </a:moveTo>
                  <a:lnTo>
                    <a:pt x="166966" y="10439"/>
                  </a:lnTo>
                  <a:lnTo>
                    <a:pt x="156527" y="10439"/>
                  </a:lnTo>
                  <a:lnTo>
                    <a:pt x="156527" y="20878"/>
                  </a:lnTo>
                  <a:lnTo>
                    <a:pt x="146088" y="20878"/>
                  </a:lnTo>
                  <a:lnTo>
                    <a:pt x="146088" y="31318"/>
                  </a:lnTo>
                  <a:lnTo>
                    <a:pt x="156527" y="31318"/>
                  </a:lnTo>
                  <a:lnTo>
                    <a:pt x="166966" y="31318"/>
                  </a:lnTo>
                  <a:lnTo>
                    <a:pt x="166966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26110" h="41910">
                  <a:moveTo>
                    <a:pt x="219138" y="20878"/>
                  </a:moveTo>
                  <a:lnTo>
                    <a:pt x="208699" y="20878"/>
                  </a:lnTo>
                  <a:lnTo>
                    <a:pt x="198272" y="20878"/>
                  </a:lnTo>
                  <a:lnTo>
                    <a:pt x="198272" y="10452"/>
                  </a:lnTo>
                  <a:lnTo>
                    <a:pt x="198272" y="0"/>
                  </a:lnTo>
                  <a:lnTo>
                    <a:pt x="187833" y="0"/>
                  </a:lnTo>
                  <a:lnTo>
                    <a:pt x="187833" y="10439"/>
                  </a:lnTo>
                  <a:lnTo>
                    <a:pt x="187833" y="20878"/>
                  </a:lnTo>
                  <a:lnTo>
                    <a:pt x="177393" y="20878"/>
                  </a:lnTo>
                  <a:lnTo>
                    <a:pt x="177393" y="31318"/>
                  </a:lnTo>
                  <a:lnTo>
                    <a:pt x="187833" y="3131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19138" y="31318"/>
                  </a:lnTo>
                  <a:lnTo>
                    <a:pt x="219138" y="20878"/>
                  </a:lnTo>
                  <a:close/>
                </a:path>
                <a:path w="626110" h="41910">
                  <a:moveTo>
                    <a:pt x="260858" y="0"/>
                  </a:moveTo>
                  <a:lnTo>
                    <a:pt x="250444" y="0"/>
                  </a:lnTo>
                  <a:lnTo>
                    <a:pt x="240004" y="0"/>
                  </a:lnTo>
                  <a:lnTo>
                    <a:pt x="229565" y="0"/>
                  </a:lnTo>
                  <a:lnTo>
                    <a:pt x="229565" y="10452"/>
                  </a:lnTo>
                  <a:lnTo>
                    <a:pt x="240004" y="10452"/>
                  </a:lnTo>
                  <a:lnTo>
                    <a:pt x="250431" y="10452"/>
                  </a:lnTo>
                  <a:lnTo>
                    <a:pt x="260858" y="10452"/>
                  </a:lnTo>
                  <a:lnTo>
                    <a:pt x="260858" y="0"/>
                  </a:lnTo>
                  <a:close/>
                </a:path>
                <a:path w="626110" h="41910">
                  <a:moveTo>
                    <a:pt x="292176" y="0"/>
                  </a:moveTo>
                  <a:lnTo>
                    <a:pt x="281736" y="0"/>
                  </a:lnTo>
                  <a:lnTo>
                    <a:pt x="281736" y="10439"/>
                  </a:lnTo>
                  <a:lnTo>
                    <a:pt x="271310" y="10439"/>
                  </a:lnTo>
                  <a:lnTo>
                    <a:pt x="260870" y="10439"/>
                  </a:lnTo>
                  <a:lnTo>
                    <a:pt x="260870" y="20878"/>
                  </a:lnTo>
                  <a:lnTo>
                    <a:pt x="271310" y="20878"/>
                  </a:lnTo>
                  <a:lnTo>
                    <a:pt x="271310" y="31318"/>
                  </a:lnTo>
                  <a:lnTo>
                    <a:pt x="281749" y="31318"/>
                  </a:lnTo>
                  <a:lnTo>
                    <a:pt x="281749" y="20878"/>
                  </a:lnTo>
                  <a:lnTo>
                    <a:pt x="281749" y="10452"/>
                  </a:lnTo>
                  <a:lnTo>
                    <a:pt x="292176" y="10452"/>
                  </a:lnTo>
                  <a:lnTo>
                    <a:pt x="292176" y="0"/>
                  </a:lnTo>
                  <a:close/>
                </a:path>
                <a:path w="626110" h="41910">
                  <a:moveTo>
                    <a:pt x="323481" y="20878"/>
                  </a:moveTo>
                  <a:lnTo>
                    <a:pt x="313055" y="20878"/>
                  </a:lnTo>
                  <a:lnTo>
                    <a:pt x="302615" y="20878"/>
                  </a:lnTo>
                  <a:lnTo>
                    <a:pt x="292176" y="20878"/>
                  </a:lnTo>
                  <a:lnTo>
                    <a:pt x="292176" y="31318"/>
                  </a:lnTo>
                  <a:lnTo>
                    <a:pt x="302615" y="31318"/>
                  </a:lnTo>
                  <a:lnTo>
                    <a:pt x="313029" y="31318"/>
                  </a:lnTo>
                  <a:lnTo>
                    <a:pt x="323481" y="31318"/>
                  </a:lnTo>
                  <a:lnTo>
                    <a:pt x="323481" y="20878"/>
                  </a:lnTo>
                  <a:close/>
                </a:path>
                <a:path w="626110" h="41910">
                  <a:moveTo>
                    <a:pt x="365226" y="0"/>
                  </a:moveTo>
                  <a:lnTo>
                    <a:pt x="354787" y="0"/>
                  </a:lnTo>
                  <a:lnTo>
                    <a:pt x="354787" y="10439"/>
                  </a:lnTo>
                  <a:lnTo>
                    <a:pt x="344360" y="10439"/>
                  </a:lnTo>
                  <a:lnTo>
                    <a:pt x="344360" y="0"/>
                  </a:lnTo>
                  <a:lnTo>
                    <a:pt x="333921" y="0"/>
                  </a:lnTo>
                  <a:lnTo>
                    <a:pt x="333921" y="10439"/>
                  </a:lnTo>
                  <a:lnTo>
                    <a:pt x="323481" y="10439"/>
                  </a:lnTo>
                  <a:lnTo>
                    <a:pt x="323481" y="0"/>
                  </a:lnTo>
                  <a:lnTo>
                    <a:pt x="313029" y="0"/>
                  </a:lnTo>
                  <a:lnTo>
                    <a:pt x="313029" y="10452"/>
                  </a:lnTo>
                  <a:lnTo>
                    <a:pt x="323481" y="10452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52"/>
                  </a:lnTo>
                  <a:lnTo>
                    <a:pt x="344347" y="10452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65226" y="31318"/>
                  </a:lnTo>
                  <a:lnTo>
                    <a:pt x="365226" y="20878"/>
                  </a:lnTo>
                  <a:lnTo>
                    <a:pt x="354787" y="20878"/>
                  </a:lnTo>
                  <a:lnTo>
                    <a:pt x="354787" y="10452"/>
                  </a:lnTo>
                  <a:lnTo>
                    <a:pt x="365226" y="10452"/>
                  </a:lnTo>
                  <a:lnTo>
                    <a:pt x="365226" y="0"/>
                  </a:lnTo>
                  <a:close/>
                </a:path>
                <a:path w="626110" h="41910">
                  <a:moveTo>
                    <a:pt x="459143" y="0"/>
                  </a:moveTo>
                  <a:lnTo>
                    <a:pt x="448703" y="0"/>
                  </a:lnTo>
                  <a:lnTo>
                    <a:pt x="448703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37" y="0"/>
                  </a:lnTo>
                  <a:lnTo>
                    <a:pt x="427824" y="0"/>
                  </a:lnTo>
                  <a:lnTo>
                    <a:pt x="386092" y="0"/>
                  </a:lnTo>
                  <a:lnTo>
                    <a:pt x="386092" y="10439"/>
                  </a:lnTo>
                  <a:lnTo>
                    <a:pt x="375653" y="10439"/>
                  </a:lnTo>
                  <a:lnTo>
                    <a:pt x="375653" y="20878"/>
                  </a:lnTo>
                  <a:lnTo>
                    <a:pt x="386092" y="20878"/>
                  </a:lnTo>
                  <a:lnTo>
                    <a:pt x="386092" y="10452"/>
                  </a:lnTo>
                  <a:lnTo>
                    <a:pt x="396519" y="10452"/>
                  </a:lnTo>
                  <a:lnTo>
                    <a:pt x="396519" y="20878"/>
                  </a:lnTo>
                  <a:lnTo>
                    <a:pt x="396519" y="31318"/>
                  </a:lnTo>
                  <a:lnTo>
                    <a:pt x="406958" y="31318"/>
                  </a:lnTo>
                  <a:lnTo>
                    <a:pt x="406958" y="20878"/>
                  </a:lnTo>
                  <a:lnTo>
                    <a:pt x="406958" y="10452"/>
                  </a:lnTo>
                  <a:lnTo>
                    <a:pt x="417398" y="10452"/>
                  </a:lnTo>
                  <a:lnTo>
                    <a:pt x="427824" y="10452"/>
                  </a:lnTo>
                  <a:lnTo>
                    <a:pt x="438264" y="10452"/>
                  </a:lnTo>
                  <a:lnTo>
                    <a:pt x="438264" y="20878"/>
                  </a:lnTo>
                  <a:lnTo>
                    <a:pt x="438264" y="31318"/>
                  </a:lnTo>
                  <a:lnTo>
                    <a:pt x="448703" y="31318"/>
                  </a:lnTo>
                  <a:lnTo>
                    <a:pt x="448703" y="20878"/>
                  </a:lnTo>
                  <a:lnTo>
                    <a:pt x="459143" y="20878"/>
                  </a:lnTo>
                  <a:lnTo>
                    <a:pt x="459143" y="10452"/>
                  </a:lnTo>
                  <a:lnTo>
                    <a:pt x="459143" y="0"/>
                  </a:lnTo>
                  <a:close/>
                </a:path>
                <a:path w="626110" h="41910">
                  <a:moveTo>
                    <a:pt x="480009" y="20878"/>
                  </a:moveTo>
                  <a:lnTo>
                    <a:pt x="469569" y="20878"/>
                  </a:lnTo>
                  <a:lnTo>
                    <a:pt x="469569" y="31318"/>
                  </a:lnTo>
                  <a:lnTo>
                    <a:pt x="480009" y="31318"/>
                  </a:lnTo>
                  <a:lnTo>
                    <a:pt x="480009" y="20878"/>
                  </a:lnTo>
                  <a:close/>
                </a:path>
                <a:path w="626110" h="41910">
                  <a:moveTo>
                    <a:pt x="521741" y="0"/>
                  </a:moveTo>
                  <a:lnTo>
                    <a:pt x="511302" y="0"/>
                  </a:lnTo>
                  <a:lnTo>
                    <a:pt x="511302" y="10439"/>
                  </a:lnTo>
                  <a:lnTo>
                    <a:pt x="500875" y="10439"/>
                  </a:lnTo>
                  <a:lnTo>
                    <a:pt x="500875" y="20878"/>
                  </a:lnTo>
                  <a:lnTo>
                    <a:pt x="500875" y="31318"/>
                  </a:lnTo>
                  <a:lnTo>
                    <a:pt x="511314" y="31318"/>
                  </a:lnTo>
                  <a:lnTo>
                    <a:pt x="511314" y="20878"/>
                  </a:lnTo>
                  <a:lnTo>
                    <a:pt x="511314" y="10452"/>
                  </a:lnTo>
                  <a:lnTo>
                    <a:pt x="521741" y="10452"/>
                  </a:lnTo>
                  <a:lnTo>
                    <a:pt x="521741" y="0"/>
                  </a:lnTo>
                  <a:close/>
                </a:path>
                <a:path w="626110" h="41910">
                  <a:moveTo>
                    <a:pt x="563486" y="0"/>
                  </a:moveTo>
                  <a:lnTo>
                    <a:pt x="553046" y="0"/>
                  </a:lnTo>
                  <a:lnTo>
                    <a:pt x="542620" y="0"/>
                  </a:lnTo>
                  <a:lnTo>
                    <a:pt x="532180" y="0"/>
                  </a:lnTo>
                  <a:lnTo>
                    <a:pt x="532180" y="10439"/>
                  </a:lnTo>
                  <a:lnTo>
                    <a:pt x="532180" y="20878"/>
                  </a:lnTo>
                  <a:lnTo>
                    <a:pt x="542620" y="20878"/>
                  </a:lnTo>
                  <a:lnTo>
                    <a:pt x="542620" y="10452"/>
                  </a:lnTo>
                  <a:lnTo>
                    <a:pt x="553046" y="10452"/>
                  </a:lnTo>
                  <a:lnTo>
                    <a:pt x="563486" y="10452"/>
                  </a:lnTo>
                  <a:lnTo>
                    <a:pt x="563486" y="0"/>
                  </a:lnTo>
                  <a:close/>
                </a:path>
                <a:path w="626110" h="41910">
                  <a:moveTo>
                    <a:pt x="573925" y="20878"/>
                  </a:moveTo>
                  <a:lnTo>
                    <a:pt x="563486" y="20878"/>
                  </a:lnTo>
                  <a:lnTo>
                    <a:pt x="563486" y="31318"/>
                  </a:lnTo>
                  <a:lnTo>
                    <a:pt x="573925" y="31318"/>
                  </a:lnTo>
                  <a:lnTo>
                    <a:pt x="573925" y="20878"/>
                  </a:lnTo>
                  <a:close/>
                </a:path>
                <a:path w="626110" h="41910">
                  <a:moveTo>
                    <a:pt x="626097" y="20878"/>
                  </a:moveTo>
                  <a:lnTo>
                    <a:pt x="615657" y="20878"/>
                  </a:lnTo>
                  <a:lnTo>
                    <a:pt x="615657" y="31318"/>
                  </a:lnTo>
                  <a:lnTo>
                    <a:pt x="626097" y="31318"/>
                  </a:lnTo>
                  <a:lnTo>
                    <a:pt x="626097" y="20878"/>
                  </a:lnTo>
                  <a:close/>
                </a:path>
                <a:path w="626110" h="41910">
                  <a:moveTo>
                    <a:pt x="626097" y="0"/>
                  </a:moveTo>
                  <a:lnTo>
                    <a:pt x="615657" y="0"/>
                  </a:lnTo>
                  <a:lnTo>
                    <a:pt x="615657" y="10439"/>
                  </a:lnTo>
                  <a:lnTo>
                    <a:pt x="605218" y="10439"/>
                  </a:lnTo>
                  <a:lnTo>
                    <a:pt x="594791" y="10439"/>
                  </a:lnTo>
                  <a:lnTo>
                    <a:pt x="584352" y="10439"/>
                  </a:lnTo>
                  <a:lnTo>
                    <a:pt x="584352" y="20878"/>
                  </a:lnTo>
                  <a:lnTo>
                    <a:pt x="584352" y="31318"/>
                  </a:lnTo>
                  <a:lnTo>
                    <a:pt x="594791" y="31318"/>
                  </a:lnTo>
                  <a:lnTo>
                    <a:pt x="594791" y="20878"/>
                  </a:lnTo>
                  <a:lnTo>
                    <a:pt x="605218" y="20878"/>
                  </a:lnTo>
                  <a:lnTo>
                    <a:pt x="615657" y="20878"/>
                  </a:lnTo>
                  <a:lnTo>
                    <a:pt x="615657" y="10452"/>
                  </a:lnTo>
                  <a:lnTo>
                    <a:pt x="626097" y="10452"/>
                  </a:lnTo>
                  <a:lnTo>
                    <a:pt x="6260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62407" y="4305909"/>
              <a:ext cx="354965" cy="10795"/>
            </a:xfrm>
            <a:custGeom>
              <a:avLst/>
              <a:gdLst/>
              <a:ahLst/>
              <a:cxnLst/>
              <a:rect l="l" t="t" r="r" b="b"/>
              <a:pathLst>
                <a:path w="354965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354965" h="10795">
                  <a:moveTo>
                    <a:pt x="31292" y="0"/>
                  </a:moveTo>
                  <a:lnTo>
                    <a:pt x="20866" y="0"/>
                  </a:lnTo>
                  <a:lnTo>
                    <a:pt x="20866" y="10439"/>
                  </a:lnTo>
                  <a:lnTo>
                    <a:pt x="31292" y="10439"/>
                  </a:lnTo>
                  <a:lnTo>
                    <a:pt x="31292" y="0"/>
                  </a:lnTo>
                  <a:close/>
                </a:path>
                <a:path w="354965" h="10795">
                  <a:moveTo>
                    <a:pt x="83477" y="0"/>
                  </a:moveTo>
                  <a:lnTo>
                    <a:pt x="73037" y="0"/>
                  </a:lnTo>
                  <a:lnTo>
                    <a:pt x="73037" y="10439"/>
                  </a:lnTo>
                  <a:lnTo>
                    <a:pt x="83477" y="10439"/>
                  </a:lnTo>
                  <a:lnTo>
                    <a:pt x="83477" y="0"/>
                  </a:lnTo>
                  <a:close/>
                </a:path>
                <a:path w="354965" h="10795">
                  <a:moveTo>
                    <a:pt x="125222" y="0"/>
                  </a:moveTo>
                  <a:lnTo>
                    <a:pt x="114782" y="0"/>
                  </a:lnTo>
                  <a:lnTo>
                    <a:pt x="114782" y="10439"/>
                  </a:lnTo>
                  <a:lnTo>
                    <a:pt x="125222" y="10439"/>
                  </a:lnTo>
                  <a:lnTo>
                    <a:pt x="125222" y="0"/>
                  </a:lnTo>
                  <a:close/>
                </a:path>
                <a:path w="354965" h="10795">
                  <a:moveTo>
                    <a:pt x="198247" y="0"/>
                  </a:moveTo>
                  <a:lnTo>
                    <a:pt x="187833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98247" y="10439"/>
                  </a:lnTo>
                  <a:lnTo>
                    <a:pt x="198247" y="0"/>
                  </a:lnTo>
                  <a:close/>
                </a:path>
                <a:path w="354965" h="10795">
                  <a:moveTo>
                    <a:pt x="219138" y="0"/>
                  </a:move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19138" y="10439"/>
                  </a:lnTo>
                  <a:lnTo>
                    <a:pt x="219138" y="0"/>
                  </a:lnTo>
                  <a:close/>
                </a:path>
                <a:path w="354965" h="10795">
                  <a:moveTo>
                    <a:pt x="271310" y="0"/>
                  </a:moveTo>
                  <a:lnTo>
                    <a:pt x="271310" y="0"/>
                  </a:lnTo>
                  <a:lnTo>
                    <a:pt x="229565" y="0"/>
                  </a:lnTo>
                  <a:lnTo>
                    <a:pt x="229565" y="10439"/>
                  </a:lnTo>
                  <a:lnTo>
                    <a:pt x="271310" y="10439"/>
                  </a:lnTo>
                  <a:lnTo>
                    <a:pt x="271310" y="0"/>
                  </a:lnTo>
                  <a:close/>
                </a:path>
                <a:path w="354965" h="10795">
                  <a:moveTo>
                    <a:pt x="323481" y="0"/>
                  </a:moveTo>
                  <a:lnTo>
                    <a:pt x="323481" y="0"/>
                  </a:lnTo>
                  <a:lnTo>
                    <a:pt x="281736" y="0"/>
                  </a:lnTo>
                  <a:lnTo>
                    <a:pt x="281736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354965" h="10795">
                  <a:moveTo>
                    <a:pt x="354787" y="0"/>
                  </a:moveTo>
                  <a:lnTo>
                    <a:pt x="344347" y="0"/>
                  </a:lnTo>
                  <a:lnTo>
                    <a:pt x="333908" y="0"/>
                  </a:lnTo>
                  <a:lnTo>
                    <a:pt x="333908" y="10439"/>
                  </a:lnTo>
                  <a:lnTo>
                    <a:pt x="344347" y="10439"/>
                  </a:lnTo>
                  <a:lnTo>
                    <a:pt x="354787" y="10439"/>
                  </a:lnTo>
                  <a:lnTo>
                    <a:pt x="3547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58926" y="4311129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222" y="0"/>
                  </a:lnTo>
                </a:path>
              </a:pathLst>
            </a:custGeom>
            <a:ln w="10439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9369" y="4305909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10439" y="31305"/>
                  </a:moveTo>
                  <a:lnTo>
                    <a:pt x="0" y="31305"/>
                  </a:lnTo>
                  <a:lnTo>
                    <a:pt x="0" y="41744"/>
                  </a:lnTo>
                  <a:lnTo>
                    <a:pt x="10439" y="41744"/>
                  </a:lnTo>
                  <a:lnTo>
                    <a:pt x="10439" y="31305"/>
                  </a:lnTo>
                  <a:close/>
                </a:path>
                <a:path w="636905" h="4191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41910">
                  <a:moveTo>
                    <a:pt x="41719" y="31305"/>
                  </a:moveTo>
                  <a:lnTo>
                    <a:pt x="31292" y="31305"/>
                  </a:ln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close/>
                </a:path>
                <a:path w="636905" h="4191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41910">
                  <a:moveTo>
                    <a:pt x="62598" y="31305"/>
                  </a:moveTo>
                  <a:lnTo>
                    <a:pt x="52171" y="31305"/>
                  </a:lnTo>
                  <a:lnTo>
                    <a:pt x="52171" y="41744"/>
                  </a:lnTo>
                  <a:lnTo>
                    <a:pt x="62598" y="41744"/>
                  </a:lnTo>
                  <a:lnTo>
                    <a:pt x="62598" y="31305"/>
                  </a:lnTo>
                  <a:close/>
                </a:path>
                <a:path w="636905" h="41910">
                  <a:moveTo>
                    <a:pt x="73025" y="20866"/>
                  </a:move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66"/>
                  </a:lnTo>
                  <a:lnTo>
                    <a:pt x="83477" y="20866"/>
                  </a:lnTo>
                  <a:lnTo>
                    <a:pt x="83477" y="10439"/>
                  </a:lnTo>
                  <a:lnTo>
                    <a:pt x="73037" y="10439"/>
                  </a:lnTo>
                  <a:lnTo>
                    <a:pt x="73037" y="20878"/>
                  </a:lnTo>
                  <a:lnTo>
                    <a:pt x="83477" y="20878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36905" h="4191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46088" y="31305"/>
                  </a:lnTo>
                  <a:lnTo>
                    <a:pt x="135648" y="31305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56514" y="20878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46075" y="10439"/>
                  </a:lnTo>
                  <a:lnTo>
                    <a:pt x="104343" y="10439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14782" y="41744"/>
                  </a:lnTo>
                  <a:lnTo>
                    <a:pt x="166954" y="41744"/>
                  </a:lnTo>
                  <a:lnTo>
                    <a:pt x="166954" y="31305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41910">
                  <a:moveTo>
                    <a:pt x="187820" y="31305"/>
                  </a:moveTo>
                  <a:lnTo>
                    <a:pt x="177380" y="31305"/>
                  </a:lnTo>
                  <a:lnTo>
                    <a:pt x="177380" y="41744"/>
                  </a:lnTo>
                  <a:lnTo>
                    <a:pt x="187820" y="41744"/>
                  </a:lnTo>
                  <a:lnTo>
                    <a:pt x="187820" y="31305"/>
                  </a:lnTo>
                  <a:close/>
                </a:path>
                <a:path w="636905" h="4191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66"/>
                  </a:lnTo>
                  <a:lnTo>
                    <a:pt x="229565" y="20866"/>
                  </a:lnTo>
                  <a:lnTo>
                    <a:pt x="219125" y="20866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198259" y="20878"/>
                  </a:lnTo>
                  <a:lnTo>
                    <a:pt x="208686" y="20878"/>
                  </a:lnTo>
                  <a:lnTo>
                    <a:pt x="208686" y="31305"/>
                  </a:lnTo>
                  <a:lnTo>
                    <a:pt x="208686" y="41744"/>
                  </a:lnTo>
                  <a:lnTo>
                    <a:pt x="219125" y="41744"/>
                  </a:lnTo>
                  <a:lnTo>
                    <a:pt x="229565" y="41744"/>
                  </a:lnTo>
                  <a:lnTo>
                    <a:pt x="229565" y="31305"/>
                  </a:lnTo>
                  <a:lnTo>
                    <a:pt x="240004" y="31305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36905" h="4191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36905" h="41910">
                  <a:moveTo>
                    <a:pt x="281736" y="10439"/>
                  </a:moveTo>
                  <a:lnTo>
                    <a:pt x="271297" y="10439"/>
                  </a:lnTo>
                  <a:lnTo>
                    <a:pt x="271297" y="20878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36905" h="41910">
                  <a:moveTo>
                    <a:pt x="323481" y="10439"/>
                  </a:moveTo>
                  <a:lnTo>
                    <a:pt x="313042" y="10439"/>
                  </a:lnTo>
                  <a:lnTo>
                    <a:pt x="313042" y="20878"/>
                  </a:lnTo>
                  <a:lnTo>
                    <a:pt x="323481" y="20878"/>
                  </a:lnTo>
                  <a:lnTo>
                    <a:pt x="323481" y="10439"/>
                  </a:lnTo>
                  <a:close/>
                </a:path>
                <a:path w="636905" h="41910">
                  <a:moveTo>
                    <a:pt x="386080" y="10439"/>
                  </a:move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66"/>
                  </a:lnTo>
                  <a:lnTo>
                    <a:pt x="354787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86080" y="10439"/>
                  </a:lnTo>
                  <a:close/>
                </a:path>
                <a:path w="636905" h="41910">
                  <a:moveTo>
                    <a:pt x="438264" y="10439"/>
                  </a:moveTo>
                  <a:lnTo>
                    <a:pt x="438264" y="10439"/>
                  </a:lnTo>
                  <a:lnTo>
                    <a:pt x="396519" y="10439"/>
                  </a:lnTo>
                  <a:lnTo>
                    <a:pt x="396519" y="20878"/>
                  </a:lnTo>
                  <a:lnTo>
                    <a:pt x="406946" y="20878"/>
                  </a:lnTo>
                  <a:lnTo>
                    <a:pt x="406946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38264" y="31305"/>
                  </a:lnTo>
                  <a:lnTo>
                    <a:pt x="438264" y="20878"/>
                  </a:lnTo>
                  <a:lnTo>
                    <a:pt x="438264" y="10439"/>
                  </a:lnTo>
                  <a:close/>
                </a:path>
                <a:path w="636905" h="41910">
                  <a:moveTo>
                    <a:pt x="459130" y="10439"/>
                  </a:move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close/>
                </a:path>
                <a:path w="636905" h="41910">
                  <a:moveTo>
                    <a:pt x="490435" y="20866"/>
                  </a:moveTo>
                  <a:lnTo>
                    <a:pt x="479996" y="20866"/>
                  </a:lnTo>
                  <a:lnTo>
                    <a:pt x="469557" y="20866"/>
                  </a:lnTo>
                  <a:lnTo>
                    <a:pt x="469557" y="31305"/>
                  </a:lnTo>
                  <a:lnTo>
                    <a:pt x="479996" y="31305"/>
                  </a:lnTo>
                  <a:lnTo>
                    <a:pt x="490435" y="31305"/>
                  </a:lnTo>
                  <a:lnTo>
                    <a:pt x="490435" y="20866"/>
                  </a:lnTo>
                  <a:close/>
                </a:path>
                <a:path w="636905" h="41910">
                  <a:moveTo>
                    <a:pt x="511302" y="10439"/>
                  </a:move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close/>
                </a:path>
                <a:path w="636905" h="41910">
                  <a:moveTo>
                    <a:pt x="605218" y="10439"/>
                  </a:moveTo>
                  <a:lnTo>
                    <a:pt x="594779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73913" y="20866"/>
                  </a:lnTo>
                  <a:lnTo>
                    <a:pt x="573913" y="10439"/>
                  </a:lnTo>
                  <a:lnTo>
                    <a:pt x="563473" y="10439"/>
                  </a:lnTo>
                  <a:lnTo>
                    <a:pt x="553046" y="10439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53034" y="31305"/>
                  </a:lnTo>
                  <a:lnTo>
                    <a:pt x="563473" y="31305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31305"/>
                  </a:lnTo>
                  <a:lnTo>
                    <a:pt x="584339" y="31305"/>
                  </a:lnTo>
                  <a:lnTo>
                    <a:pt x="594779" y="31305"/>
                  </a:lnTo>
                  <a:lnTo>
                    <a:pt x="605218" y="31305"/>
                  </a:lnTo>
                  <a:lnTo>
                    <a:pt x="605218" y="20878"/>
                  </a:lnTo>
                  <a:lnTo>
                    <a:pt x="605218" y="10439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26084" y="10439"/>
                  </a:lnTo>
                  <a:lnTo>
                    <a:pt x="615645" y="10439"/>
                  </a:lnTo>
                  <a:lnTo>
                    <a:pt x="615645" y="20878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0236" y="4337215"/>
              <a:ext cx="615950" cy="31750"/>
            </a:xfrm>
            <a:custGeom>
              <a:avLst/>
              <a:gdLst/>
              <a:ahLst/>
              <a:cxnLst/>
              <a:rect l="l" t="t" r="r" b="b"/>
              <a:pathLst>
                <a:path w="615950" h="31750">
                  <a:moveTo>
                    <a:pt x="20853" y="10439"/>
                  </a:moveTo>
                  <a:lnTo>
                    <a:pt x="10426" y="10439"/>
                  </a:lnTo>
                  <a:lnTo>
                    <a:pt x="0" y="10439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26" y="31305"/>
                  </a:lnTo>
                  <a:lnTo>
                    <a:pt x="10426" y="20878"/>
                  </a:lnTo>
                  <a:lnTo>
                    <a:pt x="20853" y="20878"/>
                  </a:lnTo>
                  <a:lnTo>
                    <a:pt x="20853" y="10439"/>
                  </a:lnTo>
                  <a:close/>
                </a:path>
                <a:path w="615950" h="31750">
                  <a:moveTo>
                    <a:pt x="52158" y="10439"/>
                  </a:moveTo>
                  <a:lnTo>
                    <a:pt x="41732" y="10439"/>
                  </a:lnTo>
                  <a:lnTo>
                    <a:pt x="31305" y="10439"/>
                  </a:lnTo>
                  <a:lnTo>
                    <a:pt x="31305" y="20878"/>
                  </a:lnTo>
                  <a:lnTo>
                    <a:pt x="41732" y="20878"/>
                  </a:lnTo>
                  <a:lnTo>
                    <a:pt x="52158" y="20878"/>
                  </a:lnTo>
                  <a:lnTo>
                    <a:pt x="52158" y="10439"/>
                  </a:lnTo>
                  <a:close/>
                </a:path>
                <a:path w="615950" h="31750">
                  <a:moveTo>
                    <a:pt x="83464" y="20866"/>
                  </a:moveTo>
                  <a:lnTo>
                    <a:pt x="73037" y="20866"/>
                  </a:lnTo>
                  <a:lnTo>
                    <a:pt x="73037" y="31305"/>
                  </a:lnTo>
                  <a:lnTo>
                    <a:pt x="83464" y="31305"/>
                  </a:lnTo>
                  <a:lnTo>
                    <a:pt x="83464" y="20866"/>
                  </a:lnTo>
                  <a:close/>
                </a:path>
                <a:path w="615950" h="31750">
                  <a:moveTo>
                    <a:pt x="156527" y="10439"/>
                  </a:move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66"/>
                  </a:lnTo>
                  <a:lnTo>
                    <a:pt x="125222" y="20866"/>
                  </a:lnTo>
                  <a:lnTo>
                    <a:pt x="114782" y="20866"/>
                  </a:lnTo>
                  <a:lnTo>
                    <a:pt x="114782" y="10439"/>
                  </a:lnTo>
                  <a:lnTo>
                    <a:pt x="104355" y="10439"/>
                  </a:lnTo>
                  <a:lnTo>
                    <a:pt x="93916" y="10439"/>
                  </a:lnTo>
                  <a:lnTo>
                    <a:pt x="83477" y="10439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16" y="31305"/>
                  </a:lnTo>
                  <a:lnTo>
                    <a:pt x="93916" y="20878"/>
                  </a:lnTo>
                  <a:lnTo>
                    <a:pt x="104343" y="20878"/>
                  </a:lnTo>
                  <a:lnTo>
                    <a:pt x="114782" y="20878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46088" y="31305"/>
                  </a:lnTo>
                  <a:lnTo>
                    <a:pt x="146088" y="20878"/>
                  </a:lnTo>
                  <a:lnTo>
                    <a:pt x="156527" y="20878"/>
                  </a:lnTo>
                  <a:lnTo>
                    <a:pt x="156527" y="10439"/>
                  </a:lnTo>
                  <a:close/>
                </a:path>
                <a:path w="615950" h="31750">
                  <a:moveTo>
                    <a:pt x="177393" y="20866"/>
                  </a:moveTo>
                  <a:lnTo>
                    <a:pt x="166954" y="20866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close/>
                </a:path>
                <a:path w="615950" h="31750">
                  <a:moveTo>
                    <a:pt x="250418" y="0"/>
                  </a:moveTo>
                  <a:lnTo>
                    <a:pt x="240004" y="0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87820" y="31305"/>
                  </a:lnTo>
                  <a:lnTo>
                    <a:pt x="198259" y="31305"/>
                  </a:lnTo>
                  <a:lnTo>
                    <a:pt x="208699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78"/>
                  </a:lnTo>
                  <a:lnTo>
                    <a:pt x="239991" y="20878"/>
                  </a:lnTo>
                  <a:lnTo>
                    <a:pt x="239991" y="31305"/>
                  </a:lnTo>
                  <a:lnTo>
                    <a:pt x="250418" y="31305"/>
                  </a:lnTo>
                  <a:lnTo>
                    <a:pt x="250418" y="20866"/>
                  </a:lnTo>
                  <a:lnTo>
                    <a:pt x="240004" y="20866"/>
                  </a:lnTo>
                  <a:lnTo>
                    <a:pt x="240004" y="10439"/>
                  </a:lnTo>
                  <a:lnTo>
                    <a:pt x="250418" y="10439"/>
                  </a:lnTo>
                  <a:lnTo>
                    <a:pt x="250418" y="0"/>
                  </a:lnTo>
                  <a:close/>
                </a:path>
                <a:path w="615950" h="31750">
                  <a:moveTo>
                    <a:pt x="281736" y="10439"/>
                  </a:moveTo>
                  <a:lnTo>
                    <a:pt x="271310" y="10439"/>
                  </a:lnTo>
                  <a:lnTo>
                    <a:pt x="271310" y="0"/>
                  </a:lnTo>
                  <a:lnTo>
                    <a:pt x="260870" y="0"/>
                  </a:lnTo>
                  <a:lnTo>
                    <a:pt x="250431" y="0"/>
                  </a:lnTo>
                  <a:lnTo>
                    <a:pt x="250431" y="10439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78"/>
                  </a:lnTo>
                  <a:lnTo>
                    <a:pt x="260870" y="10439"/>
                  </a:lnTo>
                  <a:lnTo>
                    <a:pt x="271297" y="10439"/>
                  </a:lnTo>
                  <a:lnTo>
                    <a:pt x="271297" y="20866"/>
                  </a:lnTo>
                  <a:lnTo>
                    <a:pt x="271297" y="31305"/>
                  </a:lnTo>
                  <a:lnTo>
                    <a:pt x="281736" y="31305"/>
                  </a:lnTo>
                  <a:lnTo>
                    <a:pt x="281736" y="20878"/>
                  </a:lnTo>
                  <a:lnTo>
                    <a:pt x="281736" y="10439"/>
                  </a:lnTo>
                  <a:close/>
                </a:path>
                <a:path w="615950" h="31750">
                  <a:moveTo>
                    <a:pt x="333921" y="0"/>
                  </a:moveTo>
                  <a:lnTo>
                    <a:pt x="323481" y="0"/>
                  </a:lnTo>
                  <a:lnTo>
                    <a:pt x="313042" y="0"/>
                  </a:lnTo>
                  <a:lnTo>
                    <a:pt x="302590" y="0"/>
                  </a:lnTo>
                  <a:lnTo>
                    <a:pt x="302590" y="10439"/>
                  </a:lnTo>
                  <a:lnTo>
                    <a:pt x="292176" y="10439"/>
                  </a:lnTo>
                  <a:lnTo>
                    <a:pt x="292176" y="20866"/>
                  </a:lnTo>
                  <a:lnTo>
                    <a:pt x="292176" y="31305"/>
                  </a:lnTo>
                  <a:lnTo>
                    <a:pt x="302615" y="31305"/>
                  </a:lnTo>
                  <a:lnTo>
                    <a:pt x="302615" y="20878"/>
                  </a:lnTo>
                  <a:lnTo>
                    <a:pt x="302615" y="10439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20878"/>
                  </a:lnTo>
                  <a:lnTo>
                    <a:pt x="333921" y="20878"/>
                  </a:lnTo>
                  <a:lnTo>
                    <a:pt x="333921" y="10439"/>
                  </a:lnTo>
                  <a:lnTo>
                    <a:pt x="333921" y="0"/>
                  </a:lnTo>
                  <a:close/>
                </a:path>
                <a:path w="615950" h="31750">
                  <a:moveTo>
                    <a:pt x="459130" y="0"/>
                  </a:moveTo>
                  <a:lnTo>
                    <a:pt x="448691" y="0"/>
                  </a:lnTo>
                  <a:lnTo>
                    <a:pt x="448691" y="10439"/>
                  </a:ln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17385" y="0"/>
                  </a:lnTo>
                  <a:lnTo>
                    <a:pt x="417385" y="10439"/>
                  </a:lnTo>
                  <a:lnTo>
                    <a:pt x="427824" y="10439"/>
                  </a:lnTo>
                  <a:lnTo>
                    <a:pt x="427824" y="20866"/>
                  </a:lnTo>
                  <a:lnTo>
                    <a:pt x="417398" y="20866"/>
                  </a:lnTo>
                  <a:lnTo>
                    <a:pt x="406958" y="20866"/>
                  </a:lnTo>
                  <a:lnTo>
                    <a:pt x="406958" y="10439"/>
                  </a:lnTo>
                  <a:lnTo>
                    <a:pt x="365213" y="10439"/>
                  </a:lnTo>
                  <a:lnTo>
                    <a:pt x="365213" y="0"/>
                  </a:ln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44347" y="20866"/>
                  </a:lnTo>
                  <a:lnTo>
                    <a:pt x="344347" y="31305"/>
                  </a:lnTo>
                  <a:lnTo>
                    <a:pt x="354774" y="31305"/>
                  </a:lnTo>
                  <a:lnTo>
                    <a:pt x="365213" y="31305"/>
                  </a:lnTo>
                  <a:lnTo>
                    <a:pt x="375653" y="31305"/>
                  </a:lnTo>
                  <a:lnTo>
                    <a:pt x="375653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406958" y="20878"/>
                  </a:lnTo>
                  <a:lnTo>
                    <a:pt x="406958" y="31305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15950" h="31750">
                  <a:moveTo>
                    <a:pt x="490435" y="0"/>
                  </a:move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79996" y="20878"/>
                  </a:lnTo>
                  <a:lnTo>
                    <a:pt x="490435" y="20878"/>
                  </a:lnTo>
                  <a:lnTo>
                    <a:pt x="490435" y="10439"/>
                  </a:lnTo>
                  <a:lnTo>
                    <a:pt x="490435" y="0"/>
                  </a:lnTo>
                  <a:close/>
                </a:path>
                <a:path w="615950" h="31750">
                  <a:moveTo>
                    <a:pt x="532180" y="0"/>
                  </a:moveTo>
                  <a:lnTo>
                    <a:pt x="521741" y="0"/>
                  </a:lnTo>
                  <a:lnTo>
                    <a:pt x="521741" y="10439"/>
                  </a:lnTo>
                  <a:lnTo>
                    <a:pt x="511302" y="10439"/>
                  </a:lnTo>
                  <a:lnTo>
                    <a:pt x="500862" y="10439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32180" y="20878"/>
                  </a:lnTo>
                  <a:lnTo>
                    <a:pt x="532180" y="10439"/>
                  </a:lnTo>
                  <a:lnTo>
                    <a:pt x="532180" y="0"/>
                  </a:lnTo>
                  <a:close/>
                </a:path>
                <a:path w="615950" h="31750">
                  <a:moveTo>
                    <a:pt x="584352" y="10439"/>
                  </a:moveTo>
                  <a:lnTo>
                    <a:pt x="573913" y="10439"/>
                  </a:lnTo>
                  <a:lnTo>
                    <a:pt x="563486" y="10439"/>
                  </a:lnTo>
                  <a:lnTo>
                    <a:pt x="563486" y="0"/>
                  </a:lnTo>
                  <a:lnTo>
                    <a:pt x="553046" y="0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close/>
                </a:path>
                <a:path w="615950" h="31750">
                  <a:moveTo>
                    <a:pt x="615657" y="0"/>
                  </a:moveTo>
                  <a:lnTo>
                    <a:pt x="605218" y="0"/>
                  </a:lnTo>
                  <a:lnTo>
                    <a:pt x="605218" y="10439"/>
                  </a:lnTo>
                  <a:lnTo>
                    <a:pt x="615657" y="10439"/>
                  </a:lnTo>
                  <a:lnTo>
                    <a:pt x="6156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9369" y="4358081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20866" y="20878"/>
                  </a:move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26" y="31318"/>
                  </a:lnTo>
                  <a:lnTo>
                    <a:pt x="20866" y="31318"/>
                  </a:lnTo>
                  <a:lnTo>
                    <a:pt x="20866" y="20878"/>
                  </a:lnTo>
                  <a:close/>
                </a:path>
                <a:path w="626110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31292" y="2087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26110" h="31750">
                  <a:moveTo>
                    <a:pt x="52171" y="20878"/>
                  </a:move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93903" y="2087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25222" y="10439"/>
                  </a:moveTo>
                  <a:lnTo>
                    <a:pt x="114782" y="10439"/>
                  </a:ln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lnTo>
                    <a:pt x="125222" y="10439"/>
                  </a:lnTo>
                  <a:close/>
                </a:path>
                <a:path w="62611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56514" y="2087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26110" h="31750">
                  <a:moveTo>
                    <a:pt x="187820" y="20878"/>
                  </a:moveTo>
                  <a:lnTo>
                    <a:pt x="177393" y="20878"/>
                  </a:lnTo>
                  <a:lnTo>
                    <a:pt x="166954" y="20878"/>
                  </a:lnTo>
                  <a:lnTo>
                    <a:pt x="166954" y="3131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87820" y="20878"/>
                  </a:lnTo>
                  <a:close/>
                </a:path>
                <a:path w="626110" h="31750">
                  <a:moveTo>
                    <a:pt x="219125" y="10439"/>
                  </a:move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87820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08699" y="31318"/>
                  </a:lnTo>
                  <a:lnTo>
                    <a:pt x="208699" y="20878"/>
                  </a:lnTo>
                  <a:lnTo>
                    <a:pt x="219125" y="20878"/>
                  </a:lnTo>
                  <a:lnTo>
                    <a:pt x="219125" y="10439"/>
                  </a:lnTo>
                  <a:close/>
                </a:path>
                <a:path w="626110" h="31750">
                  <a:moveTo>
                    <a:pt x="229565" y="20878"/>
                  </a:moveTo>
                  <a:lnTo>
                    <a:pt x="219125" y="20878"/>
                  </a:lnTo>
                  <a:lnTo>
                    <a:pt x="219125" y="31318"/>
                  </a:lnTo>
                  <a:lnTo>
                    <a:pt x="229565" y="31318"/>
                  </a:lnTo>
                  <a:lnTo>
                    <a:pt x="229565" y="20878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313042" y="10439"/>
                  </a:moveTo>
                  <a:lnTo>
                    <a:pt x="302602" y="10439"/>
                  </a:lnTo>
                  <a:lnTo>
                    <a:pt x="302602" y="20878"/>
                  </a:lnTo>
                  <a:lnTo>
                    <a:pt x="292176" y="20878"/>
                  </a:lnTo>
                  <a:lnTo>
                    <a:pt x="292176" y="10439"/>
                  </a:lnTo>
                  <a:lnTo>
                    <a:pt x="281736" y="10439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292163" y="3131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13042" y="20878"/>
                  </a:lnTo>
                  <a:lnTo>
                    <a:pt x="313042" y="10439"/>
                  </a:lnTo>
                  <a:close/>
                </a:path>
                <a:path w="626110" h="31750">
                  <a:moveTo>
                    <a:pt x="333908" y="20878"/>
                  </a:moveTo>
                  <a:lnTo>
                    <a:pt x="323456" y="2087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close/>
                </a:path>
                <a:path w="626110" h="31750">
                  <a:moveTo>
                    <a:pt x="354787" y="10439"/>
                  </a:moveTo>
                  <a:lnTo>
                    <a:pt x="344347" y="10439"/>
                  </a:ln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lnTo>
                    <a:pt x="354787" y="10439"/>
                  </a:lnTo>
                  <a:close/>
                </a:path>
                <a:path w="626110" h="31750">
                  <a:moveTo>
                    <a:pt x="417385" y="20878"/>
                  </a:moveTo>
                  <a:lnTo>
                    <a:pt x="406958" y="20878"/>
                  </a:lnTo>
                  <a:lnTo>
                    <a:pt x="406958" y="10439"/>
                  </a:lnTo>
                  <a:lnTo>
                    <a:pt x="396519" y="10439"/>
                  </a:lnTo>
                  <a:lnTo>
                    <a:pt x="386080" y="10439"/>
                  </a:lnTo>
                  <a:lnTo>
                    <a:pt x="375653" y="10439"/>
                  </a:lnTo>
                  <a:lnTo>
                    <a:pt x="365213" y="10439"/>
                  </a:lnTo>
                  <a:lnTo>
                    <a:pt x="365213" y="20878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86080" y="31318"/>
                  </a:lnTo>
                  <a:lnTo>
                    <a:pt x="396519" y="31318"/>
                  </a:lnTo>
                  <a:lnTo>
                    <a:pt x="406946" y="31318"/>
                  </a:lnTo>
                  <a:lnTo>
                    <a:pt x="417385" y="31318"/>
                  </a:lnTo>
                  <a:lnTo>
                    <a:pt x="417385" y="20878"/>
                  </a:lnTo>
                  <a:close/>
                </a:path>
                <a:path w="626110" h="31750">
                  <a:moveTo>
                    <a:pt x="479996" y="20878"/>
                  </a:moveTo>
                  <a:lnTo>
                    <a:pt x="469557" y="20878"/>
                  </a:lnTo>
                  <a:lnTo>
                    <a:pt x="469557" y="31318"/>
                  </a:lnTo>
                  <a:lnTo>
                    <a:pt x="479996" y="31318"/>
                  </a:lnTo>
                  <a:lnTo>
                    <a:pt x="479996" y="20878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11302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27824" y="10439"/>
                  </a:lnTo>
                  <a:lnTo>
                    <a:pt x="427824" y="20878"/>
                  </a:lnTo>
                  <a:lnTo>
                    <a:pt x="438264" y="20878"/>
                  </a:lnTo>
                  <a:lnTo>
                    <a:pt x="438264" y="10439"/>
                  </a:lnTo>
                  <a:lnTo>
                    <a:pt x="448691" y="10439"/>
                  </a:lnTo>
                  <a:lnTo>
                    <a:pt x="448691" y="20878"/>
                  </a:lnTo>
                  <a:lnTo>
                    <a:pt x="459130" y="20878"/>
                  </a:lnTo>
                  <a:lnTo>
                    <a:pt x="459130" y="10439"/>
                  </a:lnTo>
                  <a:lnTo>
                    <a:pt x="469557" y="10439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11302" y="20878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63473" y="10439"/>
                  </a:moveTo>
                  <a:lnTo>
                    <a:pt x="553034" y="10439"/>
                  </a:lnTo>
                  <a:lnTo>
                    <a:pt x="553034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11302" y="20878"/>
                  </a:lnTo>
                  <a:lnTo>
                    <a:pt x="511302" y="31318"/>
                  </a:lnTo>
                  <a:lnTo>
                    <a:pt x="553046" y="31318"/>
                  </a:lnTo>
                  <a:lnTo>
                    <a:pt x="553046" y="20878"/>
                  </a:lnTo>
                  <a:lnTo>
                    <a:pt x="563473" y="20878"/>
                  </a:lnTo>
                  <a:lnTo>
                    <a:pt x="563473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05205" y="0"/>
                  </a:lnTo>
                  <a:lnTo>
                    <a:pt x="605205" y="10439"/>
                  </a:lnTo>
                  <a:lnTo>
                    <a:pt x="594779" y="10439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39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63473" y="20878"/>
                  </a:lnTo>
                  <a:lnTo>
                    <a:pt x="563473" y="31318"/>
                  </a:lnTo>
                  <a:lnTo>
                    <a:pt x="573913" y="31318"/>
                  </a:lnTo>
                  <a:lnTo>
                    <a:pt x="584339" y="31318"/>
                  </a:lnTo>
                  <a:lnTo>
                    <a:pt x="594779" y="31318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05205" y="31318"/>
                  </a:lnTo>
                  <a:lnTo>
                    <a:pt x="615645" y="31318"/>
                  </a:lnTo>
                  <a:lnTo>
                    <a:pt x="626084" y="31318"/>
                  </a:lnTo>
                  <a:lnTo>
                    <a:pt x="626084" y="20878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9369" y="4378959"/>
              <a:ext cx="636905" cy="41910"/>
            </a:xfrm>
            <a:custGeom>
              <a:avLst/>
              <a:gdLst/>
              <a:ahLst/>
              <a:cxnLst/>
              <a:rect l="l" t="t" r="r" b="b"/>
              <a:pathLst>
                <a:path w="636905" h="41910">
                  <a:moveTo>
                    <a:pt x="41719" y="10426"/>
                  </a:moveTo>
                  <a:lnTo>
                    <a:pt x="31292" y="10426"/>
                  </a:lnTo>
                  <a:lnTo>
                    <a:pt x="20866" y="10426"/>
                  </a:lnTo>
                  <a:lnTo>
                    <a:pt x="20866" y="20866"/>
                  </a:lnTo>
                  <a:lnTo>
                    <a:pt x="1043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0" y="41744"/>
                  </a:lnTo>
                  <a:lnTo>
                    <a:pt x="10426" y="41744"/>
                  </a:lnTo>
                  <a:lnTo>
                    <a:pt x="20866" y="41744"/>
                  </a:lnTo>
                  <a:lnTo>
                    <a:pt x="31292" y="41744"/>
                  </a:lnTo>
                  <a:lnTo>
                    <a:pt x="41719" y="41744"/>
                  </a:lnTo>
                  <a:lnTo>
                    <a:pt x="41719" y="31305"/>
                  </a:lnTo>
                  <a:lnTo>
                    <a:pt x="31292" y="31305"/>
                  </a:lnTo>
                  <a:lnTo>
                    <a:pt x="31292" y="20866"/>
                  </a:lnTo>
                  <a:lnTo>
                    <a:pt x="41719" y="20866"/>
                  </a:lnTo>
                  <a:lnTo>
                    <a:pt x="41719" y="10426"/>
                  </a:lnTo>
                  <a:close/>
                </a:path>
                <a:path w="636905" h="41910">
                  <a:moveTo>
                    <a:pt x="73025" y="31305"/>
                  </a:moveTo>
                  <a:lnTo>
                    <a:pt x="62598" y="31305"/>
                  </a:lnTo>
                  <a:lnTo>
                    <a:pt x="62598" y="41744"/>
                  </a:lnTo>
                  <a:lnTo>
                    <a:pt x="73025" y="41744"/>
                  </a:lnTo>
                  <a:lnTo>
                    <a:pt x="73025" y="31305"/>
                  </a:lnTo>
                  <a:close/>
                </a:path>
                <a:path w="636905" h="41910">
                  <a:moveTo>
                    <a:pt x="73025" y="10426"/>
                  </a:moveTo>
                  <a:lnTo>
                    <a:pt x="62598" y="10426"/>
                  </a:lnTo>
                  <a:lnTo>
                    <a:pt x="52171" y="10426"/>
                  </a:lnTo>
                  <a:lnTo>
                    <a:pt x="41732" y="1042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lnTo>
                    <a:pt x="62598" y="20866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41910">
                  <a:moveTo>
                    <a:pt x="83477" y="31305"/>
                  </a:moveTo>
                  <a:lnTo>
                    <a:pt x="73037" y="31305"/>
                  </a:lnTo>
                  <a:lnTo>
                    <a:pt x="73037" y="41744"/>
                  </a:lnTo>
                  <a:lnTo>
                    <a:pt x="83477" y="41744"/>
                  </a:lnTo>
                  <a:lnTo>
                    <a:pt x="83477" y="31305"/>
                  </a:lnTo>
                  <a:close/>
                </a:path>
                <a:path w="636905" h="41910">
                  <a:moveTo>
                    <a:pt x="104330" y="10426"/>
                  </a:moveTo>
                  <a:lnTo>
                    <a:pt x="93903" y="10426"/>
                  </a:lnTo>
                  <a:lnTo>
                    <a:pt x="83477" y="10426"/>
                  </a:lnTo>
                  <a:lnTo>
                    <a:pt x="73037" y="10426"/>
                  </a:lnTo>
                  <a:lnTo>
                    <a:pt x="73037" y="2086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31305"/>
                  </a:lnTo>
                  <a:lnTo>
                    <a:pt x="93903" y="41744"/>
                  </a:lnTo>
                  <a:lnTo>
                    <a:pt x="104330" y="41744"/>
                  </a:lnTo>
                  <a:lnTo>
                    <a:pt x="104330" y="31305"/>
                  </a:lnTo>
                  <a:lnTo>
                    <a:pt x="104330" y="20866"/>
                  </a:lnTo>
                  <a:lnTo>
                    <a:pt x="104330" y="10426"/>
                  </a:lnTo>
                  <a:close/>
                </a:path>
                <a:path w="636905" h="41910">
                  <a:moveTo>
                    <a:pt x="135648" y="20866"/>
                  </a:moveTo>
                  <a:lnTo>
                    <a:pt x="125222" y="2086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09" y="31305"/>
                  </a:lnTo>
                  <a:lnTo>
                    <a:pt x="135648" y="31305"/>
                  </a:lnTo>
                  <a:lnTo>
                    <a:pt x="135648" y="20866"/>
                  </a:lnTo>
                  <a:close/>
                </a:path>
                <a:path w="636905" h="41910">
                  <a:moveTo>
                    <a:pt x="156514" y="20866"/>
                  </a:moveTo>
                  <a:lnTo>
                    <a:pt x="146088" y="20866"/>
                  </a:lnTo>
                  <a:lnTo>
                    <a:pt x="146088" y="10426"/>
                  </a:lnTo>
                  <a:lnTo>
                    <a:pt x="135648" y="10426"/>
                  </a:lnTo>
                  <a:lnTo>
                    <a:pt x="135648" y="20866"/>
                  </a:lnTo>
                  <a:lnTo>
                    <a:pt x="146075" y="20866"/>
                  </a:lnTo>
                  <a:lnTo>
                    <a:pt x="146075" y="31305"/>
                  </a:lnTo>
                  <a:lnTo>
                    <a:pt x="146075" y="41744"/>
                  </a:lnTo>
                  <a:lnTo>
                    <a:pt x="156514" y="41744"/>
                  </a:lnTo>
                  <a:lnTo>
                    <a:pt x="156514" y="31305"/>
                  </a:lnTo>
                  <a:lnTo>
                    <a:pt x="156514" y="20866"/>
                  </a:lnTo>
                  <a:close/>
                </a:path>
                <a:path w="636905" h="41910">
                  <a:moveTo>
                    <a:pt x="219125" y="20866"/>
                  </a:moveTo>
                  <a:lnTo>
                    <a:pt x="208699" y="20866"/>
                  </a:lnTo>
                  <a:lnTo>
                    <a:pt x="208699" y="10426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77393" y="10426"/>
                  </a:lnTo>
                  <a:lnTo>
                    <a:pt x="166954" y="10426"/>
                  </a:lnTo>
                  <a:lnTo>
                    <a:pt x="166954" y="20866"/>
                  </a:lnTo>
                  <a:lnTo>
                    <a:pt x="208686" y="20866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19125" y="20866"/>
                  </a:lnTo>
                  <a:close/>
                </a:path>
                <a:path w="636905" h="41910">
                  <a:moveTo>
                    <a:pt x="271284" y="20866"/>
                  </a:moveTo>
                  <a:lnTo>
                    <a:pt x="260870" y="20866"/>
                  </a:lnTo>
                  <a:lnTo>
                    <a:pt x="260870" y="10426"/>
                  </a:lnTo>
                  <a:lnTo>
                    <a:pt x="250431" y="10426"/>
                  </a:lnTo>
                  <a:lnTo>
                    <a:pt x="250431" y="20866"/>
                  </a:lnTo>
                  <a:lnTo>
                    <a:pt x="250431" y="31305"/>
                  </a:lnTo>
                  <a:lnTo>
                    <a:pt x="260858" y="31305"/>
                  </a:lnTo>
                  <a:lnTo>
                    <a:pt x="271284" y="31305"/>
                  </a:lnTo>
                  <a:lnTo>
                    <a:pt x="271284" y="20866"/>
                  </a:lnTo>
                  <a:close/>
                </a:path>
                <a:path w="636905" h="41910">
                  <a:moveTo>
                    <a:pt x="354787" y="20866"/>
                  </a:moveTo>
                  <a:lnTo>
                    <a:pt x="344347" y="20866"/>
                  </a:lnTo>
                  <a:lnTo>
                    <a:pt x="333908" y="20866"/>
                  </a:lnTo>
                  <a:lnTo>
                    <a:pt x="333908" y="10426"/>
                  </a:lnTo>
                  <a:lnTo>
                    <a:pt x="323481" y="10426"/>
                  </a:lnTo>
                  <a:lnTo>
                    <a:pt x="313042" y="10426"/>
                  </a:lnTo>
                  <a:lnTo>
                    <a:pt x="302602" y="10426"/>
                  </a:lnTo>
                  <a:lnTo>
                    <a:pt x="302602" y="20866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23456" y="31305"/>
                  </a:lnTo>
                  <a:lnTo>
                    <a:pt x="333908" y="31305"/>
                  </a:lnTo>
                  <a:lnTo>
                    <a:pt x="344347" y="31305"/>
                  </a:lnTo>
                  <a:lnTo>
                    <a:pt x="354787" y="31305"/>
                  </a:lnTo>
                  <a:lnTo>
                    <a:pt x="354787" y="20866"/>
                  </a:lnTo>
                  <a:close/>
                </a:path>
                <a:path w="636905" h="41910">
                  <a:moveTo>
                    <a:pt x="375653" y="10426"/>
                  </a:moveTo>
                  <a:lnTo>
                    <a:pt x="365213" y="1042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26"/>
                  </a:lnTo>
                  <a:close/>
                </a:path>
                <a:path w="636905" h="41910">
                  <a:moveTo>
                    <a:pt x="417385" y="10426"/>
                  </a:moveTo>
                  <a:lnTo>
                    <a:pt x="406958" y="10426"/>
                  </a:lnTo>
                  <a:lnTo>
                    <a:pt x="396519" y="10426"/>
                  </a:lnTo>
                  <a:lnTo>
                    <a:pt x="396519" y="20866"/>
                  </a:lnTo>
                  <a:lnTo>
                    <a:pt x="406946" y="20866"/>
                  </a:lnTo>
                  <a:lnTo>
                    <a:pt x="417385" y="20866"/>
                  </a:lnTo>
                  <a:lnTo>
                    <a:pt x="417385" y="10426"/>
                  </a:lnTo>
                  <a:close/>
                </a:path>
                <a:path w="636905" h="41910">
                  <a:moveTo>
                    <a:pt x="427824" y="20866"/>
                  </a:moveTo>
                  <a:lnTo>
                    <a:pt x="417385" y="20866"/>
                  </a:lnTo>
                  <a:lnTo>
                    <a:pt x="417385" y="31305"/>
                  </a:lnTo>
                  <a:lnTo>
                    <a:pt x="427824" y="31305"/>
                  </a:lnTo>
                  <a:lnTo>
                    <a:pt x="427824" y="20866"/>
                  </a:lnTo>
                  <a:close/>
                </a:path>
                <a:path w="636905" h="41910">
                  <a:moveTo>
                    <a:pt x="459130" y="10426"/>
                  </a:moveTo>
                  <a:lnTo>
                    <a:pt x="448691" y="10426"/>
                  </a:lnTo>
                  <a:lnTo>
                    <a:pt x="438264" y="10426"/>
                  </a:lnTo>
                  <a:lnTo>
                    <a:pt x="427824" y="10426"/>
                  </a:lnTo>
                  <a:lnTo>
                    <a:pt x="427824" y="20866"/>
                  </a:lnTo>
                  <a:lnTo>
                    <a:pt x="438251" y="20866"/>
                  </a:lnTo>
                  <a:lnTo>
                    <a:pt x="438251" y="31305"/>
                  </a:lnTo>
                  <a:lnTo>
                    <a:pt x="448691" y="31305"/>
                  </a:lnTo>
                  <a:lnTo>
                    <a:pt x="448691" y="20866"/>
                  </a:lnTo>
                  <a:lnTo>
                    <a:pt x="459130" y="20866"/>
                  </a:lnTo>
                  <a:lnTo>
                    <a:pt x="459130" y="10426"/>
                  </a:lnTo>
                  <a:close/>
                </a:path>
                <a:path w="636905" h="41910">
                  <a:moveTo>
                    <a:pt x="479996" y="10426"/>
                  </a:moveTo>
                  <a:lnTo>
                    <a:pt x="469557" y="10426"/>
                  </a:lnTo>
                  <a:lnTo>
                    <a:pt x="469557" y="20866"/>
                  </a:lnTo>
                  <a:lnTo>
                    <a:pt x="459130" y="20866"/>
                  </a:lnTo>
                  <a:lnTo>
                    <a:pt x="459130" y="31305"/>
                  </a:lnTo>
                  <a:lnTo>
                    <a:pt x="469569" y="31305"/>
                  </a:lnTo>
                  <a:lnTo>
                    <a:pt x="469569" y="20866"/>
                  </a:lnTo>
                  <a:lnTo>
                    <a:pt x="479996" y="20866"/>
                  </a:lnTo>
                  <a:lnTo>
                    <a:pt x="479996" y="10426"/>
                  </a:lnTo>
                  <a:close/>
                </a:path>
                <a:path w="636905" h="41910">
                  <a:moveTo>
                    <a:pt x="553046" y="20866"/>
                  </a:moveTo>
                  <a:lnTo>
                    <a:pt x="542607" y="20866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490423" y="10426"/>
                  </a:lnTo>
                  <a:lnTo>
                    <a:pt x="490423" y="20866"/>
                  </a:lnTo>
                  <a:lnTo>
                    <a:pt x="479996" y="20866"/>
                  </a:lnTo>
                  <a:lnTo>
                    <a:pt x="479996" y="31305"/>
                  </a:lnTo>
                  <a:lnTo>
                    <a:pt x="490423" y="31305"/>
                  </a:lnTo>
                  <a:lnTo>
                    <a:pt x="500862" y="31305"/>
                  </a:lnTo>
                  <a:lnTo>
                    <a:pt x="500862" y="20866"/>
                  </a:lnTo>
                  <a:lnTo>
                    <a:pt x="511302" y="20866"/>
                  </a:lnTo>
                  <a:lnTo>
                    <a:pt x="511302" y="31305"/>
                  </a:lnTo>
                  <a:lnTo>
                    <a:pt x="521741" y="31305"/>
                  </a:lnTo>
                  <a:lnTo>
                    <a:pt x="521741" y="20866"/>
                  </a:lnTo>
                  <a:lnTo>
                    <a:pt x="532168" y="20866"/>
                  </a:lnTo>
                  <a:lnTo>
                    <a:pt x="532168" y="31305"/>
                  </a:lnTo>
                  <a:lnTo>
                    <a:pt x="542607" y="31305"/>
                  </a:lnTo>
                  <a:lnTo>
                    <a:pt x="553046" y="31305"/>
                  </a:lnTo>
                  <a:lnTo>
                    <a:pt x="553046" y="20866"/>
                  </a:lnTo>
                  <a:close/>
                </a:path>
                <a:path w="636905" h="41910">
                  <a:moveTo>
                    <a:pt x="594779" y="10426"/>
                  </a:moveTo>
                  <a:lnTo>
                    <a:pt x="584352" y="10426"/>
                  </a:lnTo>
                  <a:lnTo>
                    <a:pt x="573913" y="10426"/>
                  </a:lnTo>
                  <a:lnTo>
                    <a:pt x="573913" y="20866"/>
                  </a:lnTo>
                  <a:lnTo>
                    <a:pt x="573913" y="31305"/>
                  </a:lnTo>
                  <a:lnTo>
                    <a:pt x="584352" y="31305"/>
                  </a:lnTo>
                  <a:lnTo>
                    <a:pt x="584352" y="20866"/>
                  </a:lnTo>
                  <a:lnTo>
                    <a:pt x="594779" y="20866"/>
                  </a:lnTo>
                  <a:lnTo>
                    <a:pt x="594779" y="10426"/>
                  </a:lnTo>
                  <a:close/>
                </a:path>
                <a:path w="636905" h="4191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26"/>
                  </a:lnTo>
                  <a:lnTo>
                    <a:pt x="605205" y="10426"/>
                  </a:lnTo>
                  <a:lnTo>
                    <a:pt x="605205" y="20866"/>
                  </a:lnTo>
                  <a:lnTo>
                    <a:pt x="615645" y="20866"/>
                  </a:lnTo>
                  <a:lnTo>
                    <a:pt x="615645" y="31305"/>
                  </a:lnTo>
                  <a:lnTo>
                    <a:pt x="626084" y="31305"/>
                  </a:lnTo>
                  <a:lnTo>
                    <a:pt x="636524" y="31305"/>
                  </a:lnTo>
                  <a:lnTo>
                    <a:pt x="636524" y="20866"/>
                  </a:lnTo>
                  <a:lnTo>
                    <a:pt x="626084" y="20866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9369" y="4410265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41719" y="20866"/>
                  </a:moveTo>
                  <a:lnTo>
                    <a:pt x="41719" y="2086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73025" y="20866"/>
                  </a:moveTo>
                  <a:lnTo>
                    <a:pt x="62598" y="20866"/>
                  </a:lnTo>
                  <a:lnTo>
                    <a:pt x="52171" y="20866"/>
                  </a:ln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83477" y="31305"/>
                  </a:lnTo>
                  <a:lnTo>
                    <a:pt x="93903" y="31305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35648" y="10426"/>
                  </a:moveTo>
                  <a:lnTo>
                    <a:pt x="125222" y="10426"/>
                  </a:lnTo>
                  <a:lnTo>
                    <a:pt x="114782" y="10426"/>
                  </a:lnTo>
                  <a:lnTo>
                    <a:pt x="104343" y="1042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14782" y="31305"/>
                  </a:lnTo>
                  <a:lnTo>
                    <a:pt x="125222" y="31305"/>
                  </a:lnTo>
                  <a:lnTo>
                    <a:pt x="125222" y="20866"/>
                  </a:lnTo>
                  <a:lnTo>
                    <a:pt x="135648" y="20866"/>
                  </a:lnTo>
                  <a:lnTo>
                    <a:pt x="135648" y="10426"/>
                  </a:lnTo>
                  <a:close/>
                </a:path>
                <a:path w="636905" h="31750">
                  <a:moveTo>
                    <a:pt x="271284" y="0"/>
                  </a:moveTo>
                  <a:lnTo>
                    <a:pt x="271284" y="0"/>
                  </a:lnTo>
                  <a:lnTo>
                    <a:pt x="198259" y="0"/>
                  </a:lnTo>
                  <a:lnTo>
                    <a:pt x="198259" y="10426"/>
                  </a:lnTo>
                  <a:lnTo>
                    <a:pt x="187820" y="10426"/>
                  </a:lnTo>
                  <a:lnTo>
                    <a:pt x="187820" y="0"/>
                  </a:lnTo>
                  <a:lnTo>
                    <a:pt x="177393" y="0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56514" y="20866"/>
                  </a:lnTo>
                  <a:lnTo>
                    <a:pt x="166954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19125" y="10439"/>
                  </a:lnTo>
                  <a:lnTo>
                    <a:pt x="219125" y="20866"/>
                  </a:lnTo>
                  <a:lnTo>
                    <a:pt x="229565" y="20866"/>
                  </a:lnTo>
                  <a:lnTo>
                    <a:pt x="229565" y="10439"/>
                  </a:lnTo>
                  <a:lnTo>
                    <a:pt x="239991" y="10439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60858" y="10439"/>
                  </a:lnTo>
                  <a:lnTo>
                    <a:pt x="271284" y="10439"/>
                  </a:lnTo>
                  <a:lnTo>
                    <a:pt x="271284" y="0"/>
                  </a:lnTo>
                  <a:close/>
                </a:path>
                <a:path w="636905" h="31750">
                  <a:moveTo>
                    <a:pt x="344347" y="0"/>
                  </a:moveTo>
                  <a:lnTo>
                    <a:pt x="344347" y="0"/>
                  </a:lnTo>
                  <a:lnTo>
                    <a:pt x="271297" y="0"/>
                  </a:lnTo>
                  <a:lnTo>
                    <a:pt x="271297" y="10426"/>
                  </a:lnTo>
                  <a:lnTo>
                    <a:pt x="271297" y="2086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302602" y="20866"/>
                  </a:lnTo>
                  <a:lnTo>
                    <a:pt x="302602" y="10439"/>
                  </a:lnTo>
                  <a:lnTo>
                    <a:pt x="313042" y="10439"/>
                  </a:lnTo>
                  <a:lnTo>
                    <a:pt x="323456" y="10439"/>
                  </a:lnTo>
                  <a:lnTo>
                    <a:pt x="333908" y="10439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44347" y="0"/>
                  </a:lnTo>
                  <a:close/>
                </a:path>
                <a:path w="636905" h="31750">
                  <a:moveTo>
                    <a:pt x="375653" y="0"/>
                  </a:moveTo>
                  <a:lnTo>
                    <a:pt x="365213" y="0"/>
                  </a:lnTo>
                  <a:lnTo>
                    <a:pt x="354774" y="0"/>
                  </a:lnTo>
                  <a:lnTo>
                    <a:pt x="354774" y="10426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65213" y="10439"/>
                  </a:lnTo>
                  <a:lnTo>
                    <a:pt x="375653" y="10439"/>
                  </a:lnTo>
                  <a:lnTo>
                    <a:pt x="375653" y="0"/>
                  </a:lnTo>
                  <a:close/>
                </a:path>
                <a:path w="636905" h="31750">
                  <a:moveTo>
                    <a:pt x="396519" y="0"/>
                  </a:moveTo>
                  <a:lnTo>
                    <a:pt x="386080" y="0"/>
                  </a:lnTo>
                  <a:lnTo>
                    <a:pt x="386080" y="10439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36905" h="31750">
                  <a:moveTo>
                    <a:pt x="427824" y="10426"/>
                  </a:moveTo>
                  <a:lnTo>
                    <a:pt x="417385" y="10426"/>
                  </a:lnTo>
                  <a:lnTo>
                    <a:pt x="417385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66"/>
                  </a:lnTo>
                  <a:lnTo>
                    <a:pt x="427824" y="20866"/>
                  </a:lnTo>
                  <a:lnTo>
                    <a:pt x="427824" y="10426"/>
                  </a:lnTo>
                  <a:close/>
                </a:path>
                <a:path w="636905" h="31750">
                  <a:moveTo>
                    <a:pt x="500862" y="10426"/>
                  </a:moveTo>
                  <a:lnTo>
                    <a:pt x="490435" y="10426"/>
                  </a:lnTo>
                  <a:lnTo>
                    <a:pt x="479996" y="10426"/>
                  </a:lnTo>
                  <a:lnTo>
                    <a:pt x="479996" y="0"/>
                  </a:lnTo>
                  <a:lnTo>
                    <a:pt x="469569" y="0"/>
                  </a:lnTo>
                  <a:lnTo>
                    <a:pt x="459130" y="0"/>
                  </a:lnTo>
                  <a:lnTo>
                    <a:pt x="459130" y="10426"/>
                  </a:lnTo>
                  <a:lnTo>
                    <a:pt x="448691" y="10426"/>
                  </a:lnTo>
                  <a:lnTo>
                    <a:pt x="448691" y="0"/>
                  </a:lnTo>
                  <a:lnTo>
                    <a:pt x="438251" y="0"/>
                  </a:lnTo>
                  <a:lnTo>
                    <a:pt x="438251" y="10439"/>
                  </a:lnTo>
                  <a:lnTo>
                    <a:pt x="448691" y="10439"/>
                  </a:lnTo>
                  <a:lnTo>
                    <a:pt x="448691" y="20866"/>
                  </a:lnTo>
                  <a:lnTo>
                    <a:pt x="500862" y="20866"/>
                  </a:lnTo>
                  <a:lnTo>
                    <a:pt x="500862" y="10426"/>
                  </a:lnTo>
                  <a:close/>
                </a:path>
                <a:path w="636905" h="31750">
                  <a:moveTo>
                    <a:pt x="521741" y="0"/>
                  </a:moveTo>
                  <a:lnTo>
                    <a:pt x="511302" y="0"/>
                  </a:lnTo>
                  <a:lnTo>
                    <a:pt x="511302" y="10426"/>
                  </a:lnTo>
                  <a:lnTo>
                    <a:pt x="511302" y="20866"/>
                  </a:lnTo>
                  <a:lnTo>
                    <a:pt x="521741" y="20866"/>
                  </a:lnTo>
                  <a:lnTo>
                    <a:pt x="521741" y="10439"/>
                  </a:lnTo>
                  <a:lnTo>
                    <a:pt x="521741" y="0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05205" y="0"/>
                  </a:lnTo>
                  <a:lnTo>
                    <a:pt x="605205" y="10426"/>
                  </a:lnTo>
                  <a:lnTo>
                    <a:pt x="594779" y="10426"/>
                  </a:lnTo>
                  <a:lnTo>
                    <a:pt x="594779" y="0"/>
                  </a:lnTo>
                  <a:lnTo>
                    <a:pt x="584352" y="0"/>
                  </a:lnTo>
                  <a:lnTo>
                    <a:pt x="584339" y="0"/>
                  </a:lnTo>
                  <a:lnTo>
                    <a:pt x="542607" y="0"/>
                  </a:lnTo>
                  <a:lnTo>
                    <a:pt x="542607" y="10426"/>
                  </a:lnTo>
                  <a:lnTo>
                    <a:pt x="532168" y="10426"/>
                  </a:lnTo>
                  <a:lnTo>
                    <a:pt x="532168" y="2086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26084" y="10426"/>
                  </a:lnTo>
                  <a:lnTo>
                    <a:pt x="626084" y="20866"/>
                  </a:lnTo>
                  <a:lnTo>
                    <a:pt x="636524" y="20866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369" y="4431131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26"/>
                  </a:moveTo>
                  <a:lnTo>
                    <a:pt x="0" y="10426"/>
                  </a:lnTo>
                  <a:lnTo>
                    <a:pt x="0" y="20866"/>
                  </a:lnTo>
                  <a:lnTo>
                    <a:pt x="0" y="31305"/>
                  </a:lnTo>
                  <a:lnTo>
                    <a:pt x="10439" y="31305"/>
                  </a:lnTo>
                  <a:lnTo>
                    <a:pt x="10439" y="20866"/>
                  </a:lnTo>
                  <a:lnTo>
                    <a:pt x="10439" y="10426"/>
                  </a:lnTo>
                  <a:close/>
                </a:path>
                <a:path w="636905" h="31750">
                  <a:moveTo>
                    <a:pt x="41719" y="20866"/>
                  </a:moveTo>
                  <a:lnTo>
                    <a:pt x="31292" y="20866"/>
                  </a:lnTo>
                  <a:lnTo>
                    <a:pt x="20866" y="20866"/>
                  </a:lnTo>
                  <a:lnTo>
                    <a:pt x="20866" y="31305"/>
                  </a:lnTo>
                  <a:lnTo>
                    <a:pt x="31292" y="31305"/>
                  </a:lnTo>
                  <a:lnTo>
                    <a:pt x="41719" y="31305"/>
                  </a:lnTo>
                  <a:lnTo>
                    <a:pt x="41719" y="20866"/>
                  </a:lnTo>
                  <a:close/>
                </a:path>
                <a:path w="636905" h="31750">
                  <a:moveTo>
                    <a:pt x="52171" y="20866"/>
                  </a:moveTo>
                  <a:lnTo>
                    <a:pt x="41732" y="20866"/>
                  </a:lnTo>
                  <a:lnTo>
                    <a:pt x="41732" y="31305"/>
                  </a:lnTo>
                  <a:lnTo>
                    <a:pt x="52171" y="31305"/>
                  </a:lnTo>
                  <a:lnTo>
                    <a:pt x="52171" y="20866"/>
                  </a:lnTo>
                  <a:close/>
                </a:path>
                <a:path w="636905" h="31750">
                  <a:moveTo>
                    <a:pt x="73025" y="10426"/>
                  </a:moveTo>
                  <a:lnTo>
                    <a:pt x="62598" y="10426"/>
                  </a:lnTo>
                  <a:lnTo>
                    <a:pt x="62598" y="20866"/>
                  </a:lnTo>
                  <a:lnTo>
                    <a:pt x="62598" y="31305"/>
                  </a:lnTo>
                  <a:lnTo>
                    <a:pt x="73025" y="31305"/>
                  </a:lnTo>
                  <a:lnTo>
                    <a:pt x="73025" y="20866"/>
                  </a:lnTo>
                  <a:lnTo>
                    <a:pt x="73025" y="10426"/>
                  </a:lnTo>
                  <a:close/>
                </a:path>
                <a:path w="636905" h="31750">
                  <a:moveTo>
                    <a:pt x="93903" y="10426"/>
                  </a:moveTo>
                  <a:lnTo>
                    <a:pt x="83477" y="10426"/>
                  </a:lnTo>
                  <a:lnTo>
                    <a:pt x="83477" y="20866"/>
                  </a:lnTo>
                  <a:lnTo>
                    <a:pt x="93903" y="20866"/>
                  </a:lnTo>
                  <a:lnTo>
                    <a:pt x="93903" y="10426"/>
                  </a:lnTo>
                  <a:close/>
                </a:path>
                <a:path w="636905" h="31750">
                  <a:moveTo>
                    <a:pt x="104330" y="20866"/>
                  </a:moveTo>
                  <a:lnTo>
                    <a:pt x="93903" y="20866"/>
                  </a:lnTo>
                  <a:lnTo>
                    <a:pt x="93903" y="31305"/>
                  </a:lnTo>
                  <a:lnTo>
                    <a:pt x="104330" y="31305"/>
                  </a:lnTo>
                  <a:lnTo>
                    <a:pt x="104330" y="20866"/>
                  </a:lnTo>
                  <a:close/>
                </a:path>
                <a:path w="636905" h="31750">
                  <a:moveTo>
                    <a:pt x="250431" y="0"/>
                  </a:moveTo>
                  <a:lnTo>
                    <a:pt x="239991" y="0"/>
                  </a:lnTo>
                  <a:lnTo>
                    <a:pt x="239991" y="10426"/>
                  </a:lnTo>
                  <a:lnTo>
                    <a:pt x="229565" y="10426"/>
                  </a:lnTo>
                  <a:lnTo>
                    <a:pt x="229565" y="0"/>
                  </a:lnTo>
                  <a:lnTo>
                    <a:pt x="219125" y="0"/>
                  </a:lnTo>
                  <a:lnTo>
                    <a:pt x="219125" y="10426"/>
                  </a:lnTo>
                  <a:lnTo>
                    <a:pt x="219125" y="20866"/>
                  </a:lnTo>
                  <a:lnTo>
                    <a:pt x="208699" y="20866"/>
                  </a:lnTo>
                  <a:lnTo>
                    <a:pt x="208699" y="10439"/>
                  </a:lnTo>
                  <a:lnTo>
                    <a:pt x="208699" y="0"/>
                  </a:lnTo>
                  <a:lnTo>
                    <a:pt x="198259" y="0"/>
                  </a:lnTo>
                  <a:lnTo>
                    <a:pt x="187820" y="0"/>
                  </a:lnTo>
                  <a:lnTo>
                    <a:pt x="177380" y="0"/>
                  </a:lnTo>
                  <a:lnTo>
                    <a:pt x="177380" y="10426"/>
                  </a:lnTo>
                  <a:lnTo>
                    <a:pt x="166954" y="10426"/>
                  </a:lnTo>
                  <a:lnTo>
                    <a:pt x="166954" y="0"/>
                  </a:lnTo>
                  <a:lnTo>
                    <a:pt x="156514" y="0"/>
                  </a:lnTo>
                  <a:lnTo>
                    <a:pt x="156514" y="10426"/>
                  </a:lnTo>
                  <a:lnTo>
                    <a:pt x="146075" y="10426"/>
                  </a:lnTo>
                  <a:lnTo>
                    <a:pt x="146075" y="20866"/>
                  </a:lnTo>
                  <a:lnTo>
                    <a:pt x="135648" y="20866"/>
                  </a:lnTo>
                  <a:lnTo>
                    <a:pt x="135648" y="10426"/>
                  </a:lnTo>
                  <a:lnTo>
                    <a:pt x="125222" y="10426"/>
                  </a:lnTo>
                  <a:lnTo>
                    <a:pt x="125222" y="0"/>
                  </a:lnTo>
                  <a:lnTo>
                    <a:pt x="114782" y="0"/>
                  </a:lnTo>
                  <a:lnTo>
                    <a:pt x="114782" y="10426"/>
                  </a:lnTo>
                  <a:lnTo>
                    <a:pt x="114782" y="20866"/>
                  </a:lnTo>
                  <a:lnTo>
                    <a:pt x="104343" y="20866"/>
                  </a:lnTo>
                  <a:lnTo>
                    <a:pt x="104343" y="31305"/>
                  </a:lnTo>
                  <a:lnTo>
                    <a:pt x="146088" y="31305"/>
                  </a:lnTo>
                  <a:lnTo>
                    <a:pt x="146088" y="20866"/>
                  </a:lnTo>
                  <a:lnTo>
                    <a:pt x="156514" y="20866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66954" y="20866"/>
                  </a:lnTo>
                  <a:lnTo>
                    <a:pt x="156514" y="20866"/>
                  </a:lnTo>
                  <a:lnTo>
                    <a:pt x="156514" y="31305"/>
                  </a:lnTo>
                  <a:lnTo>
                    <a:pt x="166954" y="31305"/>
                  </a:lnTo>
                  <a:lnTo>
                    <a:pt x="177393" y="31305"/>
                  </a:lnTo>
                  <a:lnTo>
                    <a:pt x="177393" y="20866"/>
                  </a:lnTo>
                  <a:lnTo>
                    <a:pt x="177393" y="10439"/>
                  </a:lnTo>
                  <a:lnTo>
                    <a:pt x="187820" y="10439"/>
                  </a:lnTo>
                  <a:lnTo>
                    <a:pt x="187820" y="20866"/>
                  </a:lnTo>
                  <a:lnTo>
                    <a:pt x="198259" y="20866"/>
                  </a:lnTo>
                  <a:lnTo>
                    <a:pt x="198259" y="31305"/>
                  </a:lnTo>
                  <a:lnTo>
                    <a:pt x="208686" y="31305"/>
                  </a:lnTo>
                  <a:lnTo>
                    <a:pt x="219125" y="31305"/>
                  </a:lnTo>
                  <a:lnTo>
                    <a:pt x="229565" y="31305"/>
                  </a:lnTo>
                  <a:lnTo>
                    <a:pt x="229565" y="20866"/>
                  </a:lnTo>
                  <a:lnTo>
                    <a:pt x="239991" y="20866"/>
                  </a:lnTo>
                  <a:lnTo>
                    <a:pt x="250431" y="20866"/>
                  </a:lnTo>
                  <a:lnTo>
                    <a:pt x="250431" y="10439"/>
                  </a:lnTo>
                  <a:lnTo>
                    <a:pt x="250431" y="0"/>
                  </a:lnTo>
                  <a:close/>
                </a:path>
                <a:path w="636905" h="31750">
                  <a:moveTo>
                    <a:pt x="260870" y="20866"/>
                  </a:moveTo>
                  <a:lnTo>
                    <a:pt x="250431" y="20866"/>
                  </a:lnTo>
                  <a:lnTo>
                    <a:pt x="250431" y="31305"/>
                  </a:lnTo>
                  <a:lnTo>
                    <a:pt x="260870" y="31305"/>
                  </a:lnTo>
                  <a:lnTo>
                    <a:pt x="260870" y="20866"/>
                  </a:lnTo>
                  <a:close/>
                </a:path>
                <a:path w="636905" h="31750">
                  <a:moveTo>
                    <a:pt x="313042" y="20866"/>
                  </a:moveTo>
                  <a:lnTo>
                    <a:pt x="302602" y="20866"/>
                  </a:lnTo>
                  <a:lnTo>
                    <a:pt x="302602" y="10439"/>
                  </a:lnTo>
                  <a:lnTo>
                    <a:pt x="302602" y="0"/>
                  </a:lnTo>
                  <a:lnTo>
                    <a:pt x="292163" y="0"/>
                  </a:lnTo>
                  <a:lnTo>
                    <a:pt x="292163" y="10426"/>
                  </a:lnTo>
                  <a:lnTo>
                    <a:pt x="281736" y="10426"/>
                  </a:lnTo>
                  <a:lnTo>
                    <a:pt x="281736" y="20866"/>
                  </a:lnTo>
                  <a:lnTo>
                    <a:pt x="292163" y="20866"/>
                  </a:lnTo>
                  <a:lnTo>
                    <a:pt x="292163" y="31305"/>
                  </a:lnTo>
                  <a:lnTo>
                    <a:pt x="302602" y="31305"/>
                  </a:lnTo>
                  <a:lnTo>
                    <a:pt x="313042" y="31305"/>
                  </a:lnTo>
                  <a:lnTo>
                    <a:pt x="313042" y="20866"/>
                  </a:lnTo>
                  <a:close/>
                </a:path>
                <a:path w="636905" h="31750">
                  <a:moveTo>
                    <a:pt x="323481" y="0"/>
                  </a:moveTo>
                  <a:lnTo>
                    <a:pt x="313042" y="0"/>
                  </a:lnTo>
                  <a:lnTo>
                    <a:pt x="313042" y="10439"/>
                  </a:lnTo>
                  <a:lnTo>
                    <a:pt x="323481" y="10439"/>
                  </a:lnTo>
                  <a:lnTo>
                    <a:pt x="323481" y="0"/>
                  </a:lnTo>
                  <a:close/>
                </a:path>
                <a:path w="636905" h="31750">
                  <a:moveTo>
                    <a:pt x="417385" y="0"/>
                  </a:moveTo>
                  <a:lnTo>
                    <a:pt x="406958" y="0"/>
                  </a:lnTo>
                  <a:lnTo>
                    <a:pt x="396519" y="0"/>
                  </a:lnTo>
                  <a:lnTo>
                    <a:pt x="396519" y="10426"/>
                  </a:lnTo>
                  <a:lnTo>
                    <a:pt x="386080" y="10426"/>
                  </a:lnTo>
                  <a:lnTo>
                    <a:pt x="386080" y="0"/>
                  </a:lnTo>
                  <a:lnTo>
                    <a:pt x="375653" y="0"/>
                  </a:lnTo>
                  <a:lnTo>
                    <a:pt x="333908" y="0"/>
                  </a:lnTo>
                  <a:lnTo>
                    <a:pt x="333908" y="10426"/>
                  </a:lnTo>
                  <a:lnTo>
                    <a:pt x="333908" y="20866"/>
                  </a:lnTo>
                  <a:lnTo>
                    <a:pt x="344347" y="20866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74" y="20866"/>
                  </a:lnTo>
                  <a:lnTo>
                    <a:pt x="365213" y="20866"/>
                  </a:lnTo>
                  <a:lnTo>
                    <a:pt x="375653" y="20866"/>
                  </a:lnTo>
                  <a:lnTo>
                    <a:pt x="375653" y="10439"/>
                  </a:lnTo>
                  <a:lnTo>
                    <a:pt x="386080" y="10439"/>
                  </a:lnTo>
                  <a:lnTo>
                    <a:pt x="386080" y="20866"/>
                  </a:lnTo>
                  <a:lnTo>
                    <a:pt x="396519" y="20866"/>
                  </a:lnTo>
                  <a:lnTo>
                    <a:pt x="396519" y="10439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0"/>
                  </a:lnTo>
                  <a:close/>
                </a:path>
                <a:path w="636905" h="31750">
                  <a:moveTo>
                    <a:pt x="438264" y="10426"/>
                  </a:moveTo>
                  <a:lnTo>
                    <a:pt x="427824" y="10426"/>
                  </a:lnTo>
                  <a:lnTo>
                    <a:pt x="427824" y="20866"/>
                  </a:lnTo>
                  <a:lnTo>
                    <a:pt x="438264" y="20866"/>
                  </a:lnTo>
                  <a:lnTo>
                    <a:pt x="438264" y="10426"/>
                  </a:lnTo>
                  <a:close/>
                </a:path>
                <a:path w="636905" h="31750">
                  <a:moveTo>
                    <a:pt x="532168" y="0"/>
                  </a:moveTo>
                  <a:lnTo>
                    <a:pt x="521728" y="0"/>
                  </a:lnTo>
                  <a:lnTo>
                    <a:pt x="521728" y="10426"/>
                  </a:lnTo>
                  <a:lnTo>
                    <a:pt x="511302" y="10426"/>
                  </a:lnTo>
                  <a:lnTo>
                    <a:pt x="511302" y="0"/>
                  </a:lnTo>
                  <a:lnTo>
                    <a:pt x="500862" y="0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26"/>
                  </a:lnTo>
                  <a:lnTo>
                    <a:pt x="459130" y="10426"/>
                  </a:lnTo>
                  <a:lnTo>
                    <a:pt x="459130" y="20866"/>
                  </a:lnTo>
                  <a:lnTo>
                    <a:pt x="469557" y="20866"/>
                  </a:lnTo>
                  <a:lnTo>
                    <a:pt x="479996" y="20866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66"/>
                  </a:lnTo>
                  <a:lnTo>
                    <a:pt x="500862" y="20866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20866"/>
                  </a:lnTo>
                  <a:lnTo>
                    <a:pt x="521728" y="20866"/>
                  </a:lnTo>
                  <a:lnTo>
                    <a:pt x="532168" y="20866"/>
                  </a:lnTo>
                  <a:lnTo>
                    <a:pt x="532168" y="10439"/>
                  </a:lnTo>
                  <a:lnTo>
                    <a:pt x="532168" y="0"/>
                  </a:lnTo>
                  <a:close/>
                </a:path>
                <a:path w="636905" h="31750">
                  <a:moveTo>
                    <a:pt x="553046" y="0"/>
                  </a:moveTo>
                  <a:lnTo>
                    <a:pt x="542607" y="0"/>
                  </a:lnTo>
                  <a:lnTo>
                    <a:pt x="542607" y="10426"/>
                  </a:lnTo>
                  <a:lnTo>
                    <a:pt x="542607" y="20866"/>
                  </a:lnTo>
                  <a:lnTo>
                    <a:pt x="553046" y="20866"/>
                  </a:lnTo>
                  <a:lnTo>
                    <a:pt x="553046" y="10439"/>
                  </a:lnTo>
                  <a:lnTo>
                    <a:pt x="553046" y="0"/>
                  </a:lnTo>
                  <a:close/>
                </a:path>
                <a:path w="636905" h="31750">
                  <a:moveTo>
                    <a:pt x="573913" y="0"/>
                  </a:moveTo>
                  <a:lnTo>
                    <a:pt x="563473" y="0"/>
                  </a:lnTo>
                  <a:lnTo>
                    <a:pt x="563473" y="10439"/>
                  </a:lnTo>
                  <a:lnTo>
                    <a:pt x="573913" y="10439"/>
                  </a:lnTo>
                  <a:lnTo>
                    <a:pt x="573913" y="0"/>
                  </a:lnTo>
                  <a:close/>
                </a:path>
                <a:path w="636905" h="31750">
                  <a:moveTo>
                    <a:pt x="605218" y="10426"/>
                  </a:moveTo>
                  <a:lnTo>
                    <a:pt x="594779" y="10426"/>
                  </a:lnTo>
                  <a:lnTo>
                    <a:pt x="594779" y="0"/>
                  </a:lnTo>
                  <a:lnTo>
                    <a:pt x="584339" y="0"/>
                  </a:lnTo>
                  <a:lnTo>
                    <a:pt x="584339" y="10426"/>
                  </a:lnTo>
                  <a:lnTo>
                    <a:pt x="584339" y="20866"/>
                  </a:lnTo>
                  <a:lnTo>
                    <a:pt x="594779" y="20866"/>
                  </a:lnTo>
                  <a:lnTo>
                    <a:pt x="605218" y="20866"/>
                  </a:lnTo>
                  <a:lnTo>
                    <a:pt x="605218" y="10426"/>
                  </a:lnTo>
                  <a:close/>
                </a:path>
                <a:path w="636905" h="31750">
                  <a:moveTo>
                    <a:pt x="636524" y="0"/>
                  </a:moveTo>
                  <a:lnTo>
                    <a:pt x="626084" y="0"/>
                  </a:ln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36524" y="10439"/>
                  </a:lnTo>
                  <a:lnTo>
                    <a:pt x="6365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369" y="4451997"/>
              <a:ext cx="636905" cy="31750"/>
            </a:xfrm>
            <a:custGeom>
              <a:avLst/>
              <a:gdLst/>
              <a:ahLst/>
              <a:cxnLst/>
              <a:rect l="l" t="t" r="r" b="b"/>
              <a:pathLst>
                <a:path w="636905" h="31750">
                  <a:moveTo>
                    <a:pt x="10439" y="10439"/>
                  </a:move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10439" y="31318"/>
                  </a:lnTo>
                  <a:lnTo>
                    <a:pt x="10439" y="20878"/>
                  </a:lnTo>
                  <a:lnTo>
                    <a:pt x="10439" y="10439"/>
                  </a:lnTo>
                  <a:close/>
                </a:path>
                <a:path w="636905" h="31750">
                  <a:moveTo>
                    <a:pt x="41719" y="10439"/>
                  </a:moveTo>
                  <a:lnTo>
                    <a:pt x="31292" y="10439"/>
                  </a:lnTo>
                  <a:lnTo>
                    <a:pt x="20866" y="10439"/>
                  </a:lnTo>
                  <a:lnTo>
                    <a:pt x="20866" y="20878"/>
                  </a:lnTo>
                  <a:lnTo>
                    <a:pt x="20866" y="31318"/>
                  </a:lnTo>
                  <a:lnTo>
                    <a:pt x="31292" y="31318"/>
                  </a:lnTo>
                  <a:lnTo>
                    <a:pt x="41719" y="31318"/>
                  </a:lnTo>
                  <a:lnTo>
                    <a:pt x="41719" y="20878"/>
                  </a:lnTo>
                  <a:lnTo>
                    <a:pt x="41719" y="10439"/>
                  </a:lnTo>
                  <a:close/>
                </a:path>
                <a:path w="636905" h="31750">
                  <a:moveTo>
                    <a:pt x="52171" y="10439"/>
                  </a:moveTo>
                  <a:lnTo>
                    <a:pt x="41732" y="10439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52171" y="20878"/>
                  </a:lnTo>
                  <a:lnTo>
                    <a:pt x="52171" y="10439"/>
                  </a:lnTo>
                  <a:close/>
                </a:path>
                <a:path w="636905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36905" h="31750">
                  <a:moveTo>
                    <a:pt x="104330" y="20878"/>
                  </a:moveTo>
                  <a:lnTo>
                    <a:pt x="93903" y="20878"/>
                  </a:lnTo>
                  <a:lnTo>
                    <a:pt x="93903" y="10439"/>
                  </a:lnTo>
                  <a:lnTo>
                    <a:pt x="83477" y="10439"/>
                  </a:ln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104330" y="31318"/>
                  </a:lnTo>
                  <a:lnTo>
                    <a:pt x="104330" y="20878"/>
                  </a:lnTo>
                  <a:close/>
                </a:path>
                <a:path w="636905" h="31750">
                  <a:moveTo>
                    <a:pt x="135648" y="20878"/>
                  </a:moveTo>
                  <a:lnTo>
                    <a:pt x="125209" y="20878"/>
                  </a:lnTo>
                  <a:lnTo>
                    <a:pt x="125209" y="31318"/>
                  </a:lnTo>
                  <a:lnTo>
                    <a:pt x="135648" y="31318"/>
                  </a:lnTo>
                  <a:lnTo>
                    <a:pt x="135648" y="20878"/>
                  </a:lnTo>
                  <a:close/>
                </a:path>
                <a:path w="636905" h="31750">
                  <a:moveTo>
                    <a:pt x="166954" y="20878"/>
                  </a:moveTo>
                  <a:lnTo>
                    <a:pt x="156514" y="20878"/>
                  </a:lnTo>
                  <a:lnTo>
                    <a:pt x="156514" y="10439"/>
                  </a:lnTo>
                  <a:lnTo>
                    <a:pt x="146088" y="10439"/>
                  </a:lnTo>
                  <a:lnTo>
                    <a:pt x="135648" y="10439"/>
                  </a:lnTo>
                  <a:lnTo>
                    <a:pt x="135648" y="20878"/>
                  </a:lnTo>
                  <a:lnTo>
                    <a:pt x="146075" y="2087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close/>
                </a:path>
                <a:path w="636905" h="31750">
                  <a:moveTo>
                    <a:pt x="177393" y="10439"/>
                  </a:moveTo>
                  <a:lnTo>
                    <a:pt x="166954" y="10439"/>
                  </a:lnTo>
                  <a:lnTo>
                    <a:pt x="166954" y="20878"/>
                  </a:lnTo>
                  <a:lnTo>
                    <a:pt x="177393" y="20878"/>
                  </a:lnTo>
                  <a:lnTo>
                    <a:pt x="177393" y="10439"/>
                  </a:lnTo>
                  <a:close/>
                </a:path>
                <a:path w="636905" h="31750">
                  <a:moveTo>
                    <a:pt x="271284" y="20878"/>
                  </a:moveTo>
                  <a:lnTo>
                    <a:pt x="260870" y="20878"/>
                  </a:lnTo>
                  <a:lnTo>
                    <a:pt x="260870" y="10439"/>
                  </a:lnTo>
                  <a:lnTo>
                    <a:pt x="250431" y="10439"/>
                  </a:ln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86" y="10439"/>
                  </a:lnTo>
                  <a:lnTo>
                    <a:pt x="208686" y="20878"/>
                  </a:lnTo>
                  <a:lnTo>
                    <a:pt x="198259" y="20878"/>
                  </a:lnTo>
                  <a:lnTo>
                    <a:pt x="198259" y="31318"/>
                  </a:lnTo>
                  <a:lnTo>
                    <a:pt x="250431" y="31318"/>
                  </a:lnTo>
                  <a:lnTo>
                    <a:pt x="250431" y="20878"/>
                  </a:lnTo>
                  <a:lnTo>
                    <a:pt x="260858" y="2087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close/>
                </a:path>
                <a:path w="636905" h="31750">
                  <a:moveTo>
                    <a:pt x="292176" y="20878"/>
                  </a:moveTo>
                  <a:lnTo>
                    <a:pt x="281736" y="20878"/>
                  </a:lnTo>
                  <a:lnTo>
                    <a:pt x="281736" y="31318"/>
                  </a:lnTo>
                  <a:lnTo>
                    <a:pt x="292176" y="31318"/>
                  </a:lnTo>
                  <a:lnTo>
                    <a:pt x="292176" y="20878"/>
                  </a:lnTo>
                  <a:close/>
                </a:path>
                <a:path w="636905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36905" h="31750">
                  <a:moveTo>
                    <a:pt x="448691" y="10439"/>
                  </a:moveTo>
                  <a:lnTo>
                    <a:pt x="438264" y="10439"/>
                  </a:lnTo>
                  <a:lnTo>
                    <a:pt x="438264" y="0"/>
                  </a:lnTo>
                  <a:lnTo>
                    <a:pt x="427824" y="0"/>
                  </a:lnTo>
                  <a:lnTo>
                    <a:pt x="427824" y="10439"/>
                  </a:lnTo>
                  <a:lnTo>
                    <a:pt x="417385" y="10439"/>
                  </a:lnTo>
                  <a:lnTo>
                    <a:pt x="417385" y="0"/>
                  </a:lnTo>
                  <a:lnTo>
                    <a:pt x="406958" y="0"/>
                  </a:lnTo>
                  <a:lnTo>
                    <a:pt x="302602" y="0"/>
                  </a:lnTo>
                  <a:lnTo>
                    <a:pt x="302602" y="10439"/>
                  </a:lnTo>
                  <a:lnTo>
                    <a:pt x="302602" y="20878"/>
                  </a:lnTo>
                  <a:lnTo>
                    <a:pt x="313042" y="2087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23481" y="20878"/>
                  </a:lnTo>
                  <a:lnTo>
                    <a:pt x="323481" y="10439"/>
                  </a:lnTo>
                  <a:lnTo>
                    <a:pt x="333908" y="10439"/>
                  </a:lnTo>
                  <a:lnTo>
                    <a:pt x="333908" y="20878"/>
                  </a:lnTo>
                  <a:lnTo>
                    <a:pt x="344347" y="20878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54787" y="10439"/>
                  </a:lnTo>
                  <a:lnTo>
                    <a:pt x="406946" y="10439"/>
                  </a:lnTo>
                  <a:lnTo>
                    <a:pt x="406946" y="20878"/>
                  </a:lnTo>
                  <a:lnTo>
                    <a:pt x="448691" y="20878"/>
                  </a:lnTo>
                  <a:lnTo>
                    <a:pt x="448691" y="10439"/>
                  </a:lnTo>
                  <a:close/>
                </a:path>
                <a:path w="636905" h="31750">
                  <a:moveTo>
                    <a:pt x="469569" y="0"/>
                  </a:moveTo>
                  <a:lnTo>
                    <a:pt x="459130" y="0"/>
                  </a:lnTo>
                  <a:lnTo>
                    <a:pt x="459130" y="10439"/>
                  </a:lnTo>
                  <a:lnTo>
                    <a:pt x="459130" y="20878"/>
                  </a:lnTo>
                  <a:lnTo>
                    <a:pt x="469569" y="20878"/>
                  </a:lnTo>
                  <a:lnTo>
                    <a:pt x="469569" y="10439"/>
                  </a:lnTo>
                  <a:lnTo>
                    <a:pt x="469569" y="0"/>
                  </a:lnTo>
                  <a:close/>
                </a:path>
                <a:path w="636905" h="31750">
                  <a:moveTo>
                    <a:pt x="511302" y="0"/>
                  </a:moveTo>
                  <a:lnTo>
                    <a:pt x="500862" y="0"/>
                  </a:lnTo>
                  <a:lnTo>
                    <a:pt x="490423" y="0"/>
                  </a:lnTo>
                  <a:lnTo>
                    <a:pt x="490423" y="10439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36905" h="31750">
                  <a:moveTo>
                    <a:pt x="521741" y="10439"/>
                  </a:moveTo>
                  <a:lnTo>
                    <a:pt x="511302" y="10439"/>
                  </a:lnTo>
                  <a:lnTo>
                    <a:pt x="511302" y="20878"/>
                  </a:lnTo>
                  <a:lnTo>
                    <a:pt x="521741" y="20878"/>
                  </a:lnTo>
                  <a:lnTo>
                    <a:pt x="521741" y="10439"/>
                  </a:lnTo>
                  <a:close/>
                </a:path>
                <a:path w="636905" h="31750">
                  <a:moveTo>
                    <a:pt x="615645" y="0"/>
                  </a:moveTo>
                  <a:lnTo>
                    <a:pt x="615645" y="0"/>
                  </a:lnTo>
                  <a:lnTo>
                    <a:pt x="532168" y="0"/>
                  </a:lnTo>
                  <a:lnTo>
                    <a:pt x="532168" y="10439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53034" y="20878"/>
                  </a:lnTo>
                  <a:lnTo>
                    <a:pt x="563473" y="20878"/>
                  </a:lnTo>
                  <a:lnTo>
                    <a:pt x="573913" y="20878"/>
                  </a:lnTo>
                  <a:lnTo>
                    <a:pt x="573913" y="10439"/>
                  </a:lnTo>
                  <a:lnTo>
                    <a:pt x="584339" y="10439"/>
                  </a:lnTo>
                  <a:lnTo>
                    <a:pt x="584339" y="20878"/>
                  </a:lnTo>
                  <a:lnTo>
                    <a:pt x="594779" y="20878"/>
                  </a:lnTo>
                  <a:lnTo>
                    <a:pt x="594779" y="10439"/>
                  </a:lnTo>
                  <a:lnTo>
                    <a:pt x="605205" y="10439"/>
                  </a:lnTo>
                  <a:lnTo>
                    <a:pt x="615645" y="10439"/>
                  </a:lnTo>
                  <a:lnTo>
                    <a:pt x="615645" y="0"/>
                  </a:lnTo>
                  <a:close/>
                </a:path>
                <a:path w="636905" h="31750">
                  <a:moveTo>
                    <a:pt x="636524" y="10439"/>
                  </a:moveTo>
                  <a:lnTo>
                    <a:pt x="626084" y="10439"/>
                  </a:lnTo>
                  <a:lnTo>
                    <a:pt x="626084" y="20878"/>
                  </a:lnTo>
                  <a:lnTo>
                    <a:pt x="636524" y="20878"/>
                  </a:lnTo>
                  <a:lnTo>
                    <a:pt x="636524" y="104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9369" y="4472876"/>
              <a:ext cx="626110" cy="31750"/>
            </a:xfrm>
            <a:custGeom>
              <a:avLst/>
              <a:gdLst/>
              <a:ahLst/>
              <a:cxnLst/>
              <a:rect l="l" t="t" r="r" b="b"/>
              <a:pathLst>
                <a:path w="626110" h="31750">
                  <a:moveTo>
                    <a:pt x="41719" y="20878"/>
                  </a:moveTo>
                  <a:lnTo>
                    <a:pt x="31292" y="20878"/>
                  </a:lnTo>
                  <a:lnTo>
                    <a:pt x="20866" y="20878"/>
                  </a:lnTo>
                  <a:lnTo>
                    <a:pt x="10439" y="20878"/>
                  </a:lnTo>
                  <a:lnTo>
                    <a:pt x="10439" y="10439"/>
                  </a:lnTo>
                  <a:lnTo>
                    <a:pt x="0" y="10439"/>
                  </a:lnTo>
                  <a:lnTo>
                    <a:pt x="0" y="20878"/>
                  </a:lnTo>
                  <a:lnTo>
                    <a:pt x="0" y="31318"/>
                  </a:lnTo>
                  <a:lnTo>
                    <a:pt x="41719" y="31318"/>
                  </a:lnTo>
                  <a:lnTo>
                    <a:pt x="41719" y="20878"/>
                  </a:lnTo>
                  <a:close/>
                </a:path>
                <a:path w="626110" h="31750">
                  <a:moveTo>
                    <a:pt x="73025" y="10439"/>
                  </a:moveTo>
                  <a:lnTo>
                    <a:pt x="62598" y="10439"/>
                  </a:lnTo>
                  <a:lnTo>
                    <a:pt x="62598" y="20878"/>
                  </a:lnTo>
                  <a:lnTo>
                    <a:pt x="52171" y="20878"/>
                  </a:lnTo>
                  <a:lnTo>
                    <a:pt x="41732" y="20878"/>
                  </a:lnTo>
                  <a:lnTo>
                    <a:pt x="41732" y="31318"/>
                  </a:lnTo>
                  <a:lnTo>
                    <a:pt x="52171" y="31318"/>
                  </a:lnTo>
                  <a:lnTo>
                    <a:pt x="62598" y="31318"/>
                  </a:lnTo>
                  <a:lnTo>
                    <a:pt x="73025" y="31318"/>
                  </a:lnTo>
                  <a:lnTo>
                    <a:pt x="73025" y="20878"/>
                  </a:lnTo>
                  <a:lnTo>
                    <a:pt x="73025" y="10439"/>
                  </a:lnTo>
                  <a:close/>
                </a:path>
                <a:path w="626110" h="31750">
                  <a:moveTo>
                    <a:pt x="93903" y="20878"/>
                  </a:moveTo>
                  <a:lnTo>
                    <a:pt x="83477" y="20878"/>
                  </a:lnTo>
                  <a:lnTo>
                    <a:pt x="83477" y="31318"/>
                  </a:lnTo>
                  <a:lnTo>
                    <a:pt x="93903" y="31318"/>
                  </a:lnTo>
                  <a:lnTo>
                    <a:pt x="93903" y="20878"/>
                  </a:lnTo>
                  <a:close/>
                </a:path>
                <a:path w="626110" h="31750">
                  <a:moveTo>
                    <a:pt x="104330" y="10439"/>
                  </a:moveTo>
                  <a:lnTo>
                    <a:pt x="93903" y="10439"/>
                  </a:lnTo>
                  <a:lnTo>
                    <a:pt x="93903" y="20878"/>
                  </a:lnTo>
                  <a:lnTo>
                    <a:pt x="104330" y="20878"/>
                  </a:lnTo>
                  <a:lnTo>
                    <a:pt x="104330" y="10439"/>
                  </a:lnTo>
                  <a:close/>
                </a:path>
                <a:path w="626110" h="31750">
                  <a:moveTo>
                    <a:pt x="125222" y="20878"/>
                  </a:moveTo>
                  <a:lnTo>
                    <a:pt x="114782" y="20878"/>
                  </a:lnTo>
                  <a:lnTo>
                    <a:pt x="104343" y="20878"/>
                  </a:lnTo>
                  <a:lnTo>
                    <a:pt x="104343" y="31318"/>
                  </a:lnTo>
                  <a:lnTo>
                    <a:pt x="114782" y="31318"/>
                  </a:lnTo>
                  <a:lnTo>
                    <a:pt x="125222" y="31318"/>
                  </a:lnTo>
                  <a:lnTo>
                    <a:pt x="125222" y="20878"/>
                  </a:lnTo>
                  <a:close/>
                </a:path>
                <a:path w="626110" h="31750">
                  <a:moveTo>
                    <a:pt x="166954" y="10439"/>
                  </a:moveTo>
                  <a:lnTo>
                    <a:pt x="156514" y="10439"/>
                  </a:lnTo>
                  <a:lnTo>
                    <a:pt x="146075" y="10439"/>
                  </a:lnTo>
                  <a:lnTo>
                    <a:pt x="146075" y="20878"/>
                  </a:lnTo>
                  <a:lnTo>
                    <a:pt x="135648" y="20878"/>
                  </a:lnTo>
                  <a:lnTo>
                    <a:pt x="135648" y="31318"/>
                  </a:lnTo>
                  <a:lnTo>
                    <a:pt x="146075" y="31318"/>
                  </a:lnTo>
                  <a:lnTo>
                    <a:pt x="156514" y="31318"/>
                  </a:lnTo>
                  <a:lnTo>
                    <a:pt x="166954" y="31318"/>
                  </a:lnTo>
                  <a:lnTo>
                    <a:pt x="166954" y="20878"/>
                  </a:lnTo>
                  <a:lnTo>
                    <a:pt x="166954" y="10439"/>
                  </a:lnTo>
                  <a:close/>
                </a:path>
                <a:path w="626110" h="31750">
                  <a:moveTo>
                    <a:pt x="250431" y="10439"/>
                  </a:moveTo>
                  <a:lnTo>
                    <a:pt x="239991" y="10439"/>
                  </a:lnTo>
                  <a:lnTo>
                    <a:pt x="239991" y="20878"/>
                  </a:lnTo>
                  <a:lnTo>
                    <a:pt x="229565" y="20878"/>
                  </a:lnTo>
                  <a:lnTo>
                    <a:pt x="229565" y="10439"/>
                  </a:lnTo>
                  <a:lnTo>
                    <a:pt x="219125" y="10439"/>
                  </a:lnTo>
                  <a:lnTo>
                    <a:pt x="208699" y="10439"/>
                  </a:lnTo>
                  <a:lnTo>
                    <a:pt x="198259" y="10439"/>
                  </a:lnTo>
                  <a:lnTo>
                    <a:pt x="187820" y="10439"/>
                  </a:lnTo>
                  <a:lnTo>
                    <a:pt x="177380" y="10439"/>
                  </a:lnTo>
                  <a:lnTo>
                    <a:pt x="177380" y="20878"/>
                  </a:lnTo>
                  <a:lnTo>
                    <a:pt x="177380" y="31318"/>
                  </a:lnTo>
                  <a:lnTo>
                    <a:pt x="187820" y="31318"/>
                  </a:lnTo>
                  <a:lnTo>
                    <a:pt x="198259" y="31318"/>
                  </a:lnTo>
                  <a:lnTo>
                    <a:pt x="240004" y="31318"/>
                  </a:lnTo>
                  <a:lnTo>
                    <a:pt x="240004" y="20878"/>
                  </a:lnTo>
                  <a:lnTo>
                    <a:pt x="250431" y="20878"/>
                  </a:lnTo>
                  <a:lnTo>
                    <a:pt x="250431" y="10439"/>
                  </a:lnTo>
                  <a:close/>
                </a:path>
                <a:path w="626110" h="31750">
                  <a:moveTo>
                    <a:pt x="271284" y="10439"/>
                  </a:moveTo>
                  <a:lnTo>
                    <a:pt x="260858" y="10439"/>
                  </a:lnTo>
                  <a:lnTo>
                    <a:pt x="260858" y="20878"/>
                  </a:lnTo>
                  <a:lnTo>
                    <a:pt x="250431" y="20878"/>
                  </a:lnTo>
                  <a:lnTo>
                    <a:pt x="250431" y="31318"/>
                  </a:lnTo>
                  <a:lnTo>
                    <a:pt x="260858" y="31318"/>
                  </a:lnTo>
                  <a:lnTo>
                    <a:pt x="271284" y="31318"/>
                  </a:lnTo>
                  <a:lnTo>
                    <a:pt x="271284" y="20878"/>
                  </a:lnTo>
                  <a:lnTo>
                    <a:pt x="271284" y="10439"/>
                  </a:lnTo>
                  <a:close/>
                </a:path>
                <a:path w="626110" h="31750">
                  <a:moveTo>
                    <a:pt x="333908" y="10439"/>
                  </a:moveTo>
                  <a:lnTo>
                    <a:pt x="333908" y="10439"/>
                  </a:lnTo>
                  <a:lnTo>
                    <a:pt x="271297" y="10439"/>
                  </a:lnTo>
                  <a:lnTo>
                    <a:pt x="271297" y="20878"/>
                  </a:lnTo>
                  <a:lnTo>
                    <a:pt x="271297" y="31318"/>
                  </a:lnTo>
                  <a:lnTo>
                    <a:pt x="281736" y="31318"/>
                  </a:lnTo>
                  <a:lnTo>
                    <a:pt x="281736" y="20878"/>
                  </a:lnTo>
                  <a:lnTo>
                    <a:pt x="292163" y="20878"/>
                  </a:lnTo>
                  <a:lnTo>
                    <a:pt x="302602" y="20878"/>
                  </a:lnTo>
                  <a:lnTo>
                    <a:pt x="302602" y="31318"/>
                  </a:lnTo>
                  <a:lnTo>
                    <a:pt x="313042" y="31318"/>
                  </a:lnTo>
                  <a:lnTo>
                    <a:pt x="323456" y="31318"/>
                  </a:lnTo>
                  <a:lnTo>
                    <a:pt x="333908" y="31318"/>
                  </a:lnTo>
                  <a:lnTo>
                    <a:pt x="333908" y="20878"/>
                  </a:lnTo>
                  <a:lnTo>
                    <a:pt x="333908" y="10439"/>
                  </a:lnTo>
                  <a:close/>
                </a:path>
                <a:path w="626110" h="31750">
                  <a:moveTo>
                    <a:pt x="354787" y="20878"/>
                  </a:moveTo>
                  <a:lnTo>
                    <a:pt x="344347" y="20878"/>
                  </a:lnTo>
                  <a:lnTo>
                    <a:pt x="344347" y="31318"/>
                  </a:lnTo>
                  <a:lnTo>
                    <a:pt x="354787" y="31318"/>
                  </a:lnTo>
                  <a:lnTo>
                    <a:pt x="354787" y="20878"/>
                  </a:lnTo>
                  <a:close/>
                </a:path>
                <a:path w="626110" h="31750">
                  <a:moveTo>
                    <a:pt x="365213" y="0"/>
                  </a:moveTo>
                  <a:lnTo>
                    <a:pt x="354787" y="0"/>
                  </a:lnTo>
                  <a:lnTo>
                    <a:pt x="344347" y="0"/>
                  </a:lnTo>
                  <a:lnTo>
                    <a:pt x="344347" y="10439"/>
                  </a:lnTo>
                  <a:lnTo>
                    <a:pt x="354774" y="10439"/>
                  </a:lnTo>
                  <a:lnTo>
                    <a:pt x="365213" y="10439"/>
                  </a:lnTo>
                  <a:lnTo>
                    <a:pt x="365213" y="0"/>
                  </a:lnTo>
                  <a:close/>
                </a:path>
                <a:path w="626110" h="31750">
                  <a:moveTo>
                    <a:pt x="396519" y="0"/>
                  </a:moveTo>
                  <a:lnTo>
                    <a:pt x="386080" y="0"/>
                  </a:lnTo>
                  <a:lnTo>
                    <a:pt x="375640" y="0"/>
                  </a:lnTo>
                  <a:lnTo>
                    <a:pt x="375640" y="10439"/>
                  </a:lnTo>
                  <a:lnTo>
                    <a:pt x="375640" y="20878"/>
                  </a:lnTo>
                  <a:lnTo>
                    <a:pt x="386080" y="20878"/>
                  </a:lnTo>
                  <a:lnTo>
                    <a:pt x="396519" y="20878"/>
                  </a:lnTo>
                  <a:lnTo>
                    <a:pt x="396519" y="10439"/>
                  </a:lnTo>
                  <a:lnTo>
                    <a:pt x="396519" y="0"/>
                  </a:lnTo>
                  <a:close/>
                </a:path>
                <a:path w="626110" h="31750">
                  <a:moveTo>
                    <a:pt x="459130" y="0"/>
                  </a:moveTo>
                  <a:lnTo>
                    <a:pt x="459130" y="0"/>
                  </a:lnTo>
                  <a:lnTo>
                    <a:pt x="406946" y="0"/>
                  </a:lnTo>
                  <a:lnTo>
                    <a:pt x="406946" y="10439"/>
                  </a:lnTo>
                  <a:lnTo>
                    <a:pt x="417385" y="10439"/>
                  </a:lnTo>
                  <a:lnTo>
                    <a:pt x="417385" y="20878"/>
                  </a:lnTo>
                  <a:lnTo>
                    <a:pt x="427824" y="20878"/>
                  </a:lnTo>
                  <a:lnTo>
                    <a:pt x="427824" y="10439"/>
                  </a:lnTo>
                  <a:lnTo>
                    <a:pt x="438251" y="10439"/>
                  </a:lnTo>
                  <a:lnTo>
                    <a:pt x="438251" y="20878"/>
                  </a:lnTo>
                  <a:lnTo>
                    <a:pt x="448691" y="20878"/>
                  </a:lnTo>
                  <a:lnTo>
                    <a:pt x="448691" y="10439"/>
                  </a:lnTo>
                  <a:lnTo>
                    <a:pt x="459130" y="10439"/>
                  </a:lnTo>
                  <a:lnTo>
                    <a:pt x="459130" y="0"/>
                  </a:lnTo>
                  <a:close/>
                </a:path>
                <a:path w="626110" h="31750">
                  <a:moveTo>
                    <a:pt x="500862" y="10439"/>
                  </a:moveTo>
                  <a:lnTo>
                    <a:pt x="490435" y="10439"/>
                  </a:lnTo>
                  <a:lnTo>
                    <a:pt x="490435" y="0"/>
                  </a:lnTo>
                  <a:lnTo>
                    <a:pt x="479996" y="0"/>
                  </a:lnTo>
                  <a:lnTo>
                    <a:pt x="469557" y="0"/>
                  </a:lnTo>
                  <a:lnTo>
                    <a:pt x="469557" y="10439"/>
                  </a:lnTo>
                  <a:lnTo>
                    <a:pt x="469557" y="20878"/>
                  </a:lnTo>
                  <a:lnTo>
                    <a:pt x="479996" y="20878"/>
                  </a:lnTo>
                  <a:lnTo>
                    <a:pt x="479996" y="10439"/>
                  </a:lnTo>
                  <a:lnTo>
                    <a:pt x="490423" y="10439"/>
                  </a:lnTo>
                  <a:lnTo>
                    <a:pt x="490423" y="20878"/>
                  </a:lnTo>
                  <a:lnTo>
                    <a:pt x="500862" y="20878"/>
                  </a:lnTo>
                  <a:lnTo>
                    <a:pt x="500862" y="10439"/>
                  </a:lnTo>
                  <a:close/>
                </a:path>
                <a:path w="626110" h="31750">
                  <a:moveTo>
                    <a:pt x="511302" y="0"/>
                  </a:moveTo>
                  <a:lnTo>
                    <a:pt x="500862" y="0"/>
                  </a:lnTo>
                  <a:lnTo>
                    <a:pt x="500862" y="10439"/>
                  </a:lnTo>
                  <a:lnTo>
                    <a:pt x="511302" y="10439"/>
                  </a:lnTo>
                  <a:lnTo>
                    <a:pt x="511302" y="0"/>
                  </a:lnTo>
                  <a:close/>
                </a:path>
                <a:path w="626110" h="31750">
                  <a:moveTo>
                    <a:pt x="542607" y="0"/>
                  </a:moveTo>
                  <a:lnTo>
                    <a:pt x="532168" y="0"/>
                  </a:lnTo>
                  <a:lnTo>
                    <a:pt x="532168" y="10439"/>
                  </a:lnTo>
                  <a:lnTo>
                    <a:pt x="521728" y="10439"/>
                  </a:lnTo>
                  <a:lnTo>
                    <a:pt x="521728" y="20878"/>
                  </a:lnTo>
                  <a:lnTo>
                    <a:pt x="532168" y="20878"/>
                  </a:lnTo>
                  <a:lnTo>
                    <a:pt x="542607" y="20878"/>
                  </a:lnTo>
                  <a:lnTo>
                    <a:pt x="542607" y="10439"/>
                  </a:lnTo>
                  <a:lnTo>
                    <a:pt x="542607" y="0"/>
                  </a:lnTo>
                  <a:close/>
                </a:path>
                <a:path w="626110" h="31750">
                  <a:moveTo>
                    <a:pt x="594779" y="0"/>
                  </a:moveTo>
                  <a:lnTo>
                    <a:pt x="584352" y="0"/>
                  </a:lnTo>
                  <a:lnTo>
                    <a:pt x="573913" y="0"/>
                  </a:lnTo>
                  <a:lnTo>
                    <a:pt x="573913" y="10439"/>
                  </a:lnTo>
                  <a:lnTo>
                    <a:pt x="573913" y="20878"/>
                  </a:lnTo>
                  <a:lnTo>
                    <a:pt x="584352" y="20878"/>
                  </a:lnTo>
                  <a:lnTo>
                    <a:pt x="584352" y="10439"/>
                  </a:lnTo>
                  <a:lnTo>
                    <a:pt x="594779" y="10439"/>
                  </a:lnTo>
                  <a:lnTo>
                    <a:pt x="594779" y="0"/>
                  </a:lnTo>
                  <a:close/>
                </a:path>
                <a:path w="626110" h="31750">
                  <a:moveTo>
                    <a:pt x="615645" y="10439"/>
                  </a:moveTo>
                  <a:lnTo>
                    <a:pt x="605218" y="10439"/>
                  </a:lnTo>
                  <a:lnTo>
                    <a:pt x="594779" y="10439"/>
                  </a:lnTo>
                  <a:lnTo>
                    <a:pt x="594779" y="20878"/>
                  </a:lnTo>
                  <a:lnTo>
                    <a:pt x="605205" y="20878"/>
                  </a:lnTo>
                  <a:lnTo>
                    <a:pt x="615645" y="20878"/>
                  </a:lnTo>
                  <a:lnTo>
                    <a:pt x="615645" y="10439"/>
                  </a:lnTo>
                  <a:close/>
                </a:path>
                <a:path w="626110" h="31750">
                  <a:moveTo>
                    <a:pt x="626084" y="0"/>
                  </a:moveTo>
                  <a:lnTo>
                    <a:pt x="615645" y="0"/>
                  </a:lnTo>
                  <a:lnTo>
                    <a:pt x="615645" y="10439"/>
                  </a:lnTo>
                  <a:lnTo>
                    <a:pt x="626084" y="10439"/>
                  </a:lnTo>
                  <a:lnTo>
                    <a:pt x="626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33717" y="4493755"/>
              <a:ext cx="292735" cy="10795"/>
            </a:xfrm>
            <a:custGeom>
              <a:avLst/>
              <a:gdLst/>
              <a:ahLst/>
              <a:cxnLst/>
              <a:rect l="l" t="t" r="r" b="b"/>
              <a:pathLst>
                <a:path w="292734" h="10795">
                  <a:moveTo>
                    <a:pt x="10439" y="0"/>
                  </a:moveTo>
                  <a:lnTo>
                    <a:pt x="0" y="0"/>
                  </a:lnTo>
                  <a:lnTo>
                    <a:pt x="0" y="10439"/>
                  </a:lnTo>
                  <a:lnTo>
                    <a:pt x="10439" y="10439"/>
                  </a:lnTo>
                  <a:lnTo>
                    <a:pt x="10439" y="0"/>
                  </a:lnTo>
                  <a:close/>
                </a:path>
                <a:path w="292734" h="10795">
                  <a:moveTo>
                    <a:pt x="62611" y="0"/>
                  </a:moveTo>
                  <a:lnTo>
                    <a:pt x="62611" y="0"/>
                  </a:lnTo>
                  <a:lnTo>
                    <a:pt x="20866" y="0"/>
                  </a:lnTo>
                  <a:lnTo>
                    <a:pt x="20866" y="10439"/>
                  </a:lnTo>
                  <a:lnTo>
                    <a:pt x="62611" y="10439"/>
                  </a:lnTo>
                  <a:lnTo>
                    <a:pt x="62611" y="0"/>
                  </a:lnTo>
                  <a:close/>
                </a:path>
                <a:path w="292734" h="10795">
                  <a:moveTo>
                    <a:pt x="93916" y="0"/>
                  </a:moveTo>
                  <a:lnTo>
                    <a:pt x="83477" y="0"/>
                  </a:lnTo>
                  <a:lnTo>
                    <a:pt x="83477" y="10439"/>
                  </a:lnTo>
                  <a:lnTo>
                    <a:pt x="93916" y="10439"/>
                  </a:lnTo>
                  <a:lnTo>
                    <a:pt x="93916" y="0"/>
                  </a:lnTo>
                  <a:close/>
                </a:path>
                <a:path w="292734" h="10795">
                  <a:moveTo>
                    <a:pt x="114782" y="0"/>
                  </a:moveTo>
                  <a:lnTo>
                    <a:pt x="104343" y="0"/>
                  </a:lnTo>
                  <a:lnTo>
                    <a:pt x="104343" y="10439"/>
                  </a:lnTo>
                  <a:lnTo>
                    <a:pt x="114782" y="10439"/>
                  </a:lnTo>
                  <a:lnTo>
                    <a:pt x="114782" y="0"/>
                  </a:lnTo>
                  <a:close/>
                </a:path>
                <a:path w="292734" h="10795">
                  <a:moveTo>
                    <a:pt x="177393" y="0"/>
                  </a:moveTo>
                  <a:lnTo>
                    <a:pt x="166954" y="0"/>
                  </a:lnTo>
                  <a:lnTo>
                    <a:pt x="156514" y="0"/>
                  </a:lnTo>
                  <a:lnTo>
                    <a:pt x="146075" y="0"/>
                  </a:lnTo>
                  <a:lnTo>
                    <a:pt x="146075" y="10439"/>
                  </a:lnTo>
                  <a:lnTo>
                    <a:pt x="156514" y="10439"/>
                  </a:lnTo>
                  <a:lnTo>
                    <a:pt x="166954" y="10439"/>
                  </a:lnTo>
                  <a:lnTo>
                    <a:pt x="177393" y="10439"/>
                  </a:lnTo>
                  <a:lnTo>
                    <a:pt x="177393" y="0"/>
                  </a:lnTo>
                  <a:close/>
                </a:path>
                <a:path w="292734" h="10795">
                  <a:moveTo>
                    <a:pt x="208699" y="0"/>
                  </a:moveTo>
                  <a:lnTo>
                    <a:pt x="198259" y="0"/>
                  </a:lnTo>
                  <a:lnTo>
                    <a:pt x="198259" y="10439"/>
                  </a:lnTo>
                  <a:lnTo>
                    <a:pt x="208699" y="10439"/>
                  </a:lnTo>
                  <a:lnTo>
                    <a:pt x="208699" y="0"/>
                  </a:lnTo>
                  <a:close/>
                </a:path>
                <a:path w="292734" h="10795">
                  <a:moveTo>
                    <a:pt x="292176" y="0"/>
                  </a:moveTo>
                  <a:lnTo>
                    <a:pt x="281736" y="0"/>
                  </a:lnTo>
                  <a:lnTo>
                    <a:pt x="271297" y="0"/>
                  </a:lnTo>
                  <a:lnTo>
                    <a:pt x="260858" y="0"/>
                  </a:lnTo>
                  <a:lnTo>
                    <a:pt x="260858" y="10439"/>
                  </a:lnTo>
                  <a:lnTo>
                    <a:pt x="271297" y="10439"/>
                  </a:lnTo>
                  <a:lnTo>
                    <a:pt x="281736" y="10439"/>
                  </a:lnTo>
                  <a:lnTo>
                    <a:pt x="292176" y="10439"/>
                  </a:lnTo>
                  <a:lnTo>
                    <a:pt x="2921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5" name="object 5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914400"/>
            <a:ext cx="5715000" cy="4446930"/>
          </a:xfrm>
          <a:prstGeom prst="rect">
            <a:avLst/>
          </a:prstGeom>
        </p:spPr>
      </p:pic>
      <p:sp>
        <p:nvSpPr>
          <p:cNvPr id="56" name="object 56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4826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48260">
                <a:lnSpc>
                  <a:spcPct val="100000"/>
                </a:lnSpc>
                <a:spcBef>
                  <a:spcPts val="45"/>
                </a:spcBef>
              </a:pPr>
              <a:t>9</a:t>
            </a:fld>
            <a:endParaRPr spc="-25" dirty="0"/>
          </a:p>
        </p:txBody>
      </p:sp>
      <p:graphicFrame>
        <p:nvGraphicFramePr>
          <p:cNvPr id="57" name="Object 56">
            <a:extLst>
              <a:ext uri="{FF2B5EF4-FFF2-40B4-BE49-F238E27FC236}">
                <a16:creationId xmlns:a16="http://schemas.microsoft.com/office/drawing/2014/main" id="{5E4AB943-E7CC-D257-5EAE-FF623444E52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6180700"/>
              </p:ext>
            </p:extLst>
          </p:nvPr>
        </p:nvGraphicFramePr>
        <p:xfrm>
          <a:off x="1524000" y="5410200"/>
          <a:ext cx="6381750" cy="23188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2921000" progId="Excel.Sheet.12">
                  <p:embed/>
                </p:oleObj>
              </mc:Choice>
              <mc:Fallback>
                <p:oleObj name="Worksheet" r:id="rId4" imgW="8039100" imgH="2921000" progId="Excel.Sheet.12">
                  <p:embed/>
                  <p:pic>
                    <p:nvPicPr>
                      <p:cNvPr id="57" name="Object 56">
                        <a:extLst>
                          <a:ext uri="{FF2B5EF4-FFF2-40B4-BE49-F238E27FC236}">
                            <a16:creationId xmlns:a16="http://schemas.microsoft.com/office/drawing/2014/main" id="{5E4AB943-E7CC-D257-5EAE-FF623444E5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24000" y="5410200"/>
                        <a:ext cx="6381750" cy="231880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 descr="A picture containing logo&#10;&#10;Description automatically generated">
            <a:extLst>
              <a:ext uri="{FF2B5EF4-FFF2-40B4-BE49-F238E27FC236}">
                <a16:creationId xmlns:a16="http://schemas.microsoft.com/office/drawing/2014/main" id="{A30196F4-32DD-67FD-A9A3-56AB231C17F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41571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86409" y="239988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86409" y="262848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86409" y="285708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08280" y="945507"/>
            <a:ext cx="3202940" cy="245195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 dirty="0">
                <a:latin typeface="Arial"/>
                <a:cs typeface="Arial"/>
              </a:rPr>
              <a:t>ALIZE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DESK,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CAPUCCINO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AZ250DC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Alize desk features a stunning design in chrome that </a:t>
            </a:r>
            <a:r>
              <a:rPr sz="750" spc="-10" dirty="0">
                <a:latin typeface="Raleway"/>
                <a:cs typeface="Raleway"/>
              </a:rPr>
              <a:t>encompass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modern, artsy styling. The clean, straight lines flow in the design to </a:t>
            </a:r>
            <a:r>
              <a:rPr sz="750" spc="-20" dirty="0">
                <a:latin typeface="Raleway"/>
                <a:cs typeface="Raleway"/>
              </a:rPr>
              <a:t>form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sturdy, but visually appealing aesthetic that feels right at home, </a:t>
            </a:r>
            <a:r>
              <a:rPr sz="750" spc="-25" dirty="0">
                <a:latin typeface="Raleway"/>
                <a:cs typeface="Raleway"/>
              </a:rPr>
              <a:t>no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matter the setting. The desk is completed with the use of faux </a:t>
            </a:r>
            <a:r>
              <a:rPr sz="750" spc="-20" dirty="0">
                <a:latin typeface="Raleway"/>
                <a:cs typeface="Raleway"/>
              </a:rPr>
              <a:t>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shield 3D Laminate top, that resists heat, scratches and </a:t>
            </a:r>
            <a:r>
              <a:rPr sz="750" spc="-10" dirty="0">
                <a:latin typeface="Raleway"/>
                <a:cs typeface="Raleway"/>
              </a:rPr>
              <a:t>moisture.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end panels on the desk feature ends that seamlessly blend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elements of your home giving a feel of understated </a:t>
            </a:r>
            <a:r>
              <a:rPr sz="750" spc="-10" dirty="0">
                <a:latin typeface="Raleway"/>
                <a:cs typeface="Raleway"/>
              </a:rPr>
              <a:t>opulence.</a:t>
            </a:r>
            <a:endParaRPr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faux wood Silver shield 3D PVC laminate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metal</a:t>
            </a:r>
            <a:endParaRPr sz="750" dirty="0">
              <a:latin typeface="Raleway"/>
              <a:cs typeface="Raleway"/>
            </a:endParaRPr>
          </a:p>
          <a:p>
            <a:pPr marL="393700" marR="3752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Durable top resists scratches and damage from heat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moisture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which makes is a great </a:t>
            </a:r>
            <a:r>
              <a:rPr sz="750" spc="-10" dirty="0">
                <a:latin typeface="Raleway"/>
                <a:cs typeface="Raleway"/>
              </a:rPr>
              <a:t>surface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53.46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17379" y="3528795"/>
            <a:ext cx="727710" cy="727710"/>
            <a:chOff x="44024" y="3474002"/>
            <a:chExt cx="727710" cy="727710"/>
          </a:xfrm>
        </p:grpSpPr>
        <p:sp>
          <p:nvSpPr>
            <p:cNvPr id="10" name="object 10"/>
            <p:cNvSpPr/>
            <p:nvPr/>
          </p:nvSpPr>
          <p:spPr>
            <a:xfrm>
              <a:off x="47625" y="3477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8145" y="3528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80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8145" y="3553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38963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53682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37896"/>
                  </a:move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02361" y="3591280"/>
              <a:ext cx="215265" cy="12700"/>
            </a:xfrm>
            <a:custGeom>
              <a:avLst/>
              <a:gdLst/>
              <a:ahLst/>
              <a:cxnLst/>
              <a:rect l="l" t="t" r="r" b="b"/>
              <a:pathLst>
                <a:path w="215265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215265" h="12700">
                  <a:moveTo>
                    <a:pt x="25273" y="0"/>
                  </a:move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0"/>
                  </a:lnTo>
                  <a:close/>
                </a:path>
                <a:path w="215265" h="12700">
                  <a:moveTo>
                    <a:pt x="88430" y="0"/>
                  </a:moveTo>
                  <a:lnTo>
                    <a:pt x="75793" y="0"/>
                  </a:lnTo>
                  <a:lnTo>
                    <a:pt x="63157" y="0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215265" h="12700">
                  <a:moveTo>
                    <a:pt x="138950" y="0"/>
                  </a:moveTo>
                  <a:lnTo>
                    <a:pt x="126314" y="0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close/>
                </a:path>
                <a:path w="215265" h="12700">
                  <a:moveTo>
                    <a:pt x="214731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31" y="12636"/>
                  </a:lnTo>
                  <a:lnTo>
                    <a:pt x="2147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6102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36165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52641" y="0"/>
                  </a:move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0782" y="3654437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37884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37884" y="12636"/>
                  </a:lnTo>
                  <a:lnTo>
                    <a:pt x="37884" y="0"/>
                  </a:lnTo>
                  <a:close/>
                </a:path>
                <a:path w="581660" h="38100">
                  <a:moveTo>
                    <a:pt x="75780" y="0"/>
                  </a:move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80" y="12636"/>
                  </a:lnTo>
                  <a:lnTo>
                    <a:pt x="75780" y="0"/>
                  </a:lnTo>
                  <a:close/>
                </a:path>
                <a:path w="581660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581660" h="38100">
                  <a:moveTo>
                    <a:pt x="240004" y="25260"/>
                  </a:move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581660" h="38100">
                  <a:moveTo>
                    <a:pt x="277901" y="0"/>
                  </a:moveTo>
                  <a:lnTo>
                    <a:pt x="277901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52628" y="12636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581660" h="38100">
                  <a:moveTo>
                    <a:pt x="315798" y="0"/>
                  </a:moveTo>
                  <a:lnTo>
                    <a:pt x="303161" y="0"/>
                  </a:lnTo>
                  <a:lnTo>
                    <a:pt x="290525" y="0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581660" h="38100">
                  <a:moveTo>
                    <a:pt x="341045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81660" h="38100">
                  <a:moveTo>
                    <a:pt x="404202" y="0"/>
                  </a:move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78942" y="25260"/>
                  </a:lnTo>
                  <a:lnTo>
                    <a:pt x="366318" y="2526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02" y="25273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81660" h="38100">
                  <a:moveTo>
                    <a:pt x="442112" y="0"/>
                  </a:moveTo>
                  <a:lnTo>
                    <a:pt x="429475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29475" y="25273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581660" h="38100">
                  <a:moveTo>
                    <a:pt x="454736" y="12636"/>
                  </a:moveTo>
                  <a:lnTo>
                    <a:pt x="442112" y="1263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12636"/>
                  </a:lnTo>
                  <a:close/>
                </a:path>
                <a:path w="581660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81660" h="38100">
                  <a:moveTo>
                    <a:pt x="492633" y="12636"/>
                  </a:moveTo>
                  <a:lnTo>
                    <a:pt x="479996" y="12636"/>
                  </a:lnTo>
                  <a:lnTo>
                    <a:pt x="479996" y="25273"/>
                  </a:lnTo>
                  <a:lnTo>
                    <a:pt x="492633" y="25273"/>
                  </a:lnTo>
                  <a:lnTo>
                    <a:pt x="492633" y="12636"/>
                  </a:lnTo>
                  <a:close/>
                </a:path>
                <a:path w="581660" h="381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81660" h="38100">
                  <a:moveTo>
                    <a:pt x="568413" y="12636"/>
                  </a:moveTo>
                  <a:lnTo>
                    <a:pt x="555790" y="12636"/>
                  </a:lnTo>
                  <a:lnTo>
                    <a:pt x="555790" y="0"/>
                  </a:lnTo>
                  <a:lnTo>
                    <a:pt x="54316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55790" y="25273"/>
                  </a:lnTo>
                  <a:lnTo>
                    <a:pt x="568413" y="25273"/>
                  </a:lnTo>
                  <a:lnTo>
                    <a:pt x="568413" y="12636"/>
                  </a:lnTo>
                  <a:close/>
                </a:path>
                <a:path w="581660" h="381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6796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26326" y="25273"/>
                  </a:move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26326" y="25273"/>
                  </a:lnTo>
                  <a:close/>
                </a:path>
                <a:path w="6191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73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68426" y="12636"/>
                  </a:move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19125" h="50800">
                  <a:moveTo>
                    <a:pt x="581050" y="25273"/>
                  </a:moveTo>
                  <a:lnTo>
                    <a:pt x="568426" y="25273"/>
                  </a:lnTo>
                  <a:lnTo>
                    <a:pt x="568426" y="37909"/>
                  </a:lnTo>
                  <a:lnTo>
                    <a:pt x="581050" y="37909"/>
                  </a:lnTo>
                  <a:lnTo>
                    <a:pt x="581050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7175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3896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20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66331" y="25260"/>
                  </a:move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375549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37909" y="0"/>
                  </a:moveTo>
                  <a:lnTo>
                    <a:pt x="25273" y="0"/>
                  </a:lnTo>
                  <a:lnTo>
                    <a:pt x="25273" y="12649"/>
                  </a:lnTo>
                  <a:lnTo>
                    <a:pt x="37909" y="12649"/>
                  </a:lnTo>
                  <a:lnTo>
                    <a:pt x="37909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49"/>
                  </a:lnTo>
                  <a:lnTo>
                    <a:pt x="88417" y="12649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277901" y="12636"/>
                  </a:moveTo>
                  <a:lnTo>
                    <a:pt x="265277" y="12636"/>
                  </a:lnTo>
                  <a:lnTo>
                    <a:pt x="265277" y="0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49"/>
                  </a:lnTo>
                  <a:lnTo>
                    <a:pt x="227368" y="12649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20" y="12649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49"/>
                  </a:lnTo>
                  <a:lnTo>
                    <a:pt x="164223" y="12649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49"/>
                  </a:lnTo>
                  <a:lnTo>
                    <a:pt x="113690" y="12649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49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41058" y="25260"/>
                  </a:lnTo>
                  <a:lnTo>
                    <a:pt x="341058" y="12649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49"/>
                  </a:lnTo>
                  <a:lnTo>
                    <a:pt x="378955" y="12649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38100">
                  <a:moveTo>
                    <a:pt x="517893" y="12636"/>
                  </a:moveTo>
                  <a:lnTo>
                    <a:pt x="517893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68426" y="1264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0782" y="3780751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37884" y="12636"/>
                  </a:moveTo>
                  <a:lnTo>
                    <a:pt x="25260" y="12636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25260" y="50533"/>
                  </a:lnTo>
                  <a:lnTo>
                    <a:pt x="37884" y="50533"/>
                  </a:lnTo>
                  <a:lnTo>
                    <a:pt x="37884" y="37896"/>
                  </a:lnTo>
                  <a:lnTo>
                    <a:pt x="37884" y="25273"/>
                  </a:lnTo>
                  <a:lnTo>
                    <a:pt x="37884" y="12636"/>
                  </a:lnTo>
                  <a:close/>
                </a:path>
                <a:path w="593725" h="50800">
                  <a:moveTo>
                    <a:pt x="75780" y="25260"/>
                  </a:moveTo>
                  <a:lnTo>
                    <a:pt x="63169" y="25260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5937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5937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11" y="25260"/>
                  </a:lnTo>
                  <a:lnTo>
                    <a:pt x="164211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593725" h="50800">
                  <a:moveTo>
                    <a:pt x="227368" y="25260"/>
                  </a:move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593725" h="50800">
                  <a:moveTo>
                    <a:pt x="341045" y="25260"/>
                  </a:moveTo>
                  <a:lnTo>
                    <a:pt x="328422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290525" y="12636"/>
                  </a:lnTo>
                  <a:lnTo>
                    <a:pt x="290525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28" y="37896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15785" y="50533"/>
                  </a:lnTo>
                  <a:lnTo>
                    <a:pt x="328422" y="50533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close/>
                </a:path>
                <a:path w="593725" h="50800">
                  <a:moveTo>
                    <a:pt x="391579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50533"/>
                  </a:lnTo>
                  <a:lnTo>
                    <a:pt x="366318" y="50533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78942" y="50533"/>
                  </a:lnTo>
                  <a:lnTo>
                    <a:pt x="391579" y="50533"/>
                  </a:lnTo>
                  <a:lnTo>
                    <a:pt x="391579" y="37896"/>
                  </a:lnTo>
                  <a:lnTo>
                    <a:pt x="391579" y="25273"/>
                  </a:lnTo>
                  <a:lnTo>
                    <a:pt x="391579" y="12636"/>
                  </a:lnTo>
                  <a:close/>
                </a:path>
                <a:path w="593725" h="50800">
                  <a:moveTo>
                    <a:pt x="467372" y="12636"/>
                  </a:moveTo>
                  <a:lnTo>
                    <a:pt x="454736" y="12636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36" y="25273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5937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593725" h="50800">
                  <a:moveTo>
                    <a:pt x="505256" y="25260"/>
                  </a:moveTo>
                  <a:lnTo>
                    <a:pt x="492633" y="25260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close/>
                </a:path>
                <a:path w="593725" h="50800">
                  <a:moveTo>
                    <a:pt x="568413" y="25260"/>
                  </a:moveTo>
                  <a:lnTo>
                    <a:pt x="555790" y="2526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68413" y="37896"/>
                  </a:lnTo>
                  <a:lnTo>
                    <a:pt x="568413" y="2526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55790" y="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93686" y="12636"/>
                  </a:moveTo>
                  <a:lnTo>
                    <a:pt x="581050" y="12636"/>
                  </a:lnTo>
                  <a:lnTo>
                    <a:pt x="581050" y="25273"/>
                  </a:lnTo>
                  <a:lnTo>
                    <a:pt x="593686" y="25273"/>
                  </a:lnTo>
                  <a:lnTo>
                    <a:pt x="593686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381864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384390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22"/>
                  </a:lnTo>
                  <a:lnTo>
                    <a:pt x="25273" y="37922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22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922"/>
                  </a:lnTo>
                  <a:lnTo>
                    <a:pt x="101053" y="37922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22"/>
                  </a:lnTo>
                  <a:lnTo>
                    <a:pt x="126326" y="37922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22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76847" y="37922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922"/>
                  </a:lnTo>
                  <a:lnTo>
                    <a:pt x="328434" y="37922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82" y="37922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53695" y="25273"/>
                  </a:lnTo>
                  <a:lnTo>
                    <a:pt x="353695" y="37922"/>
                  </a:lnTo>
                  <a:lnTo>
                    <a:pt x="366318" y="37922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39" y="37922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92645" y="37922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893" y="37922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81050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22"/>
                  </a:lnTo>
                  <a:lnTo>
                    <a:pt x="530542" y="37922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25273"/>
                  </a:moveTo>
                  <a:lnTo>
                    <a:pt x="606323" y="25273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22"/>
                  </a:lnTo>
                  <a:lnTo>
                    <a:pt x="606323" y="37922"/>
                  </a:lnTo>
                  <a:lnTo>
                    <a:pt x="618947" y="37922"/>
                  </a:lnTo>
                  <a:lnTo>
                    <a:pt x="618947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38818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12636"/>
                  </a:move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92645" y="25260"/>
                  </a:moveTo>
                  <a:lnTo>
                    <a:pt x="480009" y="2526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391970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37909" y="12636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51587" y="12636"/>
                  </a:lnTo>
                  <a:lnTo>
                    <a:pt x="101066" y="12636"/>
                  </a:lnTo>
                  <a:lnTo>
                    <a:pt x="101066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381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394496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39828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66" y="50546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64211" y="50546"/>
                  </a:lnTo>
                  <a:lnTo>
                    <a:pt x="176847" y="50546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303174" y="25260"/>
                  </a:move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508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02075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49"/>
                  </a:lnTo>
                  <a:lnTo>
                    <a:pt x="202107" y="12649"/>
                  </a:lnTo>
                  <a:lnTo>
                    <a:pt x="214744" y="12649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49"/>
                  </a:lnTo>
                  <a:lnTo>
                    <a:pt x="240004" y="12649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49"/>
                  </a:lnTo>
                  <a:lnTo>
                    <a:pt x="252641" y="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49"/>
                  </a:lnTo>
                  <a:lnTo>
                    <a:pt x="277901" y="12649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49"/>
                  </a:lnTo>
                  <a:lnTo>
                    <a:pt x="454748" y="12649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49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49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593699" y="12623"/>
                  </a:moveTo>
                  <a:lnTo>
                    <a:pt x="581063" y="12623"/>
                  </a:lnTo>
                  <a:lnTo>
                    <a:pt x="581063" y="25260"/>
                  </a:lnTo>
                  <a:lnTo>
                    <a:pt x="593699" y="25260"/>
                  </a:lnTo>
                  <a:lnTo>
                    <a:pt x="593699" y="12623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058652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896" y="0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02120" y="12623"/>
                  </a:move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23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15798" y="0"/>
                  </a:move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38100">
                  <a:moveTo>
                    <a:pt x="353682" y="12623"/>
                  </a:moveTo>
                  <a:lnTo>
                    <a:pt x="341058" y="12623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38100">
                  <a:moveTo>
                    <a:pt x="378955" y="12623"/>
                  </a:move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381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381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381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083913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76847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6064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064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06425" h="50800">
                  <a:moveTo>
                    <a:pt x="391591" y="12636"/>
                  </a:move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close/>
                </a:path>
                <a:path w="6064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064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12181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254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25400">
                  <a:moveTo>
                    <a:pt x="88417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254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254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254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25400">
                  <a:moveTo>
                    <a:pt x="214744" y="12623"/>
                  </a:move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25400">
                  <a:moveTo>
                    <a:pt x="265277" y="12623"/>
                  </a:move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65277" y="25260"/>
                  </a:lnTo>
                  <a:lnTo>
                    <a:pt x="265277" y="12623"/>
                  </a:lnTo>
                  <a:close/>
                </a:path>
                <a:path w="619125" h="25400">
                  <a:moveTo>
                    <a:pt x="315798" y="0"/>
                  </a:move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15798" y="0"/>
                  </a:lnTo>
                  <a:close/>
                </a:path>
                <a:path w="619125" h="254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25400">
                  <a:moveTo>
                    <a:pt x="391591" y="12623"/>
                  </a:move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254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25400">
                  <a:moveTo>
                    <a:pt x="505269" y="0"/>
                  </a:move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254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25400">
                  <a:moveTo>
                    <a:pt x="618947" y="12623"/>
                  </a:moveTo>
                  <a:lnTo>
                    <a:pt x="606323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93686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208280" y="4235404"/>
            <a:ext cx="88709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47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4.83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2" name="object 32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667684" y="945507"/>
            <a:ext cx="5715000" cy="4446270"/>
          </a:xfrm>
          <a:prstGeom prst="rect">
            <a:avLst/>
          </a:prstGeom>
        </p:spPr>
      </p:pic>
      <p:sp>
        <p:nvSpPr>
          <p:cNvPr id="33" name="object 33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90</a:t>
            </a:fld>
            <a:endParaRPr spc="-25" dirty="0"/>
          </a:p>
        </p:txBody>
      </p:sp>
      <p:graphicFrame>
        <p:nvGraphicFramePr>
          <p:cNvPr id="4" name="Object 3">
            <a:extLst>
              <a:ext uri="{FF2B5EF4-FFF2-40B4-BE49-F238E27FC236}">
                <a16:creationId xmlns:a16="http://schemas.microsoft.com/office/drawing/2014/main" id="{590F10AE-9452-2E76-E878-C09FAB106D6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87074309"/>
              </p:ext>
            </p:extLst>
          </p:nvPr>
        </p:nvGraphicFramePr>
        <p:xfrm>
          <a:off x="696311" y="5674307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4" name="Object 3">
                        <a:extLst>
                          <a:ext uri="{FF2B5EF4-FFF2-40B4-BE49-F238E27FC236}">
                            <a16:creationId xmlns:a16="http://schemas.microsoft.com/office/drawing/2014/main" id="{590F10AE-9452-2E76-E878-C09FAB106D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96311" y="5674307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4" name="Picture 33" descr="A picture containing logo&#10;&#10;Description automatically generated">
            <a:extLst>
              <a:ext uri="{FF2B5EF4-FFF2-40B4-BE49-F238E27FC236}">
                <a16:creationId xmlns:a16="http://schemas.microsoft.com/office/drawing/2014/main" id="{4DE3B1A4-DE35-83CE-A81C-A8DB5EE5ED1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16197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903" y="959751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898515" y="890714"/>
            <a:ext cx="3202940" cy="245195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 dirty="0">
                <a:latin typeface="Arial"/>
                <a:cs typeface="Arial"/>
              </a:rPr>
              <a:t>ALIZE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DESK,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90" dirty="0">
                <a:latin typeface="Arial"/>
                <a:cs typeface="Arial"/>
              </a:rPr>
              <a:t>DRIFTWOOD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AZ250D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The Alize desk features a stunning design in chrome that </a:t>
            </a:r>
            <a:r>
              <a:rPr sz="750" spc="-10" dirty="0">
                <a:latin typeface="Raleway"/>
                <a:cs typeface="Raleway"/>
              </a:rPr>
              <a:t>encompass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modern, artsy styling. The clean, straight lines flow in the design to </a:t>
            </a:r>
            <a:r>
              <a:rPr sz="750" spc="-20" dirty="0">
                <a:latin typeface="Raleway"/>
                <a:cs typeface="Raleway"/>
              </a:rPr>
              <a:t>form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 sturdy, but visually appealing aesthetic that feels right at home, </a:t>
            </a:r>
            <a:r>
              <a:rPr sz="750" spc="-25" dirty="0">
                <a:latin typeface="Raleway"/>
                <a:cs typeface="Raleway"/>
              </a:rPr>
              <a:t>no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matter the setting. The desk is completed with the use of faux </a:t>
            </a:r>
            <a:r>
              <a:rPr sz="750" spc="-20" dirty="0">
                <a:latin typeface="Raleway"/>
                <a:cs typeface="Raleway"/>
              </a:rPr>
              <a:t>wood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shield 3D Laminate top, that resists heat, scratches and </a:t>
            </a:r>
            <a:r>
              <a:rPr sz="750" spc="-10" dirty="0">
                <a:latin typeface="Raleway"/>
                <a:cs typeface="Raleway"/>
              </a:rPr>
              <a:t>moisture.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end panels on the desk feature ends that seamlessly blend with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elements of your home giving a feel of understated </a:t>
            </a:r>
            <a:r>
              <a:rPr sz="750" spc="-10" dirty="0">
                <a:latin typeface="Raleway"/>
                <a:cs typeface="Raleway"/>
              </a:rPr>
              <a:t>opulence.</a:t>
            </a:r>
            <a:endParaRPr sz="750" dirty="0">
              <a:latin typeface="Raleway"/>
              <a:cs typeface="Raleway"/>
            </a:endParaRPr>
          </a:p>
          <a:p>
            <a:pPr marL="393700" marR="14668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faux wood Silver shield 3D PVC laminate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metal</a:t>
            </a:r>
            <a:endParaRPr sz="750" dirty="0">
              <a:latin typeface="Raleway"/>
              <a:cs typeface="Raleway"/>
            </a:endParaRPr>
          </a:p>
          <a:p>
            <a:pPr marL="393700" marR="37528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Durable top resists scratches and damage from heat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moisture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which makes is a great </a:t>
            </a:r>
            <a:r>
              <a:rPr sz="750" spc="-10" dirty="0">
                <a:latin typeface="Raleway"/>
                <a:cs typeface="Raleway"/>
              </a:rPr>
              <a:t>surface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</a:t>
            </a:r>
            <a:r>
              <a:rPr sz="750" spc="-10" dirty="0">
                <a:latin typeface="Raleway"/>
                <a:cs typeface="Raleway"/>
              </a:rPr>
              <a:t>style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$125.00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54.5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907614" y="3474002"/>
            <a:ext cx="727710" cy="727710"/>
            <a:chOff x="5907614" y="3474002"/>
            <a:chExt cx="727710" cy="727710"/>
          </a:xfrm>
        </p:grpSpPr>
        <p:sp>
          <p:nvSpPr>
            <p:cNvPr id="11" name="object 11"/>
            <p:cNvSpPr/>
            <p:nvPr/>
          </p:nvSpPr>
          <p:spPr>
            <a:xfrm>
              <a:off x="5911215" y="34776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961735" y="35281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77901" y="0"/>
                  </a:moveTo>
                  <a:lnTo>
                    <a:pt x="277901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35533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19125" h="50800">
                  <a:moveTo>
                    <a:pt x="151587" y="37896"/>
                  </a:move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80" y="37896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5912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254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53695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254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74372" y="36102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61735" y="361654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381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381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77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38100">
                  <a:moveTo>
                    <a:pt x="581063" y="12636"/>
                  </a:moveTo>
                  <a:lnTo>
                    <a:pt x="581063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30542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64180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06425" h="50800">
                  <a:moveTo>
                    <a:pt x="88430" y="12636"/>
                  </a:moveTo>
                  <a:lnTo>
                    <a:pt x="88430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0106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51587" y="50533"/>
                  </a:lnTo>
                  <a:lnTo>
                    <a:pt x="151587" y="37909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0212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064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06425" h="50800">
                  <a:moveTo>
                    <a:pt x="290537" y="25273"/>
                  </a:move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close/>
                </a:path>
                <a:path w="6064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73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06425" h="50800">
                  <a:moveTo>
                    <a:pt x="353695" y="25273"/>
                  </a:moveTo>
                  <a:lnTo>
                    <a:pt x="341058" y="25273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close/>
                </a:path>
                <a:path w="606425" h="50800">
                  <a:moveTo>
                    <a:pt x="480009" y="25273"/>
                  </a:moveTo>
                  <a:lnTo>
                    <a:pt x="467385" y="25273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064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06425" h="50800">
                  <a:moveTo>
                    <a:pt x="568426" y="25273"/>
                  </a:moveTo>
                  <a:lnTo>
                    <a:pt x="555802" y="25273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68426" y="37909"/>
                  </a:lnTo>
                  <a:lnTo>
                    <a:pt x="568426" y="25273"/>
                  </a:lnTo>
                  <a:close/>
                </a:path>
                <a:path w="6064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064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4372" y="3679697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06425" h="508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06425" h="50800">
                  <a:moveTo>
                    <a:pt x="164211" y="25273"/>
                  </a:move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88417" y="12636"/>
                  </a:lnTo>
                  <a:lnTo>
                    <a:pt x="88417" y="25273"/>
                  </a:lnTo>
                  <a:lnTo>
                    <a:pt x="75793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09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63157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14" y="25273"/>
                  </a:lnTo>
                  <a:lnTo>
                    <a:pt x="126314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74" y="37909"/>
                  </a:lnTo>
                  <a:lnTo>
                    <a:pt x="164211" y="37909"/>
                  </a:lnTo>
                  <a:lnTo>
                    <a:pt x="164211" y="25273"/>
                  </a:lnTo>
                  <a:close/>
                </a:path>
                <a:path w="606425" h="50800">
                  <a:moveTo>
                    <a:pt x="176847" y="12636"/>
                  </a:moveTo>
                  <a:lnTo>
                    <a:pt x="164211" y="12636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06425" h="50800">
                  <a:moveTo>
                    <a:pt x="227368" y="12636"/>
                  </a:moveTo>
                  <a:lnTo>
                    <a:pt x="214731" y="12636"/>
                  </a:lnTo>
                  <a:lnTo>
                    <a:pt x="214731" y="25273"/>
                  </a:lnTo>
                  <a:lnTo>
                    <a:pt x="202107" y="25273"/>
                  </a:lnTo>
                  <a:lnTo>
                    <a:pt x="202107" y="37909"/>
                  </a:lnTo>
                  <a:lnTo>
                    <a:pt x="214731" y="37909"/>
                  </a:lnTo>
                  <a:lnTo>
                    <a:pt x="227368" y="37909"/>
                  </a:lnTo>
                  <a:lnTo>
                    <a:pt x="227368" y="25273"/>
                  </a:lnTo>
                  <a:lnTo>
                    <a:pt x="227368" y="12636"/>
                  </a:lnTo>
                  <a:close/>
                </a:path>
                <a:path w="606425" h="50800">
                  <a:moveTo>
                    <a:pt x="303161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28" y="12636"/>
                  </a:lnTo>
                  <a:lnTo>
                    <a:pt x="252628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28" y="37909"/>
                  </a:lnTo>
                  <a:lnTo>
                    <a:pt x="265264" y="37909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25" y="25273"/>
                  </a:lnTo>
                  <a:lnTo>
                    <a:pt x="290525" y="37909"/>
                  </a:lnTo>
                  <a:lnTo>
                    <a:pt x="303161" y="37909"/>
                  </a:lnTo>
                  <a:lnTo>
                    <a:pt x="303161" y="25273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508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15785" y="25273"/>
                  </a:lnTo>
                  <a:lnTo>
                    <a:pt x="315785" y="37909"/>
                  </a:lnTo>
                  <a:lnTo>
                    <a:pt x="328422" y="37909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064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06425" h="508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50800">
                  <a:moveTo>
                    <a:pt x="492633" y="25273"/>
                  </a:move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92633" y="37909"/>
                  </a:lnTo>
                  <a:lnTo>
                    <a:pt x="492633" y="25273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55790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43153" y="25273"/>
                  </a:lnTo>
                  <a:lnTo>
                    <a:pt x="530529" y="25273"/>
                  </a:lnTo>
                  <a:lnTo>
                    <a:pt x="530529" y="12636"/>
                  </a:lnTo>
                  <a:lnTo>
                    <a:pt x="517893" y="12636"/>
                  </a:lnTo>
                  <a:lnTo>
                    <a:pt x="517893" y="25273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55790" y="37909"/>
                  </a:lnTo>
                  <a:lnTo>
                    <a:pt x="555790" y="25273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73"/>
                  </a:lnTo>
                  <a:lnTo>
                    <a:pt x="593674" y="25273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717594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38100">
                  <a:moveTo>
                    <a:pt x="113690" y="12636"/>
                  </a:moveTo>
                  <a:lnTo>
                    <a:pt x="113690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381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64223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06425" h="38100">
                  <a:moveTo>
                    <a:pt x="265277" y="25260"/>
                  </a:moveTo>
                  <a:lnTo>
                    <a:pt x="252641" y="25260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06425" h="381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06425" h="381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064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381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742854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06425" h="50800">
                  <a:moveTo>
                    <a:pt x="101066" y="12636"/>
                  </a:moveTo>
                  <a:lnTo>
                    <a:pt x="101066" y="12636"/>
                  </a:lnTo>
                  <a:lnTo>
                    <a:pt x="0" y="12636"/>
                  </a:lnTo>
                  <a:lnTo>
                    <a:pt x="0" y="25285"/>
                  </a:lnTo>
                  <a:lnTo>
                    <a:pt x="50533" y="25285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85"/>
                  </a:lnTo>
                  <a:lnTo>
                    <a:pt x="88430" y="25285"/>
                  </a:lnTo>
                  <a:lnTo>
                    <a:pt x="101066" y="25285"/>
                  </a:lnTo>
                  <a:lnTo>
                    <a:pt x="101066" y="12636"/>
                  </a:lnTo>
                  <a:close/>
                </a:path>
                <a:path w="606425" h="50800">
                  <a:moveTo>
                    <a:pt x="151587" y="12636"/>
                  </a:move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12636"/>
                  </a:lnTo>
                  <a:close/>
                </a:path>
                <a:path w="606425" h="50800">
                  <a:moveTo>
                    <a:pt x="202120" y="37896"/>
                  </a:moveTo>
                  <a:lnTo>
                    <a:pt x="20212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06425" h="50800">
                  <a:moveTo>
                    <a:pt x="265277" y="25273"/>
                  </a:move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064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85"/>
                  </a:lnTo>
                  <a:lnTo>
                    <a:pt x="341058" y="12636"/>
                  </a:lnTo>
                  <a:close/>
                </a:path>
                <a:path w="606425" h="50800">
                  <a:moveTo>
                    <a:pt x="416852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85"/>
                  </a:lnTo>
                  <a:lnTo>
                    <a:pt x="378955" y="25285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85"/>
                  </a:lnTo>
                  <a:lnTo>
                    <a:pt x="404215" y="25285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85"/>
                  </a:lnTo>
                  <a:lnTo>
                    <a:pt x="416852" y="12636"/>
                  </a:lnTo>
                  <a:close/>
                </a:path>
                <a:path w="606425" h="50800">
                  <a:moveTo>
                    <a:pt x="480009" y="25273"/>
                  </a:moveTo>
                  <a:lnTo>
                    <a:pt x="467385" y="25273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064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85"/>
                  </a:lnTo>
                  <a:lnTo>
                    <a:pt x="530529" y="25285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81063" y="25285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78075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064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76847" y="2527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381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06425" h="381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391591" y="37896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60631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806011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064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50800">
                  <a:moveTo>
                    <a:pt x="88430" y="25273"/>
                  </a:move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064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064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909"/>
                  </a:lnTo>
                  <a:lnTo>
                    <a:pt x="151587" y="37909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064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909"/>
                  </a:lnTo>
                  <a:lnTo>
                    <a:pt x="214744" y="37909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50533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06425" h="508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06425" h="50800">
                  <a:moveTo>
                    <a:pt x="391591" y="37896"/>
                  </a:moveTo>
                  <a:lnTo>
                    <a:pt x="378955" y="37896"/>
                  </a:lnTo>
                  <a:lnTo>
                    <a:pt x="37895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25273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91591" y="50533"/>
                  </a:lnTo>
                  <a:lnTo>
                    <a:pt x="391591" y="37896"/>
                  </a:lnTo>
                  <a:close/>
                </a:path>
                <a:path w="6064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06425" h="50800">
                  <a:moveTo>
                    <a:pt x="467385" y="12636"/>
                  </a:move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29488" y="25273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67385" y="12636"/>
                  </a:lnTo>
                  <a:close/>
                </a:path>
                <a:path w="606425" h="508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06425" h="50800">
                  <a:moveTo>
                    <a:pt x="543166" y="25273"/>
                  </a:move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064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384390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22"/>
                  </a:lnTo>
                  <a:lnTo>
                    <a:pt x="12636" y="37922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922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922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593725" h="50800">
                  <a:moveTo>
                    <a:pt x="151587" y="25273"/>
                  </a:move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922"/>
                  </a:lnTo>
                  <a:lnTo>
                    <a:pt x="151587" y="25273"/>
                  </a:lnTo>
                  <a:close/>
                </a:path>
                <a:path w="593725" h="50800">
                  <a:moveTo>
                    <a:pt x="240004" y="12636"/>
                  </a:moveTo>
                  <a:lnTo>
                    <a:pt x="24000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22"/>
                  </a:lnTo>
                  <a:lnTo>
                    <a:pt x="202107" y="37922"/>
                  </a:lnTo>
                  <a:lnTo>
                    <a:pt x="214744" y="37922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922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593725" h="50800">
                  <a:moveTo>
                    <a:pt x="290537" y="37896"/>
                  </a:moveTo>
                  <a:lnTo>
                    <a:pt x="277901" y="3789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22"/>
                  </a:lnTo>
                  <a:lnTo>
                    <a:pt x="277901" y="37922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close/>
                </a:path>
                <a:path w="593725" h="50800">
                  <a:moveTo>
                    <a:pt x="366331" y="12636"/>
                  </a:moveTo>
                  <a:lnTo>
                    <a:pt x="366331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341058" y="25273"/>
                  </a:lnTo>
                  <a:lnTo>
                    <a:pt x="341058" y="37922"/>
                  </a:lnTo>
                  <a:lnTo>
                    <a:pt x="353695" y="37922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5937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73"/>
                  </a:lnTo>
                  <a:lnTo>
                    <a:pt x="378955" y="37922"/>
                  </a:lnTo>
                  <a:lnTo>
                    <a:pt x="391591" y="37922"/>
                  </a:lnTo>
                  <a:lnTo>
                    <a:pt x="391591" y="25273"/>
                  </a:lnTo>
                  <a:lnTo>
                    <a:pt x="404215" y="25273"/>
                  </a:lnTo>
                  <a:lnTo>
                    <a:pt x="404215" y="37922"/>
                  </a:lnTo>
                  <a:lnTo>
                    <a:pt x="416852" y="37922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593725" h="50800">
                  <a:moveTo>
                    <a:pt x="480009" y="25273"/>
                  </a:moveTo>
                  <a:lnTo>
                    <a:pt x="467385" y="25273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42112" y="25273"/>
                  </a:lnTo>
                  <a:lnTo>
                    <a:pt x="442112" y="37922"/>
                  </a:lnTo>
                  <a:lnTo>
                    <a:pt x="454748" y="37922"/>
                  </a:lnTo>
                  <a:lnTo>
                    <a:pt x="467372" y="37922"/>
                  </a:lnTo>
                  <a:lnTo>
                    <a:pt x="480009" y="37922"/>
                  </a:lnTo>
                  <a:lnTo>
                    <a:pt x="480009" y="25273"/>
                  </a:lnTo>
                  <a:close/>
                </a:path>
                <a:path w="5937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922"/>
                  </a:lnTo>
                  <a:lnTo>
                    <a:pt x="517906" y="37922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81063" y="25273"/>
                  </a:lnTo>
                  <a:lnTo>
                    <a:pt x="581063" y="37922"/>
                  </a:lnTo>
                  <a:lnTo>
                    <a:pt x="593699" y="37922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3881805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37909" y="37896"/>
                  </a:move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close/>
                </a:path>
                <a:path w="606425" h="50800">
                  <a:moveTo>
                    <a:pt x="50533" y="12636"/>
                  </a:moveTo>
                  <a:lnTo>
                    <a:pt x="50533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06425" h="50800">
                  <a:moveTo>
                    <a:pt x="126326" y="37896"/>
                  </a:moveTo>
                  <a:lnTo>
                    <a:pt x="113690" y="3789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close/>
                </a:path>
                <a:path w="6064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06425" h="50800">
                  <a:moveTo>
                    <a:pt x="151587" y="37896"/>
                  </a:move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close/>
                </a:path>
                <a:path w="6064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65277" y="12636"/>
                  </a:move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064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064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74372" y="3919702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12636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close/>
                </a:path>
                <a:path w="5937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25260" y="12636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593725" h="50800">
                  <a:moveTo>
                    <a:pt x="75793" y="12636"/>
                  </a:moveTo>
                  <a:lnTo>
                    <a:pt x="63157" y="12636"/>
                  </a:lnTo>
                  <a:lnTo>
                    <a:pt x="63157" y="25273"/>
                  </a:lnTo>
                  <a:lnTo>
                    <a:pt x="75793" y="25273"/>
                  </a:lnTo>
                  <a:lnTo>
                    <a:pt x="75793" y="12636"/>
                  </a:lnTo>
                  <a:close/>
                </a:path>
                <a:path w="5937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75793" y="37896"/>
                  </a:lnTo>
                  <a:lnTo>
                    <a:pt x="63157" y="37896"/>
                  </a:lnTo>
                  <a:lnTo>
                    <a:pt x="63157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593725" h="50800">
                  <a:moveTo>
                    <a:pt x="265264" y="37896"/>
                  </a:move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31" y="25260"/>
                  </a:lnTo>
                  <a:lnTo>
                    <a:pt x="214731" y="37896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189471" y="0"/>
                  </a:lnTo>
                  <a:lnTo>
                    <a:pt x="189471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51574" y="25273"/>
                  </a:lnTo>
                  <a:lnTo>
                    <a:pt x="151574" y="37896"/>
                  </a:lnTo>
                  <a:lnTo>
                    <a:pt x="138950" y="37896"/>
                  </a:lnTo>
                  <a:lnTo>
                    <a:pt x="126314" y="37896"/>
                  </a:lnTo>
                  <a:lnTo>
                    <a:pt x="126314" y="50533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189471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28" y="50533"/>
                  </a:lnTo>
                  <a:lnTo>
                    <a:pt x="265264" y="50533"/>
                  </a:lnTo>
                  <a:lnTo>
                    <a:pt x="265264" y="37896"/>
                  </a:lnTo>
                  <a:close/>
                </a:path>
                <a:path w="593725" h="50800">
                  <a:moveTo>
                    <a:pt x="277901" y="0"/>
                  </a:moveTo>
                  <a:lnTo>
                    <a:pt x="265264" y="0"/>
                  </a:lnTo>
                  <a:lnTo>
                    <a:pt x="252628" y="0"/>
                  </a:lnTo>
                  <a:lnTo>
                    <a:pt x="252628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593725" h="508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593725" h="508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15785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5937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5937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593725" h="50800">
                  <a:moveTo>
                    <a:pt x="429475" y="0"/>
                  </a:moveTo>
                  <a:lnTo>
                    <a:pt x="416839" y="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0"/>
                  </a:lnTo>
                  <a:close/>
                </a:path>
                <a:path w="5937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593725" h="50800">
                  <a:moveTo>
                    <a:pt x="492633" y="0"/>
                  </a:moveTo>
                  <a:lnTo>
                    <a:pt x="479996" y="0"/>
                  </a:lnTo>
                  <a:lnTo>
                    <a:pt x="479996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593725" h="508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593725" h="50800">
                  <a:moveTo>
                    <a:pt x="593674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53" y="25273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95759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01066" y="12623"/>
                  </a:moveTo>
                  <a:lnTo>
                    <a:pt x="88430" y="12623"/>
                  </a:lnTo>
                  <a:lnTo>
                    <a:pt x="88430" y="25260"/>
                  </a:lnTo>
                  <a:lnTo>
                    <a:pt x="101066" y="25260"/>
                  </a:lnTo>
                  <a:lnTo>
                    <a:pt x="101066" y="12623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9954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51587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101066" y="50520"/>
                  </a:lnTo>
                  <a:lnTo>
                    <a:pt x="101066" y="37909"/>
                  </a:lnTo>
                  <a:lnTo>
                    <a:pt x="113690" y="37909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64223" y="37884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11" y="50520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15798" y="0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353695" y="37909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16852" y="2526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29" y="25260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593699" y="25260"/>
                  </a:moveTo>
                  <a:lnTo>
                    <a:pt x="581063" y="25260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6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033379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88430" y="25273"/>
                  </a:moveTo>
                  <a:lnTo>
                    <a:pt x="88430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06425" h="38100">
                  <a:moveTo>
                    <a:pt x="138963" y="25273"/>
                  </a:move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close/>
                </a:path>
                <a:path w="6064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38100">
                  <a:moveTo>
                    <a:pt x="252641" y="25273"/>
                  </a:move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64223" y="37909"/>
                  </a:lnTo>
                  <a:lnTo>
                    <a:pt x="252641" y="37909"/>
                  </a:lnTo>
                  <a:lnTo>
                    <a:pt x="252641" y="25273"/>
                  </a:lnTo>
                  <a:close/>
                </a:path>
                <a:path w="6064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06425" h="381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064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38100">
                  <a:moveTo>
                    <a:pt x="568426" y="0"/>
                  </a:moveTo>
                  <a:lnTo>
                    <a:pt x="56842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0586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09654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0"/>
                  </a:move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619125" h="38100">
                  <a:moveTo>
                    <a:pt x="63169" y="0"/>
                  </a:moveTo>
                  <a:lnTo>
                    <a:pt x="50533" y="0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63169" y="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15798" y="25260"/>
                  </a:move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52" y="25260"/>
                  </a:moveTo>
                  <a:lnTo>
                    <a:pt x="404215" y="25260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close/>
                </a:path>
                <a:path w="619125" h="381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381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55802" y="12623"/>
                  </a:moveTo>
                  <a:lnTo>
                    <a:pt x="543166" y="12623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23"/>
                  </a:lnTo>
                  <a:close/>
                </a:path>
                <a:path w="619125" h="381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12181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254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25400">
                  <a:moveTo>
                    <a:pt x="164223" y="12623"/>
                  </a:move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254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25400">
                  <a:moveTo>
                    <a:pt x="277901" y="12623"/>
                  </a:moveTo>
                  <a:lnTo>
                    <a:pt x="265264" y="12623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254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25400">
                  <a:moveTo>
                    <a:pt x="366331" y="12623"/>
                  </a:move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25400">
                  <a:moveTo>
                    <a:pt x="467385" y="12623"/>
                  </a:moveTo>
                  <a:lnTo>
                    <a:pt x="467385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254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5898515" y="4180611"/>
            <a:ext cx="88709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24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Length: </a:t>
            </a:r>
            <a:r>
              <a:rPr sz="750" spc="-25" dirty="0">
                <a:latin typeface="Raleway"/>
                <a:cs typeface="Raleway"/>
              </a:rPr>
              <a:t>47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5.36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91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1605AF11-E8B2-10E7-59CE-40C25D1F937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97484973"/>
              </p:ext>
            </p:extLst>
          </p:nvPr>
        </p:nvGraphicFramePr>
        <p:xfrm>
          <a:off x="65903" y="5526138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1605AF11-E8B2-10E7-59CE-40C25D1F93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5903" y="5526138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1FAEFF36-502B-1FA7-A40C-C0F5090525E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770508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42998" y="22734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42998" y="25020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42998" y="26163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2998" y="30735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2998" y="31878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2998" y="33021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52400" y="1143000"/>
            <a:ext cx="3199765" cy="2695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0" dirty="0">
                <a:latin typeface="Arial"/>
                <a:cs typeface="Arial"/>
              </a:rPr>
              <a:t>DEXTER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DESK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095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Now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you don't have to compromise style to get the function of a lift-</a:t>
            </a:r>
            <a:r>
              <a:rPr sz="750" spc="-25" dirty="0">
                <a:latin typeface="Raleway"/>
                <a:cs typeface="Raleway"/>
              </a:rPr>
              <a:t>top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desk with the Dexter. Great in a home office or as a complement to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living room, the Dexter desk lifts to allow working while standing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moving and features rustic style with distressed, rough-hewn posts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antiqued brass hardware built for the way we live today. Use alone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complete the set with matching Dexter </a:t>
            </a:r>
            <a:r>
              <a:rPr sz="750" spc="-10" dirty="0">
                <a:latin typeface="Raleway"/>
                <a:cs typeface="Raleway"/>
              </a:rPr>
              <a:t>tables.</a:t>
            </a:r>
            <a:endParaRPr sz="750" dirty="0">
              <a:latin typeface="Raleway"/>
              <a:cs typeface="Raleway"/>
            </a:endParaRPr>
          </a:p>
          <a:p>
            <a:pPr marL="393700" marR="23114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pine veneers and poplar solids with </a:t>
            </a:r>
            <a:r>
              <a:rPr sz="750" spc="-10" dirty="0">
                <a:latin typeface="Raleway"/>
                <a:cs typeface="Raleway"/>
              </a:rPr>
              <a:t>rough-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hewn </a:t>
            </a:r>
            <a:r>
              <a:rPr sz="750" spc="-10" dirty="0">
                <a:latin typeface="Raleway"/>
                <a:cs typeface="Raleway"/>
              </a:rPr>
              <a:t>distressing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Desk-top lifts to allow working while </a:t>
            </a:r>
            <a:r>
              <a:rPr sz="750" spc="-10" dirty="0">
                <a:latin typeface="Raleway"/>
                <a:cs typeface="Raleway"/>
              </a:rPr>
              <a:t>standing</a:t>
            </a:r>
            <a:endParaRPr sz="750" dirty="0">
              <a:latin typeface="Raleway"/>
              <a:cs typeface="Raleway"/>
            </a:endParaRPr>
          </a:p>
          <a:p>
            <a:pPr marL="393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features include a deep bottom drawer that can </a:t>
            </a:r>
            <a:r>
              <a:rPr sz="750" spc="-25" dirty="0">
                <a:latin typeface="Raleway"/>
                <a:cs typeface="Raleway"/>
              </a:rPr>
              <a:t>be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used as a file cabinet or for storage; additional upper drawer </a:t>
            </a:r>
            <a:r>
              <a:rPr sz="750" spc="-25" dirty="0">
                <a:latin typeface="Raleway"/>
                <a:cs typeface="Raleway"/>
              </a:rPr>
              <a:t>for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storage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a display or storage area in-between drawers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gives the desk a more open, lighter </a:t>
            </a:r>
            <a:r>
              <a:rPr sz="750" spc="-10" dirty="0">
                <a:latin typeface="Raleway"/>
                <a:cs typeface="Raleway"/>
              </a:rPr>
              <a:t>appearance</a:t>
            </a:r>
            <a:endParaRPr sz="750" dirty="0">
              <a:latin typeface="Raleway"/>
              <a:cs typeface="Raleway"/>
            </a:endParaRPr>
          </a:p>
          <a:p>
            <a:pPr marL="393700" marR="7188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Matching Lift-Top Occasional set also </a:t>
            </a:r>
            <a:r>
              <a:rPr sz="750" spc="-10" dirty="0">
                <a:latin typeface="Raleway"/>
                <a:cs typeface="Raleway"/>
              </a:rPr>
              <a:t>available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Antiqued brass </a:t>
            </a:r>
            <a:r>
              <a:rPr sz="750" spc="-10" dirty="0">
                <a:latin typeface="Raleway"/>
                <a:cs typeface="Raleway"/>
              </a:rPr>
              <a:t>hardware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Driftwood</a:t>
            </a:r>
            <a:r>
              <a:rPr sz="750" spc="-10" dirty="0">
                <a:latin typeface="Raleway"/>
                <a:cs typeface="Raleway"/>
              </a:rPr>
              <a:t> 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$229.00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dirty="0">
                <a:latin typeface="Raleway"/>
                <a:cs typeface="Raleway"/>
              </a:rPr>
              <a:t>Additional </a:t>
            </a:r>
            <a:r>
              <a:rPr sz="900" spc="-10" dirty="0">
                <a:latin typeface="Raleway"/>
                <a:cs typeface="Raleway"/>
              </a:rPr>
              <a:t>Dimensions:</a:t>
            </a:r>
            <a:r>
              <a:rPr sz="900" dirty="0">
                <a:latin typeface="Raleway"/>
                <a:cs typeface="Raleway"/>
              </a:rPr>
              <a:t>	38H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dirty="0">
                <a:latin typeface="Raleway"/>
                <a:cs typeface="Raleway"/>
              </a:rPr>
              <a:t>with Desk Top </a:t>
            </a:r>
            <a:r>
              <a:rPr sz="900" spc="-10" dirty="0">
                <a:latin typeface="Raleway"/>
                <a:cs typeface="Raleway"/>
              </a:rPr>
              <a:t>Raised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73968" y="3973897"/>
            <a:ext cx="727710" cy="727710"/>
            <a:chOff x="44024" y="393120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47625" y="39348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9853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12636"/>
                  </a:moveTo>
                  <a:lnTo>
                    <a:pt x="138963" y="12636"/>
                  </a:lnTo>
                  <a:lnTo>
                    <a:pt x="138963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381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38100">
                  <a:moveTo>
                    <a:pt x="227380" y="0"/>
                  </a:moveTo>
                  <a:lnTo>
                    <a:pt x="227380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8145" y="40105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391591" y="37896"/>
                  </a:move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92645" y="37896"/>
                  </a:move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92645" y="50533"/>
                  </a:lnTo>
                  <a:lnTo>
                    <a:pt x="492645" y="3789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30529" y="50533"/>
                  </a:lnTo>
                  <a:lnTo>
                    <a:pt x="543166" y="50533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28675" y="4048480"/>
              <a:ext cx="88900" cy="12700"/>
            </a:xfrm>
            <a:custGeom>
              <a:avLst/>
              <a:gdLst/>
              <a:ahLst/>
              <a:cxnLst/>
              <a:rect l="l" t="t" r="r" b="b"/>
              <a:pathLst>
                <a:path w="88900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88900" h="12700">
                  <a:moveTo>
                    <a:pt x="88417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40674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40737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12636"/>
                  </a:moveTo>
                  <a:lnTo>
                    <a:pt x="164223" y="12636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27380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11163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064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06425" h="38100">
                  <a:moveTo>
                    <a:pt x="164223" y="12636"/>
                  </a:move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88430" y="25260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06425" h="38100">
                  <a:moveTo>
                    <a:pt x="240004" y="0"/>
                  </a:moveTo>
                  <a:lnTo>
                    <a:pt x="227380" y="0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064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064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06425" h="381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06425" h="381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064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1368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25273"/>
                  </a:move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73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11" y="25273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07" y="25273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66318" y="37896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96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06323" y="25273"/>
                  </a:moveTo>
                  <a:lnTo>
                    <a:pt x="593699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1747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4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89484" y="50546"/>
                  </a:lnTo>
                  <a:lnTo>
                    <a:pt x="189484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46"/>
                  </a:lnTo>
                  <a:lnTo>
                    <a:pt x="214744" y="50546"/>
                  </a:lnTo>
                  <a:lnTo>
                    <a:pt x="227380" y="5054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52641" y="37896"/>
                  </a:moveTo>
                  <a:lnTo>
                    <a:pt x="240004" y="3789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896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2126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37896"/>
                  </a:move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49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49"/>
                  </a:lnTo>
                  <a:lnTo>
                    <a:pt x="277901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41058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49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49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49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06323" y="25260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0782" y="4250588"/>
              <a:ext cx="581660" cy="38100"/>
            </a:xfrm>
            <a:custGeom>
              <a:avLst/>
              <a:gdLst/>
              <a:ahLst/>
              <a:cxnLst/>
              <a:rect l="l" t="t" r="r" b="b"/>
              <a:pathLst>
                <a:path w="581660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581660" h="38100">
                  <a:moveTo>
                    <a:pt x="75780" y="12623"/>
                  </a:moveTo>
                  <a:lnTo>
                    <a:pt x="63169" y="12623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lnTo>
                    <a:pt x="63157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581660" h="38100">
                  <a:moveTo>
                    <a:pt x="151587" y="12623"/>
                  </a:moveTo>
                  <a:lnTo>
                    <a:pt x="138950" y="12623"/>
                  </a:lnTo>
                  <a:lnTo>
                    <a:pt x="126314" y="12623"/>
                  </a:lnTo>
                  <a:lnTo>
                    <a:pt x="126314" y="25260"/>
                  </a:lnTo>
                  <a:lnTo>
                    <a:pt x="113690" y="25260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581660" h="38100">
                  <a:moveTo>
                    <a:pt x="202107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581660" h="38100">
                  <a:moveTo>
                    <a:pt x="227368" y="25260"/>
                  </a:moveTo>
                  <a:lnTo>
                    <a:pt x="214744" y="25260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31" y="25260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581660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581660" h="38100">
                  <a:moveTo>
                    <a:pt x="341045" y="0"/>
                  </a:moveTo>
                  <a:lnTo>
                    <a:pt x="341045" y="0"/>
                  </a:lnTo>
                  <a:lnTo>
                    <a:pt x="290525" y="0"/>
                  </a:lnTo>
                  <a:lnTo>
                    <a:pt x="290525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90525" y="25260"/>
                  </a:lnTo>
                  <a:lnTo>
                    <a:pt x="303161" y="25260"/>
                  </a:lnTo>
                  <a:lnTo>
                    <a:pt x="315785" y="25260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81660" h="38100">
                  <a:moveTo>
                    <a:pt x="404202" y="0"/>
                  </a:moveTo>
                  <a:lnTo>
                    <a:pt x="391579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82" y="12623"/>
                  </a:ln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66318" y="25260"/>
                  </a:lnTo>
                  <a:lnTo>
                    <a:pt x="378942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81660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23"/>
                  </a:lnTo>
                  <a:lnTo>
                    <a:pt x="416839" y="12623"/>
                  </a:lnTo>
                  <a:lnTo>
                    <a:pt x="416839" y="25260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581660" h="38100">
                  <a:moveTo>
                    <a:pt x="454736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36" y="37896"/>
                  </a:lnTo>
                  <a:lnTo>
                    <a:pt x="454736" y="25260"/>
                  </a:lnTo>
                  <a:close/>
                </a:path>
                <a:path w="581660" h="38100">
                  <a:moveTo>
                    <a:pt x="467372" y="0"/>
                  </a:moveTo>
                  <a:lnTo>
                    <a:pt x="454736" y="0"/>
                  </a:lnTo>
                  <a:lnTo>
                    <a:pt x="454736" y="12623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581660" h="38100">
                  <a:moveTo>
                    <a:pt x="505256" y="12623"/>
                  </a:moveTo>
                  <a:lnTo>
                    <a:pt x="492633" y="12623"/>
                  </a:lnTo>
                  <a:lnTo>
                    <a:pt x="479996" y="12623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505256" y="37896"/>
                  </a:lnTo>
                  <a:lnTo>
                    <a:pt x="505256" y="25260"/>
                  </a:lnTo>
                  <a:lnTo>
                    <a:pt x="505256" y="12623"/>
                  </a:lnTo>
                  <a:close/>
                </a:path>
                <a:path w="581660" h="38100">
                  <a:moveTo>
                    <a:pt x="555790" y="0"/>
                  </a:moveTo>
                  <a:lnTo>
                    <a:pt x="555790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30529" y="25260"/>
                  </a:ln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581660" h="381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27584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26326" y="25273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51587" y="12636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0782" y="4313745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25273" y="12636"/>
                  </a:lnTo>
                  <a:close/>
                </a:path>
                <a:path w="593725" h="50800">
                  <a:moveTo>
                    <a:pt x="75780" y="25260"/>
                  </a:moveTo>
                  <a:lnTo>
                    <a:pt x="63157" y="25260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75780" y="25260"/>
                  </a:lnTo>
                  <a:close/>
                </a:path>
                <a:path w="593725" h="50800">
                  <a:moveTo>
                    <a:pt x="101053" y="37896"/>
                  </a:moveTo>
                  <a:lnTo>
                    <a:pt x="88430" y="37896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101053" y="50533"/>
                  </a:lnTo>
                  <a:lnTo>
                    <a:pt x="101053" y="37896"/>
                  </a:lnTo>
                  <a:close/>
                </a:path>
                <a:path w="593725" h="50800">
                  <a:moveTo>
                    <a:pt x="151587" y="12636"/>
                  </a:moveTo>
                  <a:lnTo>
                    <a:pt x="138950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793" y="12636"/>
                  </a:lnTo>
                  <a:lnTo>
                    <a:pt x="75793" y="25285"/>
                  </a:lnTo>
                  <a:lnTo>
                    <a:pt x="88417" y="25285"/>
                  </a:lnTo>
                  <a:lnTo>
                    <a:pt x="101053" y="25285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85"/>
                  </a:lnTo>
                  <a:lnTo>
                    <a:pt x="138950" y="25285"/>
                  </a:lnTo>
                  <a:lnTo>
                    <a:pt x="151587" y="25285"/>
                  </a:lnTo>
                  <a:lnTo>
                    <a:pt x="151587" y="12636"/>
                  </a:lnTo>
                  <a:close/>
                </a:path>
                <a:path w="593725" h="50800">
                  <a:moveTo>
                    <a:pt x="202107" y="12636"/>
                  </a:move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25285"/>
                  </a:lnTo>
                  <a:lnTo>
                    <a:pt x="202107" y="12636"/>
                  </a:lnTo>
                  <a:close/>
                </a:path>
                <a:path w="593725" h="50800">
                  <a:moveTo>
                    <a:pt x="341045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61" y="2526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52628" y="12636"/>
                  </a:lnTo>
                  <a:lnTo>
                    <a:pt x="252628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85"/>
                  </a:lnTo>
                  <a:lnTo>
                    <a:pt x="303161" y="25285"/>
                  </a:lnTo>
                  <a:lnTo>
                    <a:pt x="303161" y="37896"/>
                  </a:lnTo>
                  <a:lnTo>
                    <a:pt x="315785" y="37896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85"/>
                  </a:lnTo>
                  <a:lnTo>
                    <a:pt x="341045" y="12636"/>
                  </a:lnTo>
                  <a:lnTo>
                    <a:pt x="341045" y="0"/>
                  </a:lnTo>
                  <a:close/>
                </a:path>
                <a:path w="593725" h="50800">
                  <a:moveTo>
                    <a:pt x="404202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95" y="25285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85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5937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72" y="0"/>
                  </a:lnTo>
                  <a:lnTo>
                    <a:pt x="454736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85"/>
                  </a:lnTo>
                  <a:lnTo>
                    <a:pt x="467372" y="25285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05256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0"/>
                  </a:lnTo>
                  <a:close/>
                </a:path>
                <a:path w="593725" h="50800">
                  <a:moveTo>
                    <a:pt x="568413" y="25260"/>
                  </a:moveTo>
                  <a:lnTo>
                    <a:pt x="555790" y="25260"/>
                  </a:lnTo>
                  <a:lnTo>
                    <a:pt x="543153" y="25260"/>
                  </a:lnTo>
                  <a:lnTo>
                    <a:pt x="543153" y="37896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68413" y="25260"/>
                  </a:lnTo>
                  <a:close/>
                </a:path>
                <a:path w="593725" h="50800">
                  <a:moveTo>
                    <a:pt x="568413" y="0"/>
                  </a:moveTo>
                  <a:lnTo>
                    <a:pt x="568413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85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5937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593725" h="50800">
                  <a:moveTo>
                    <a:pt x="593686" y="25260"/>
                  </a:move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93686" y="37896"/>
                  </a:lnTo>
                  <a:lnTo>
                    <a:pt x="593686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0782" y="435164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06425" h="38100">
                  <a:moveTo>
                    <a:pt x="37884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60" y="25260"/>
                  </a:lnTo>
                  <a:lnTo>
                    <a:pt x="25260" y="37896"/>
                  </a:lnTo>
                  <a:lnTo>
                    <a:pt x="37884" y="37896"/>
                  </a:lnTo>
                  <a:lnTo>
                    <a:pt x="37884" y="25260"/>
                  </a:lnTo>
                  <a:lnTo>
                    <a:pt x="37884" y="12623"/>
                  </a:lnTo>
                  <a:close/>
                </a:path>
                <a:path w="606425" h="38100">
                  <a:moveTo>
                    <a:pt x="50533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50533" y="25260"/>
                  </a:lnTo>
                  <a:close/>
                </a:path>
                <a:path w="606425" h="38100">
                  <a:moveTo>
                    <a:pt x="75780" y="12623"/>
                  </a:move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63157" y="25260"/>
                  </a:lnTo>
                  <a:lnTo>
                    <a:pt x="75780" y="25260"/>
                  </a:lnTo>
                  <a:lnTo>
                    <a:pt x="75780" y="12623"/>
                  </a:lnTo>
                  <a:close/>
                </a:path>
                <a:path w="606425" h="38100">
                  <a:moveTo>
                    <a:pt x="202107" y="12623"/>
                  </a:moveTo>
                  <a:lnTo>
                    <a:pt x="189484" y="12623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14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12623"/>
                  </a:lnTo>
                  <a:close/>
                </a:path>
                <a:path w="606425" h="38100">
                  <a:moveTo>
                    <a:pt x="240004" y="12623"/>
                  </a:moveTo>
                  <a:lnTo>
                    <a:pt x="227368" y="12623"/>
                  </a:lnTo>
                  <a:lnTo>
                    <a:pt x="214731" y="12623"/>
                  </a:lnTo>
                  <a:lnTo>
                    <a:pt x="214731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06425" h="381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06425" h="38100">
                  <a:moveTo>
                    <a:pt x="303161" y="25260"/>
                  </a:moveTo>
                  <a:lnTo>
                    <a:pt x="290525" y="25260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25260"/>
                  </a:lnTo>
                  <a:close/>
                </a:path>
                <a:path w="606425" h="381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06425" h="38100">
                  <a:moveTo>
                    <a:pt x="341045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45" y="37896"/>
                  </a:lnTo>
                  <a:lnTo>
                    <a:pt x="341045" y="25260"/>
                  </a:lnTo>
                  <a:lnTo>
                    <a:pt x="341045" y="12623"/>
                  </a:lnTo>
                  <a:close/>
                </a:path>
                <a:path w="606425" h="38100">
                  <a:moveTo>
                    <a:pt x="366318" y="25260"/>
                  </a:moveTo>
                  <a:lnTo>
                    <a:pt x="353682" y="25260"/>
                  </a:lnTo>
                  <a:lnTo>
                    <a:pt x="353682" y="37896"/>
                  </a:lnTo>
                  <a:lnTo>
                    <a:pt x="366318" y="37896"/>
                  </a:lnTo>
                  <a:lnTo>
                    <a:pt x="366318" y="25260"/>
                  </a:lnTo>
                  <a:close/>
                </a:path>
                <a:path w="606425" h="38100">
                  <a:moveTo>
                    <a:pt x="366318" y="0"/>
                  </a:move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606425" h="38100">
                  <a:moveTo>
                    <a:pt x="404202" y="0"/>
                  </a:moveTo>
                  <a:lnTo>
                    <a:pt x="391579" y="0"/>
                  </a:lnTo>
                  <a:lnTo>
                    <a:pt x="378942" y="0"/>
                  </a:lnTo>
                  <a:lnTo>
                    <a:pt x="378942" y="12623"/>
                  </a:lnTo>
                  <a:lnTo>
                    <a:pt x="378942" y="25260"/>
                  </a:lnTo>
                  <a:lnTo>
                    <a:pt x="378942" y="37896"/>
                  </a:lnTo>
                  <a:lnTo>
                    <a:pt x="391579" y="37896"/>
                  </a:lnTo>
                  <a:lnTo>
                    <a:pt x="404202" y="37896"/>
                  </a:lnTo>
                  <a:lnTo>
                    <a:pt x="404202" y="25260"/>
                  </a:lnTo>
                  <a:lnTo>
                    <a:pt x="404202" y="12636"/>
                  </a:lnTo>
                  <a:lnTo>
                    <a:pt x="404202" y="0"/>
                  </a:lnTo>
                  <a:close/>
                </a:path>
                <a:path w="606425" h="38100">
                  <a:moveTo>
                    <a:pt x="454736" y="0"/>
                  </a:moveTo>
                  <a:lnTo>
                    <a:pt x="454736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29475" y="2526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54736" y="25260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606425" h="38100">
                  <a:moveTo>
                    <a:pt x="467372" y="25260"/>
                  </a:moveTo>
                  <a:lnTo>
                    <a:pt x="454736" y="25260"/>
                  </a:lnTo>
                  <a:lnTo>
                    <a:pt x="454736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06425" h="38100">
                  <a:moveTo>
                    <a:pt x="492633" y="12623"/>
                  </a:move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79996" y="25260"/>
                  </a:lnTo>
                  <a:lnTo>
                    <a:pt x="479996" y="37896"/>
                  </a:lnTo>
                  <a:lnTo>
                    <a:pt x="492633" y="37896"/>
                  </a:lnTo>
                  <a:lnTo>
                    <a:pt x="492633" y="25260"/>
                  </a:lnTo>
                  <a:lnTo>
                    <a:pt x="492633" y="12623"/>
                  </a:lnTo>
                  <a:close/>
                </a:path>
                <a:path w="606425" h="38100">
                  <a:moveTo>
                    <a:pt x="568413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13" y="37896"/>
                  </a:lnTo>
                  <a:lnTo>
                    <a:pt x="568413" y="25260"/>
                  </a:lnTo>
                  <a:close/>
                </a:path>
                <a:path w="606425" h="38100">
                  <a:moveTo>
                    <a:pt x="568413" y="0"/>
                  </a:move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30529" y="37896"/>
                  </a:lnTo>
                  <a:lnTo>
                    <a:pt x="530529" y="25260"/>
                  </a:lnTo>
                  <a:lnTo>
                    <a:pt x="543153" y="25260"/>
                  </a:lnTo>
                  <a:lnTo>
                    <a:pt x="555790" y="25260"/>
                  </a:lnTo>
                  <a:lnTo>
                    <a:pt x="555790" y="12636"/>
                  </a:lnTo>
                  <a:lnTo>
                    <a:pt x="568413" y="12636"/>
                  </a:lnTo>
                  <a:lnTo>
                    <a:pt x="568413" y="0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25260"/>
                  </a:lnTo>
                  <a:lnTo>
                    <a:pt x="593686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8145" y="437690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06425" h="50800">
                  <a:moveTo>
                    <a:pt x="88417" y="37896"/>
                  </a:moveTo>
                  <a:lnTo>
                    <a:pt x="75806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064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06425" h="50800">
                  <a:moveTo>
                    <a:pt x="240004" y="12636"/>
                  </a:move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064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064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064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064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064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42112" y="50533"/>
                  </a:lnTo>
                  <a:lnTo>
                    <a:pt x="454748" y="50533"/>
                  </a:lnTo>
                  <a:lnTo>
                    <a:pt x="467372" y="50533"/>
                  </a:lnTo>
                  <a:lnTo>
                    <a:pt x="480009" y="50533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05269" y="50533"/>
                  </a:lnTo>
                  <a:lnTo>
                    <a:pt x="517893" y="50533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17906" y="50533"/>
                  </a:lnTo>
                  <a:lnTo>
                    <a:pt x="530542" y="50533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06425" h="50800">
                  <a:moveTo>
                    <a:pt x="568426" y="37896"/>
                  </a:moveTo>
                  <a:lnTo>
                    <a:pt x="555802" y="37896"/>
                  </a:lnTo>
                  <a:lnTo>
                    <a:pt x="543166" y="37896"/>
                  </a:lnTo>
                  <a:lnTo>
                    <a:pt x="543166" y="50533"/>
                  </a:lnTo>
                  <a:lnTo>
                    <a:pt x="555790" y="50533"/>
                  </a:lnTo>
                  <a:lnTo>
                    <a:pt x="568426" y="50533"/>
                  </a:lnTo>
                  <a:lnTo>
                    <a:pt x="568426" y="37896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41479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12623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53682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416839" y="12623"/>
                  </a:moveTo>
                  <a:lnTo>
                    <a:pt x="416839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508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50800">
                  <a:moveTo>
                    <a:pt x="467372" y="12623"/>
                  </a:move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60"/>
                  </a:lnTo>
                  <a:lnTo>
                    <a:pt x="467372" y="12623"/>
                  </a:lnTo>
                  <a:close/>
                </a:path>
                <a:path w="619125" h="50800">
                  <a:moveTo>
                    <a:pt x="517893" y="25260"/>
                  </a:moveTo>
                  <a:lnTo>
                    <a:pt x="505269" y="2526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18947" y="25260"/>
                  </a:moveTo>
                  <a:lnTo>
                    <a:pt x="606323" y="2526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4526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84"/>
                  </a:move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84"/>
                  </a:lnTo>
                  <a:close/>
                </a:path>
                <a:path w="619125" h="508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50800">
                  <a:moveTo>
                    <a:pt x="88417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17" y="50520"/>
                  </a:lnTo>
                  <a:lnTo>
                    <a:pt x="88417" y="37884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12636"/>
                  </a:move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84"/>
                  </a:lnTo>
                  <a:lnTo>
                    <a:pt x="88430" y="50520"/>
                  </a:lnTo>
                  <a:lnTo>
                    <a:pt x="101053" y="50520"/>
                  </a:lnTo>
                  <a:lnTo>
                    <a:pt x="113690" y="50520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50800">
                  <a:moveTo>
                    <a:pt x="164223" y="25273"/>
                  </a:moveTo>
                  <a:lnTo>
                    <a:pt x="151587" y="25273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20"/>
                  </a:lnTo>
                  <a:lnTo>
                    <a:pt x="151587" y="50520"/>
                  </a:lnTo>
                  <a:lnTo>
                    <a:pt x="151587" y="37909"/>
                  </a:lnTo>
                  <a:lnTo>
                    <a:pt x="164223" y="37909"/>
                  </a:lnTo>
                  <a:lnTo>
                    <a:pt x="164223" y="25273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14744" y="25273"/>
                  </a:moveTo>
                  <a:lnTo>
                    <a:pt x="202107" y="25273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53682" y="25273"/>
                  </a:moveTo>
                  <a:lnTo>
                    <a:pt x="34105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50800">
                  <a:moveTo>
                    <a:pt x="517893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73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17893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43166" y="37909"/>
                  </a:lnTo>
                  <a:lnTo>
                    <a:pt x="555802" y="37909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49057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close/>
                </a:path>
                <a:path w="619125" h="38100">
                  <a:moveTo>
                    <a:pt x="50520" y="25273"/>
                  </a:moveTo>
                  <a:lnTo>
                    <a:pt x="37909" y="25273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close/>
                </a:path>
                <a:path w="619125" h="38100">
                  <a:moveTo>
                    <a:pt x="88417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52641" y="0"/>
                  </a:move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64" y="25273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25273"/>
                  </a:move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16839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5158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909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909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909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50800">
                  <a:moveTo>
                    <a:pt x="214744" y="12623"/>
                  </a:moveTo>
                  <a:lnTo>
                    <a:pt x="214744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40004" y="12623"/>
                  </a:lnTo>
                  <a:lnTo>
                    <a:pt x="227368" y="12623"/>
                  </a:lnTo>
                  <a:lnTo>
                    <a:pt x="227368" y="25260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82" y="12623"/>
                  </a:move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53682" y="37909"/>
                  </a:lnTo>
                  <a:lnTo>
                    <a:pt x="353682" y="25260"/>
                  </a:lnTo>
                  <a:lnTo>
                    <a:pt x="353682" y="12623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16852" y="25260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893" y="37909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50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50" y="25260"/>
                  </a:lnTo>
                  <a:lnTo>
                    <a:pt x="581050" y="12623"/>
                  </a:lnTo>
                  <a:close/>
                </a:path>
                <a:path w="619125" h="50800">
                  <a:moveTo>
                    <a:pt x="606323" y="25260"/>
                  </a:moveTo>
                  <a:lnTo>
                    <a:pt x="593686" y="25260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55374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23" y="50520"/>
                  </a:lnTo>
                  <a:lnTo>
                    <a:pt x="12623" y="37896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508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303174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202120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145" y="4591633"/>
              <a:ext cx="619125" cy="12700"/>
            </a:xfrm>
            <a:custGeom>
              <a:avLst/>
              <a:gdLst/>
              <a:ahLst/>
              <a:cxnLst/>
              <a:rect l="l" t="t" r="r" b="b"/>
              <a:pathLst>
                <a:path w="619125" h="127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127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127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12700">
                  <a:moveTo>
                    <a:pt x="138963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19125" h="127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12700">
                  <a:moveTo>
                    <a:pt x="227380" y="0"/>
                  </a:move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127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12700">
                  <a:moveTo>
                    <a:pt x="328434" y="0"/>
                  </a:move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12700">
                  <a:moveTo>
                    <a:pt x="366331" y="0"/>
                  </a:moveTo>
                  <a:lnTo>
                    <a:pt x="353695" y="0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127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127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127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127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127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127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164869" y="4680506"/>
            <a:ext cx="964565" cy="255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29.5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0" dirty="0">
                <a:latin typeface="Raleway"/>
                <a:cs typeface="Raleway"/>
              </a:rPr>
              <a:t>50.5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5" name="object 3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619205" y="996226"/>
            <a:ext cx="5715000" cy="4446270"/>
          </a:xfrm>
          <a:prstGeom prst="rect">
            <a:avLst/>
          </a:prstGeom>
        </p:spPr>
      </p:pic>
      <p:sp>
        <p:nvSpPr>
          <p:cNvPr id="36" name="object 36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92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D8E8236-BAAC-A5A2-5EB1-387036DFA1A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3767068"/>
              </p:ext>
            </p:extLst>
          </p:nvPr>
        </p:nvGraphicFramePr>
        <p:xfrm>
          <a:off x="1601664" y="5562600"/>
          <a:ext cx="7791450" cy="124753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D8E8236-BAAC-A5A2-5EB1-387036DFA1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01664" y="5562600"/>
                        <a:ext cx="7791450" cy="124753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2F15AD7-0629-CEBB-DB86-2588E8DE75D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268846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297" y="1031066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6153092" y="1117186"/>
            <a:ext cx="3158490" cy="1072088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12700">
              <a:lnSpc>
                <a:spcPts val="1350"/>
              </a:lnSpc>
              <a:spcBef>
                <a:spcPts val="220"/>
              </a:spcBef>
            </a:pPr>
            <a:r>
              <a:rPr sz="1200" b="1" spc="50" dirty="0">
                <a:latin typeface="Arial"/>
                <a:cs typeface="Arial"/>
              </a:rPr>
              <a:t>EVERETT</a:t>
            </a:r>
            <a:r>
              <a:rPr sz="1200" b="1" spc="16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2-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ACRYLIC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17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SET </a:t>
            </a:r>
            <a:r>
              <a:rPr sz="1200" b="1" spc="75" dirty="0">
                <a:latin typeface="Arial"/>
                <a:cs typeface="Arial"/>
              </a:rPr>
              <a:t>(DESK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Sleek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contemporary styling in a desk set that features an </a:t>
            </a:r>
            <a:r>
              <a:rPr sz="750" spc="-10" dirty="0">
                <a:latin typeface="Raleway"/>
                <a:cs typeface="Raleway"/>
              </a:rPr>
              <a:t>interesting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interplay of chrome, acrylic and painted wood finishes. The </a:t>
            </a:r>
            <a:r>
              <a:rPr sz="750" spc="-10" dirty="0">
                <a:latin typeface="Raleway"/>
                <a:cs typeface="Raleway"/>
              </a:rPr>
              <a:t>compact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design of the desk and chair allows it to fit in a variety of places and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mix of materials gives the desk and chair a light, airy look </a:t>
            </a:r>
            <a:r>
              <a:rPr sz="750" spc="-25" dirty="0">
                <a:latin typeface="Raleway"/>
                <a:cs typeface="Raleway"/>
              </a:rPr>
              <a:t>to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many </a:t>
            </a:r>
            <a:r>
              <a:rPr sz="750" spc="-10" dirty="0">
                <a:latin typeface="Raleway"/>
                <a:cs typeface="Raleway"/>
              </a:rPr>
              <a:t>decors.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454846"/>
            <a:ext cx="279273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746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Desk constructed of chrome finished iron base and apron </a:t>
            </a:r>
            <a:r>
              <a:rPr sz="750" spc="-20" dirty="0">
                <a:latin typeface="Raleway"/>
                <a:cs typeface="Raleway"/>
              </a:rPr>
              <a:t>with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acrylic legs and engineered wood in a white painted </a:t>
            </a:r>
            <a:r>
              <a:rPr sz="750" spc="-10" dirty="0">
                <a:latin typeface="Raleway"/>
                <a:cs typeface="Raleway"/>
              </a:rPr>
              <a:t>finish.</a:t>
            </a:r>
            <a:endParaRPr sz="750" dirty="0">
              <a:latin typeface="Raleway"/>
              <a:cs typeface="Raleway"/>
            </a:endParaRPr>
          </a:p>
          <a:p>
            <a:pPr marL="12700" marR="23812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Acrylic swivel desk chair is height adjustable and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casters with five leg chrome base for added </a:t>
            </a:r>
            <a:r>
              <a:rPr sz="750" spc="-10" dirty="0">
                <a:latin typeface="Raleway"/>
                <a:cs typeface="Raleway"/>
              </a:rPr>
              <a:t>stability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Sleek contemporary styling with an interesting mix of </a:t>
            </a:r>
            <a:r>
              <a:rPr sz="750" spc="-10" dirty="0">
                <a:latin typeface="Raleway"/>
                <a:cs typeface="Raleway"/>
              </a:rPr>
              <a:t>materials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gives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desk and chair set a light, airy </a:t>
            </a:r>
            <a:r>
              <a:rPr sz="750" spc="-20" dirty="0">
                <a:latin typeface="Raleway"/>
                <a:cs typeface="Raleway"/>
              </a:rPr>
              <a:t>look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Desk features two drawers for </a:t>
            </a:r>
            <a:r>
              <a:rPr sz="750" spc="-10" dirty="0">
                <a:latin typeface="Raleway"/>
                <a:cs typeface="Raleway"/>
              </a:rPr>
              <a:t>storage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5089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661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19472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3571176"/>
            <a:ext cx="93535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From: </a:t>
            </a:r>
            <a:r>
              <a:rPr sz="750" spc="-10" dirty="0">
                <a:latin typeface="Raleway"/>
                <a:cs typeface="Raleway"/>
              </a:rPr>
              <a:t>$299.00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907614" y="3928992"/>
            <a:ext cx="727710" cy="727710"/>
            <a:chOff x="5907614" y="3928992"/>
            <a:chExt cx="727710" cy="727710"/>
          </a:xfrm>
        </p:grpSpPr>
        <p:sp>
          <p:nvSpPr>
            <p:cNvPr id="13" name="object 13"/>
            <p:cNvSpPr/>
            <p:nvPr/>
          </p:nvSpPr>
          <p:spPr>
            <a:xfrm>
              <a:off x="5911215" y="393259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58433" y="39798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23596"/>
                  </a:move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00340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02701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70231" y="405652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06242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08603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12144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14505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83260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60" y="47205"/>
                  </a:lnTo>
                  <a:lnTo>
                    <a:pt x="283260" y="35407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35407"/>
                  </a:moveTo>
                  <a:lnTo>
                    <a:pt x="401307" y="35407"/>
                  </a:lnTo>
                  <a:lnTo>
                    <a:pt x="401307" y="47205"/>
                  </a:lnTo>
                  <a:lnTo>
                    <a:pt x="413092" y="47205"/>
                  </a:lnTo>
                  <a:lnTo>
                    <a:pt x="413092" y="35407"/>
                  </a:lnTo>
                  <a:close/>
                </a:path>
                <a:path w="626109" h="47625">
                  <a:moveTo>
                    <a:pt x="424903" y="35407"/>
                  </a:move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09" y="47205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35407"/>
                  </a:move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495731" y="35407"/>
                  </a:lnTo>
                  <a:close/>
                </a:path>
                <a:path w="626109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35407"/>
                  </a:move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54748" y="35407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18045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14045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14045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14045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14045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14045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14045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14045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21586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70815" y="11811"/>
                  </a:move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70815" y="11811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25128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0"/>
                  </a:move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47205" y="0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27488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310291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59055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590550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590550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59055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90550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59055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590550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590550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590550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590550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590550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59055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59055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59055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59055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59055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59055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590550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590550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590550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590550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59055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590550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590550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59055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59055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590550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590550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59055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590550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590550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590550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59055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590550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590550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590550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590550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59055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590550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59055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590550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590550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59055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590550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59055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70232" y="433390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47625">
                  <a:moveTo>
                    <a:pt x="23596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lnTo>
                    <a:pt x="23596" y="11811"/>
                  </a:lnTo>
                  <a:close/>
                </a:path>
                <a:path w="614045" h="47625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47625">
                  <a:moveTo>
                    <a:pt x="47193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193" y="47205"/>
                  </a:lnTo>
                  <a:lnTo>
                    <a:pt x="47193" y="35407"/>
                  </a:lnTo>
                  <a:close/>
                </a:path>
                <a:path w="614045" h="47625">
                  <a:moveTo>
                    <a:pt x="59016" y="35407"/>
                  </a:moveTo>
                  <a:lnTo>
                    <a:pt x="47218" y="35407"/>
                  </a:lnTo>
                  <a:lnTo>
                    <a:pt x="47218" y="47205"/>
                  </a:lnTo>
                  <a:lnTo>
                    <a:pt x="59016" y="47205"/>
                  </a:lnTo>
                  <a:lnTo>
                    <a:pt x="59016" y="35407"/>
                  </a:lnTo>
                  <a:close/>
                </a:path>
                <a:path w="614045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47625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18021" y="11811"/>
                  </a:lnTo>
                  <a:close/>
                </a:path>
                <a:path w="614045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18033" y="11811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18033" y="47205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lnTo>
                    <a:pt x="141617" y="11811"/>
                  </a:lnTo>
                  <a:close/>
                </a:path>
                <a:path w="614045" h="47625">
                  <a:moveTo>
                    <a:pt x="165227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41643" y="47205"/>
                  </a:lnTo>
                  <a:lnTo>
                    <a:pt x="153441" y="47205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lnTo>
                    <a:pt x="165227" y="11811"/>
                  </a:lnTo>
                  <a:close/>
                </a:path>
                <a:path w="614045" h="47625">
                  <a:moveTo>
                    <a:pt x="177038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38" y="47205"/>
                  </a:lnTo>
                  <a:lnTo>
                    <a:pt x="177038" y="35407"/>
                  </a:lnTo>
                  <a:close/>
                </a:path>
                <a:path w="614045" h="47625">
                  <a:moveTo>
                    <a:pt x="188849" y="11811"/>
                  </a:moveTo>
                  <a:lnTo>
                    <a:pt x="177050" y="11811"/>
                  </a:lnTo>
                  <a:lnTo>
                    <a:pt x="177050" y="23609"/>
                  </a:lnTo>
                  <a:lnTo>
                    <a:pt x="188849" y="23609"/>
                  </a:lnTo>
                  <a:lnTo>
                    <a:pt x="188849" y="11811"/>
                  </a:lnTo>
                  <a:close/>
                </a:path>
                <a:path w="614045" h="47625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47625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47625">
                  <a:moveTo>
                    <a:pt x="236042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11811"/>
                  </a:lnTo>
                  <a:lnTo>
                    <a:pt x="236067" y="11811"/>
                  </a:ln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71462" y="11811"/>
                  </a:moveTo>
                  <a:lnTo>
                    <a:pt x="259676" y="11811"/>
                  </a:lnTo>
                  <a:lnTo>
                    <a:pt x="259676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47625">
                  <a:moveTo>
                    <a:pt x="295059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lnTo>
                    <a:pt x="295059" y="11811"/>
                  </a:lnTo>
                  <a:close/>
                </a:path>
                <a:path w="614045" h="47625">
                  <a:moveTo>
                    <a:pt x="306870" y="11811"/>
                  </a:moveTo>
                  <a:lnTo>
                    <a:pt x="295084" y="11811"/>
                  </a:lnTo>
                  <a:lnTo>
                    <a:pt x="295084" y="23609"/>
                  </a:lnTo>
                  <a:lnTo>
                    <a:pt x="306870" y="23609"/>
                  </a:lnTo>
                  <a:lnTo>
                    <a:pt x="306870" y="11811"/>
                  </a:lnTo>
                  <a:close/>
                </a:path>
                <a:path w="614045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14045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47625">
                  <a:moveTo>
                    <a:pt x="365887" y="11811"/>
                  </a:moveTo>
                  <a:lnTo>
                    <a:pt x="354101" y="11811"/>
                  </a:lnTo>
                  <a:lnTo>
                    <a:pt x="354101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47625">
                  <a:moveTo>
                    <a:pt x="424903" y="11811"/>
                  </a:moveTo>
                  <a:lnTo>
                    <a:pt x="413118" y="11811"/>
                  </a:lnTo>
                  <a:lnTo>
                    <a:pt x="413118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47625">
                  <a:moveTo>
                    <a:pt x="436714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11811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47625">
                  <a:moveTo>
                    <a:pt x="472122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lnTo>
                    <a:pt x="472122" y="11811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83933" y="23609"/>
                  </a:moveTo>
                  <a:lnTo>
                    <a:pt x="472135" y="23609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83933" y="23609"/>
                  </a:lnTo>
                  <a:close/>
                </a:path>
                <a:path w="614045" h="47625">
                  <a:moveTo>
                    <a:pt x="507517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lnTo>
                    <a:pt x="507517" y="11811"/>
                  </a:lnTo>
                  <a:close/>
                </a:path>
                <a:path w="614045" h="47625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47625">
                  <a:moveTo>
                    <a:pt x="542950" y="11811"/>
                  </a:moveTo>
                  <a:lnTo>
                    <a:pt x="531152" y="11811"/>
                  </a:lnTo>
                  <a:lnTo>
                    <a:pt x="531152" y="23609"/>
                  </a:lnTo>
                  <a:lnTo>
                    <a:pt x="542950" y="23609"/>
                  </a:lnTo>
                  <a:lnTo>
                    <a:pt x="542950" y="11811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590143" y="11811"/>
                  </a:moveTo>
                  <a:lnTo>
                    <a:pt x="578345" y="11811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14045" h="47625">
                  <a:moveTo>
                    <a:pt x="613752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09"/>
                  </a:lnTo>
                  <a:lnTo>
                    <a:pt x="613752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36930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47205" y="35420"/>
                  </a:move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47205" y="35420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40472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42832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35420"/>
                  </a:moveTo>
                  <a:lnTo>
                    <a:pt x="153441" y="35420"/>
                  </a:lnTo>
                  <a:lnTo>
                    <a:pt x="153441" y="47218"/>
                  </a:lnTo>
                  <a:lnTo>
                    <a:pt x="165239" y="47218"/>
                  </a:lnTo>
                  <a:lnTo>
                    <a:pt x="165239" y="35420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35420"/>
                  </a:moveTo>
                  <a:lnTo>
                    <a:pt x="212458" y="35420"/>
                  </a:lnTo>
                  <a:lnTo>
                    <a:pt x="212458" y="47218"/>
                  </a:lnTo>
                  <a:lnTo>
                    <a:pt x="224243" y="47218"/>
                  </a:lnTo>
                  <a:lnTo>
                    <a:pt x="224243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35420"/>
                  </a:moveTo>
                  <a:lnTo>
                    <a:pt x="259664" y="35420"/>
                  </a:lnTo>
                  <a:lnTo>
                    <a:pt x="259664" y="47218"/>
                  </a:lnTo>
                  <a:lnTo>
                    <a:pt x="271449" y="47218"/>
                  </a:lnTo>
                  <a:lnTo>
                    <a:pt x="271449" y="35420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46374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596"/>
                  </a:move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23596"/>
                  </a:moveTo>
                  <a:lnTo>
                    <a:pt x="259664" y="23596"/>
                  </a:lnTo>
                  <a:lnTo>
                    <a:pt x="259664" y="35394"/>
                  </a:lnTo>
                  <a:lnTo>
                    <a:pt x="271449" y="35394"/>
                  </a:lnTo>
                  <a:lnTo>
                    <a:pt x="271449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23596"/>
                  </a:move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23596"/>
                  </a:move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66547" y="11798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35394"/>
                  </a:lnTo>
                  <a:lnTo>
                    <a:pt x="578345" y="35394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487341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20"/>
                  </a:moveTo>
                  <a:lnTo>
                    <a:pt x="11798" y="35420"/>
                  </a:ln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23583" y="47218"/>
                  </a:lnTo>
                  <a:lnTo>
                    <a:pt x="23583" y="35420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59016" y="35420"/>
                  </a:lnTo>
                  <a:lnTo>
                    <a:pt x="59016" y="47218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35420"/>
                  </a:moveTo>
                  <a:lnTo>
                    <a:pt x="200647" y="35420"/>
                  </a:lnTo>
                  <a:lnTo>
                    <a:pt x="200647" y="47218"/>
                  </a:lnTo>
                  <a:lnTo>
                    <a:pt x="212432" y="47218"/>
                  </a:lnTo>
                  <a:lnTo>
                    <a:pt x="212432" y="35420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36054" y="35420"/>
                  </a:moveTo>
                  <a:lnTo>
                    <a:pt x="224256" y="35420"/>
                  </a:lnTo>
                  <a:lnTo>
                    <a:pt x="224256" y="47218"/>
                  </a:lnTo>
                  <a:lnTo>
                    <a:pt x="236054" y="47218"/>
                  </a:lnTo>
                  <a:lnTo>
                    <a:pt x="236054" y="35420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601941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52276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65239" y="23596"/>
                  </a:move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65239" y="23596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596"/>
                  </a:move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306857" y="35394"/>
                  </a:lnTo>
                  <a:lnTo>
                    <a:pt x="306857" y="23596"/>
                  </a:lnTo>
                  <a:close/>
                </a:path>
                <a:path w="626109" h="35560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596"/>
                  </a:moveTo>
                  <a:lnTo>
                    <a:pt x="354088" y="23596"/>
                  </a:ln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65874" y="35394"/>
                  </a:lnTo>
                  <a:lnTo>
                    <a:pt x="365874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24916" y="35394"/>
                  </a:lnTo>
                  <a:lnTo>
                    <a:pt x="436702" y="35394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35560">
                  <a:moveTo>
                    <a:pt x="519315" y="23596"/>
                  </a:moveTo>
                  <a:lnTo>
                    <a:pt x="507530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566547" y="23596"/>
                  </a:moveTo>
                  <a:lnTo>
                    <a:pt x="554748" y="23596"/>
                  </a:ln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54635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82613" y="35420"/>
                  </a:move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82613" y="35420"/>
                  </a:lnTo>
                  <a:close/>
                </a:path>
                <a:path w="626109" h="47625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581778"/>
              <a:ext cx="614045" cy="24130"/>
            </a:xfrm>
            <a:custGeom>
              <a:avLst/>
              <a:gdLst/>
              <a:ahLst/>
              <a:cxnLst/>
              <a:rect l="l" t="t" r="r" b="b"/>
              <a:pathLst>
                <a:path w="614045" h="24129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24129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14045" h="24129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24129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24129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24129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24129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14045" h="24129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24129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24129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24129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24129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24129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24129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24129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24129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14045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24129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24129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24129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14045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24129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14045" h="24129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14045" h="24129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14045" h="24129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14045" h="24129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24129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4761382" y="7521740"/>
            <a:ext cx="535940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dirty="0">
                <a:solidFill>
                  <a:srgbClr val="FFFFFF"/>
                </a:solidFill>
                <a:latin typeface="Raleway"/>
                <a:cs typeface="Raleway"/>
              </a:rPr>
              <a:t>Page: </a:t>
            </a:r>
            <a:r>
              <a:rPr sz="900" spc="-25" dirty="0">
                <a:solidFill>
                  <a:srgbClr val="FFFFFF"/>
                </a:solidFill>
                <a:latin typeface="Raleway"/>
                <a:cs typeface="Raleway"/>
              </a:rPr>
              <a:t>278</a:t>
            </a:r>
            <a:endParaRPr sz="900">
              <a:latin typeface="Raleway"/>
              <a:cs typeface="Raleway"/>
            </a:endParaRPr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D6B05FED-9E75-8FF1-0076-D7C46EFA765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72314695"/>
              </p:ext>
            </p:extLst>
          </p:nvPr>
        </p:nvGraphicFramePr>
        <p:xfrm>
          <a:off x="10297" y="5583127"/>
          <a:ext cx="8724900" cy="1397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1397000" progId="Excel.Sheet.12">
                  <p:embed/>
                </p:oleObj>
              </mc:Choice>
              <mc:Fallback>
                <p:oleObj name="Worksheet" r:id="rId4" imgW="8724900" imgH="13970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D6B05FED-9E75-8FF1-0076-D7C46EFA76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297" y="5583127"/>
                        <a:ext cx="8724900" cy="1397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AC5C7F3E-2BB5-85C7-939D-3E5871C889A0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592868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430529" y="22067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30529" y="24353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0529" y="26639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529" y="28925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529" y="312119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52400" y="866717"/>
            <a:ext cx="3171825" cy="2894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JOANNA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65" dirty="0">
                <a:latin typeface="Arial"/>
                <a:cs typeface="Arial"/>
              </a:rPr>
              <a:t>LIFT-</a:t>
            </a:r>
            <a:r>
              <a:rPr sz="1200" b="1" spc="95" dirty="0">
                <a:latin typeface="Arial"/>
                <a:cs typeface="Arial"/>
              </a:rPr>
              <a:t>TOP</a:t>
            </a:r>
            <a:r>
              <a:rPr sz="1200" b="1" spc="1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DESK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JA150D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Classic farmhouse styling in a lift-top desk to keep you active. Now </a:t>
            </a:r>
            <a:r>
              <a:rPr sz="750" spc="-25" dirty="0">
                <a:latin typeface="Raleway"/>
                <a:cs typeface="Raleway"/>
              </a:rPr>
              <a:t>you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don't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have to sacrifice style to get the lift-top functionality you want in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home office desk! The Joanna Lift-Top Desk features its signature </a:t>
            </a:r>
            <a:r>
              <a:rPr sz="750" spc="-10" dirty="0">
                <a:latin typeface="Raleway"/>
                <a:cs typeface="Raleway"/>
              </a:rPr>
              <a:t>Ivory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Mocha finish with wire-brushed top and turned legs that </a:t>
            </a:r>
            <a:r>
              <a:rPr sz="750" spc="-10" dirty="0">
                <a:latin typeface="Raleway"/>
                <a:cs typeface="Raleway"/>
              </a:rPr>
              <a:t>works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beautifully in any cottage styled interior. The desk features a </a:t>
            </a:r>
            <a:r>
              <a:rPr sz="750" spc="-10" dirty="0">
                <a:latin typeface="Raleway"/>
                <a:cs typeface="Raleway"/>
              </a:rPr>
              <a:t>working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drawer for pens, pads, and </a:t>
            </a:r>
            <a:r>
              <a:rPr sz="750" spc="-10" dirty="0">
                <a:latin typeface="Raleway"/>
                <a:cs typeface="Raleway"/>
              </a:rPr>
              <a:t>electronics.</a:t>
            </a:r>
            <a:endParaRPr sz="750" dirty="0">
              <a:latin typeface="Raleway"/>
              <a:cs typeface="Raleway"/>
            </a:endParaRPr>
          </a:p>
          <a:p>
            <a:pPr marL="393700" marR="97155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 wood solids, Acacia veneers, and </a:t>
            </a:r>
            <a:r>
              <a:rPr sz="750" spc="-10" dirty="0">
                <a:latin typeface="Raleway"/>
                <a:cs typeface="Raleway"/>
              </a:rPr>
              <a:t>engineered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woods</a:t>
            </a:r>
            <a:endParaRPr sz="750" dirty="0">
              <a:latin typeface="Raleway"/>
              <a:cs typeface="Raleway"/>
            </a:endParaRPr>
          </a:p>
          <a:p>
            <a:pPr marL="393700" marR="26162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turned legs and classic </a:t>
            </a:r>
            <a:r>
              <a:rPr sz="750" spc="-10" dirty="0">
                <a:latin typeface="Raleway"/>
                <a:cs typeface="Raleway"/>
              </a:rPr>
              <a:t>farmhouse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design</a:t>
            </a:r>
            <a:endParaRPr sz="750" dirty="0">
              <a:latin typeface="Raleway"/>
              <a:cs typeface="Raleway"/>
            </a:endParaRPr>
          </a:p>
          <a:p>
            <a:pPr marL="393700" marR="19939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Soft-lift top allows for working while standing at Desk for </a:t>
            </a:r>
            <a:r>
              <a:rPr sz="750" spc="-50" dirty="0">
                <a:latin typeface="Raleway"/>
                <a:cs typeface="Raleway"/>
              </a:rPr>
              <a:t>a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more active </a:t>
            </a:r>
            <a:r>
              <a:rPr sz="750" spc="-10" dirty="0">
                <a:latin typeface="Raleway"/>
                <a:cs typeface="Raleway"/>
              </a:rPr>
              <a:t>lifestyle</a:t>
            </a:r>
            <a:endParaRPr sz="750" dirty="0">
              <a:latin typeface="Raleway"/>
              <a:cs typeface="Raleway"/>
            </a:endParaRPr>
          </a:p>
          <a:p>
            <a:pPr marL="393700" marR="1143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Working drawer with hooded pull hardware for hidden </a:t>
            </a:r>
            <a:r>
              <a:rPr sz="750" spc="-10" dirty="0">
                <a:latin typeface="Raleway"/>
                <a:cs typeface="Raleway"/>
              </a:rPr>
              <a:t>storage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area</a:t>
            </a:r>
            <a:endParaRPr sz="750" dirty="0">
              <a:latin typeface="Raleway"/>
              <a:cs typeface="Raleway"/>
            </a:endParaRPr>
          </a:p>
          <a:p>
            <a:pPr marL="39370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Ivory and Mocha </a:t>
            </a:r>
            <a:r>
              <a:rPr sz="750" spc="-10" dirty="0">
                <a:latin typeface="Raleway"/>
                <a:cs typeface="Raleway"/>
              </a:rPr>
              <a:t>finish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$229.00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121</a:t>
            </a:r>
            <a:r>
              <a:rPr sz="900" spc="-10" dirty="0">
                <a:latin typeface="Raleway"/>
                <a:cs typeface="Raleway"/>
              </a:rPr>
              <a:t>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61499" y="3792905"/>
            <a:ext cx="727710" cy="727710"/>
            <a:chOff x="44024" y="381690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47625" y="38205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8145" y="38710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lnTo>
                    <a:pt x="12623" y="0"/>
                  </a:lnTo>
                  <a:close/>
                </a:path>
                <a:path w="619125" h="38100">
                  <a:moveTo>
                    <a:pt x="50520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37896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64211" y="0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240004" y="0"/>
                  </a:move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40004" y="0"/>
                  </a:lnTo>
                  <a:close/>
                </a:path>
                <a:path w="619125" h="38100">
                  <a:moveTo>
                    <a:pt x="265277" y="0"/>
                  </a:moveTo>
                  <a:lnTo>
                    <a:pt x="252641" y="0"/>
                  </a:lnTo>
                  <a:lnTo>
                    <a:pt x="252641" y="12636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381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38100">
                  <a:moveTo>
                    <a:pt x="391591" y="25260"/>
                  </a:move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60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467372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8145" y="38962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64223" y="12636"/>
                  </a:moveTo>
                  <a:lnTo>
                    <a:pt x="164223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240004" y="37896"/>
                  </a:move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40004" y="37896"/>
                  </a:lnTo>
                  <a:close/>
                </a:path>
                <a:path w="619125" h="50800">
                  <a:moveTo>
                    <a:pt x="353682" y="37896"/>
                  </a:move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53682" y="50533"/>
                  </a:lnTo>
                  <a:lnTo>
                    <a:pt x="353682" y="37896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53695" y="50533"/>
                  </a:lnTo>
                  <a:lnTo>
                    <a:pt x="366331" y="50533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391591" y="37896"/>
                  </a:moveTo>
                  <a:lnTo>
                    <a:pt x="378955" y="37896"/>
                  </a:lnTo>
                  <a:lnTo>
                    <a:pt x="378955" y="50533"/>
                  </a:lnTo>
                  <a:lnTo>
                    <a:pt x="391591" y="50533"/>
                  </a:lnTo>
                  <a:lnTo>
                    <a:pt x="391591" y="37896"/>
                  </a:lnTo>
                  <a:close/>
                </a:path>
                <a:path w="619125" h="50800">
                  <a:moveTo>
                    <a:pt x="416839" y="37896"/>
                  </a:moveTo>
                  <a:lnTo>
                    <a:pt x="404215" y="37896"/>
                  </a:lnTo>
                  <a:lnTo>
                    <a:pt x="404215" y="50533"/>
                  </a:lnTo>
                  <a:lnTo>
                    <a:pt x="416839" y="50533"/>
                  </a:lnTo>
                  <a:lnTo>
                    <a:pt x="416839" y="3789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606323" y="25260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14997" y="3934180"/>
              <a:ext cx="202565" cy="12700"/>
            </a:xfrm>
            <a:custGeom>
              <a:avLst/>
              <a:gdLst/>
              <a:ahLst/>
              <a:cxnLst/>
              <a:rect l="l" t="t" r="r" b="b"/>
              <a:pathLst>
                <a:path w="202565" h="12700">
                  <a:moveTo>
                    <a:pt x="12636" y="0"/>
                  </a:moveTo>
                  <a:lnTo>
                    <a:pt x="0" y="0"/>
                  </a:lnTo>
                  <a:lnTo>
                    <a:pt x="0" y="12636"/>
                  </a:lnTo>
                  <a:lnTo>
                    <a:pt x="12636" y="12636"/>
                  </a:lnTo>
                  <a:lnTo>
                    <a:pt x="12636" y="0"/>
                  </a:lnTo>
                  <a:close/>
                </a:path>
                <a:path w="202565" h="12700">
                  <a:moveTo>
                    <a:pt x="75793" y="0"/>
                  </a:moveTo>
                  <a:lnTo>
                    <a:pt x="63157" y="0"/>
                  </a:lnTo>
                  <a:lnTo>
                    <a:pt x="50520" y="0"/>
                  </a:lnTo>
                  <a:lnTo>
                    <a:pt x="50520" y="12636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202565" h="12700">
                  <a:moveTo>
                    <a:pt x="126314" y="0"/>
                  </a:moveTo>
                  <a:lnTo>
                    <a:pt x="113677" y="0"/>
                  </a:lnTo>
                  <a:lnTo>
                    <a:pt x="113677" y="12636"/>
                  </a:lnTo>
                  <a:lnTo>
                    <a:pt x="126314" y="12636"/>
                  </a:lnTo>
                  <a:lnTo>
                    <a:pt x="126314" y="0"/>
                  </a:lnTo>
                  <a:close/>
                </a:path>
                <a:path w="202565" h="12700">
                  <a:moveTo>
                    <a:pt x="202095" y="0"/>
                  </a:moveTo>
                  <a:lnTo>
                    <a:pt x="189471" y="0"/>
                  </a:lnTo>
                  <a:lnTo>
                    <a:pt x="189471" y="12636"/>
                  </a:lnTo>
                  <a:lnTo>
                    <a:pt x="202095" y="12636"/>
                  </a:lnTo>
                  <a:lnTo>
                    <a:pt x="202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8145" y="3953135"/>
              <a:ext cx="619125" cy="0"/>
            </a:xfrm>
            <a:custGeom>
              <a:avLst/>
              <a:gdLst/>
              <a:ahLst/>
              <a:cxnLst/>
              <a:rect l="l" t="t" r="r" b="b"/>
              <a:pathLst>
                <a:path w="619125">
                  <a:moveTo>
                    <a:pt x="0" y="0"/>
                  </a:moveTo>
                  <a:lnTo>
                    <a:pt x="618959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8145" y="39594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75806" y="37896"/>
                  </a:move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8145" y="3997337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064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06425" h="38100">
                  <a:moveTo>
                    <a:pt x="138963" y="0"/>
                  </a:moveTo>
                  <a:lnTo>
                    <a:pt x="138963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close/>
                </a:path>
                <a:path w="6064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064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38100">
                  <a:moveTo>
                    <a:pt x="315798" y="12636"/>
                  </a:move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064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67372" y="0"/>
                  </a:move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12636"/>
                  </a:lnTo>
                  <a:lnTo>
                    <a:pt x="467372" y="0"/>
                  </a:lnTo>
                  <a:close/>
                </a:path>
                <a:path w="606425" h="381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381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064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06425" h="38100">
                  <a:moveTo>
                    <a:pt x="606323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8145" y="40225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37909" y="25273"/>
                  </a:move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909"/>
                  </a:lnTo>
                  <a:lnTo>
                    <a:pt x="37909" y="25273"/>
                  </a:lnTo>
                  <a:close/>
                </a:path>
                <a:path w="619125" h="50800">
                  <a:moveTo>
                    <a:pt x="88417" y="25273"/>
                  </a:move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17" y="37909"/>
                  </a:lnTo>
                  <a:lnTo>
                    <a:pt x="88417" y="25273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202107" y="25273"/>
                  </a:lnTo>
                  <a:lnTo>
                    <a:pt x="189484" y="25273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13690" y="25273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909"/>
                  </a:lnTo>
                  <a:lnTo>
                    <a:pt x="214744" y="37909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53682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290537" y="25273"/>
                  </a:lnTo>
                  <a:lnTo>
                    <a:pt x="290537" y="37909"/>
                  </a:lnTo>
                  <a:lnTo>
                    <a:pt x="303161" y="37909"/>
                  </a:lnTo>
                  <a:lnTo>
                    <a:pt x="303174" y="37909"/>
                  </a:lnTo>
                  <a:lnTo>
                    <a:pt x="353682" y="37909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67372" y="25273"/>
                  </a:moveTo>
                  <a:lnTo>
                    <a:pt x="454748" y="25273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67372" y="25273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73"/>
                  </a:lnTo>
                  <a:lnTo>
                    <a:pt x="593686" y="25273"/>
                  </a:lnTo>
                  <a:lnTo>
                    <a:pt x="593686" y="37909"/>
                  </a:lnTo>
                  <a:lnTo>
                    <a:pt x="606323" y="37909"/>
                  </a:lnTo>
                  <a:lnTo>
                    <a:pt x="60632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8145" y="40604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46"/>
                  </a:lnTo>
                  <a:lnTo>
                    <a:pt x="12623" y="50546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909" y="5054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46"/>
                  </a:lnTo>
                  <a:lnTo>
                    <a:pt x="63169" y="50546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75793" y="50546"/>
                  </a:lnTo>
                  <a:lnTo>
                    <a:pt x="88417" y="50546"/>
                  </a:lnTo>
                  <a:lnTo>
                    <a:pt x="88417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65277" y="0"/>
                  </a:move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65277" y="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03174" y="12636"/>
                  </a:move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73"/>
                  </a:lnTo>
                  <a:lnTo>
                    <a:pt x="303174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16839" y="25260"/>
                  </a:moveTo>
                  <a:lnTo>
                    <a:pt x="404215" y="25260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896"/>
                  </a:lnTo>
                  <a:lnTo>
                    <a:pt x="416839" y="37896"/>
                  </a:lnTo>
                  <a:lnTo>
                    <a:pt x="416839" y="2526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23" y="25273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8145" y="40983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37896"/>
                  </a:move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close/>
                </a:path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13690" y="25260"/>
                  </a:moveTo>
                  <a:lnTo>
                    <a:pt x="101066" y="25260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50" y="0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49"/>
                  </a:lnTo>
                  <a:lnTo>
                    <a:pt x="151587" y="12649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41058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49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49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49"/>
                  </a:lnTo>
                  <a:lnTo>
                    <a:pt x="240004" y="12649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49"/>
                  </a:lnTo>
                  <a:lnTo>
                    <a:pt x="290537" y="1264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28434" y="12649"/>
                  </a:lnTo>
                  <a:lnTo>
                    <a:pt x="341058" y="12649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49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91591" y="25273"/>
                  </a:lnTo>
                  <a:lnTo>
                    <a:pt x="391591" y="12649"/>
                  </a:lnTo>
                  <a:lnTo>
                    <a:pt x="404215" y="12649"/>
                  </a:lnTo>
                  <a:lnTo>
                    <a:pt x="416839" y="12649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49"/>
                  </a:lnTo>
                  <a:lnTo>
                    <a:pt x="505269" y="12649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42" y="25273"/>
                  </a:lnTo>
                  <a:lnTo>
                    <a:pt x="530542" y="12649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49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49"/>
                  </a:lnTo>
                  <a:lnTo>
                    <a:pt x="606323" y="12649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8145" y="4136288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593725" h="38100">
                  <a:moveTo>
                    <a:pt x="25273" y="25260"/>
                  </a:moveTo>
                  <a:lnTo>
                    <a:pt x="12636" y="25260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593725" h="38100">
                  <a:moveTo>
                    <a:pt x="50520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20" y="25260"/>
                  </a:lnTo>
                  <a:lnTo>
                    <a:pt x="50520" y="12623"/>
                  </a:lnTo>
                  <a:close/>
                </a:path>
                <a:path w="593725" h="38100">
                  <a:moveTo>
                    <a:pt x="88417" y="12623"/>
                  </a:move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593725" h="38100">
                  <a:moveTo>
                    <a:pt x="252641" y="0"/>
                  </a:moveTo>
                  <a:lnTo>
                    <a:pt x="252641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593725" h="38100">
                  <a:moveTo>
                    <a:pt x="277901" y="25260"/>
                  </a:move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close/>
                </a:path>
                <a:path w="593725" h="38100">
                  <a:moveTo>
                    <a:pt x="353682" y="0"/>
                  </a:moveTo>
                  <a:lnTo>
                    <a:pt x="353682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353682" y="25260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593725" h="381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5937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593725" h="381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38100">
                  <a:moveTo>
                    <a:pt x="517893" y="12623"/>
                  </a:move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23"/>
                  </a:lnTo>
                  <a:close/>
                </a:path>
                <a:path w="593725" h="38100">
                  <a:moveTo>
                    <a:pt x="568426" y="0"/>
                  </a:moveTo>
                  <a:lnTo>
                    <a:pt x="568426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593725" h="381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8145" y="416154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25260"/>
                  </a:move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60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508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80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9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29488" y="25260"/>
                  </a:move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close/>
                </a:path>
                <a:path w="619125" h="50800">
                  <a:moveTo>
                    <a:pt x="442112" y="0"/>
                  </a:move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19125" h="508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12636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8145" y="4199445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19125" h="38100">
                  <a:moveTo>
                    <a:pt x="50520" y="0"/>
                  </a:moveTo>
                  <a:lnTo>
                    <a:pt x="37909" y="0"/>
                  </a:lnTo>
                  <a:lnTo>
                    <a:pt x="25273" y="0"/>
                  </a:lnTo>
                  <a:lnTo>
                    <a:pt x="25273" y="12636"/>
                  </a:lnTo>
                  <a:lnTo>
                    <a:pt x="25273" y="25285"/>
                  </a:lnTo>
                  <a:lnTo>
                    <a:pt x="37909" y="25285"/>
                  </a:lnTo>
                  <a:lnTo>
                    <a:pt x="37909" y="12636"/>
                  </a:lnTo>
                  <a:lnTo>
                    <a:pt x="50520" y="12636"/>
                  </a:lnTo>
                  <a:lnTo>
                    <a:pt x="50520" y="0"/>
                  </a:lnTo>
                  <a:close/>
                </a:path>
                <a:path w="619125" h="38100">
                  <a:moveTo>
                    <a:pt x="88417" y="0"/>
                  </a:moveTo>
                  <a:lnTo>
                    <a:pt x="75806" y="0"/>
                  </a:lnTo>
                  <a:lnTo>
                    <a:pt x="63169" y="0"/>
                  </a:lnTo>
                  <a:lnTo>
                    <a:pt x="50533" y="0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85"/>
                  </a:lnTo>
                  <a:lnTo>
                    <a:pt x="75793" y="25285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17" y="12636"/>
                  </a:lnTo>
                  <a:lnTo>
                    <a:pt x="88417" y="0"/>
                  </a:lnTo>
                  <a:close/>
                </a:path>
                <a:path w="619125" h="38100">
                  <a:moveTo>
                    <a:pt x="176847" y="0"/>
                  </a:moveTo>
                  <a:lnTo>
                    <a:pt x="176847" y="0"/>
                  </a:lnTo>
                  <a:lnTo>
                    <a:pt x="88430" y="0"/>
                  </a:lnTo>
                  <a:lnTo>
                    <a:pt x="88430" y="12636"/>
                  </a:lnTo>
                  <a:lnTo>
                    <a:pt x="88430" y="25285"/>
                  </a:lnTo>
                  <a:lnTo>
                    <a:pt x="101066" y="25285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85"/>
                  </a:lnTo>
                  <a:lnTo>
                    <a:pt x="126326" y="25285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85"/>
                  </a:lnTo>
                  <a:lnTo>
                    <a:pt x="189484" y="25285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85"/>
                  </a:lnTo>
                  <a:lnTo>
                    <a:pt x="227380" y="25285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85"/>
                  </a:lnTo>
                  <a:lnTo>
                    <a:pt x="353682" y="25285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391591" y="0"/>
                  </a:move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85"/>
                  </a:lnTo>
                  <a:lnTo>
                    <a:pt x="391591" y="25285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38100">
                  <a:moveTo>
                    <a:pt x="416839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85"/>
                  </a:lnTo>
                  <a:lnTo>
                    <a:pt x="416839" y="25285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88" y="25285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85"/>
                  </a:lnTo>
                  <a:lnTo>
                    <a:pt x="480009" y="25285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81050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85"/>
                  </a:lnTo>
                  <a:lnTo>
                    <a:pt x="543166" y="25285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85"/>
                  </a:lnTo>
                  <a:lnTo>
                    <a:pt x="606323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8145" y="422470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3896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202120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82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close/>
                </a:path>
                <a:path w="619125" h="50800">
                  <a:moveTo>
                    <a:pt x="353682" y="0"/>
                  </a:move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16839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19125" h="50800">
                  <a:moveTo>
                    <a:pt x="467372" y="12636"/>
                  </a:moveTo>
                  <a:lnTo>
                    <a:pt x="467372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72" y="25273"/>
                  </a:lnTo>
                  <a:lnTo>
                    <a:pt x="467372" y="12636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45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81050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81050" y="37896"/>
                  </a:lnTo>
                  <a:lnTo>
                    <a:pt x="581050" y="25273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50800">
                  <a:moveTo>
                    <a:pt x="606323" y="0"/>
                  </a:move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25260"/>
                  </a:lnTo>
                  <a:lnTo>
                    <a:pt x="593699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145" y="4262602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2623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12623" y="37896"/>
                  </a:lnTo>
                  <a:lnTo>
                    <a:pt x="12623" y="25260"/>
                  </a:lnTo>
                  <a:close/>
                </a:path>
                <a:path w="6064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37909" y="0"/>
                  </a:ln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20" y="37896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064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064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064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064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064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06425" h="50800">
                  <a:moveTo>
                    <a:pt x="214744" y="0"/>
                  </a:moveTo>
                  <a:lnTo>
                    <a:pt x="202107" y="0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06425" h="50800">
                  <a:moveTo>
                    <a:pt x="240004" y="25260"/>
                  </a:move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606425" h="50800">
                  <a:moveTo>
                    <a:pt x="341058" y="12636"/>
                  </a:moveTo>
                  <a:lnTo>
                    <a:pt x="328434" y="12636"/>
                  </a:lnTo>
                  <a:lnTo>
                    <a:pt x="315798" y="12636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06425" h="50800">
                  <a:moveTo>
                    <a:pt x="353682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06425" h="50800">
                  <a:moveTo>
                    <a:pt x="416839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39" y="12636"/>
                  </a:lnTo>
                  <a:lnTo>
                    <a:pt x="416839" y="0"/>
                  </a:lnTo>
                  <a:close/>
                </a:path>
                <a:path w="606425" h="50800">
                  <a:moveTo>
                    <a:pt x="454748" y="0"/>
                  </a:move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064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06425" h="50800">
                  <a:moveTo>
                    <a:pt x="543166" y="0"/>
                  </a:move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06425" h="50800">
                  <a:moveTo>
                    <a:pt x="568426" y="12636"/>
                  </a:move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06425" h="50800">
                  <a:moveTo>
                    <a:pt x="581050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06425" h="50800">
                  <a:moveTo>
                    <a:pt x="606323" y="0"/>
                  </a:moveTo>
                  <a:lnTo>
                    <a:pt x="593686" y="0"/>
                  </a:lnTo>
                  <a:lnTo>
                    <a:pt x="593686" y="12636"/>
                  </a:lnTo>
                  <a:lnTo>
                    <a:pt x="593686" y="25273"/>
                  </a:lnTo>
                  <a:lnTo>
                    <a:pt x="606323" y="25273"/>
                  </a:lnTo>
                  <a:lnTo>
                    <a:pt x="606323" y="12636"/>
                  </a:lnTo>
                  <a:lnTo>
                    <a:pt x="606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23418" y="4300499"/>
              <a:ext cx="593725" cy="38100"/>
            </a:xfrm>
            <a:custGeom>
              <a:avLst/>
              <a:gdLst/>
              <a:ahLst/>
              <a:cxnLst/>
              <a:rect l="l" t="t" r="r" b="b"/>
              <a:pathLst>
                <a:path w="593725" h="38100">
                  <a:moveTo>
                    <a:pt x="25247" y="12623"/>
                  </a:moveTo>
                  <a:lnTo>
                    <a:pt x="12636" y="1262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12623" y="12636"/>
                  </a:lnTo>
                  <a:lnTo>
                    <a:pt x="12623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47" y="25260"/>
                  </a:lnTo>
                  <a:lnTo>
                    <a:pt x="25247" y="12623"/>
                  </a:lnTo>
                  <a:close/>
                </a:path>
                <a:path w="593725" h="38100">
                  <a:moveTo>
                    <a:pt x="63144" y="0"/>
                  </a:moveTo>
                  <a:lnTo>
                    <a:pt x="50520" y="0"/>
                  </a:lnTo>
                  <a:lnTo>
                    <a:pt x="50520" y="12623"/>
                  </a:lnTo>
                  <a:lnTo>
                    <a:pt x="37896" y="12623"/>
                  </a:lnTo>
                  <a:lnTo>
                    <a:pt x="37896" y="0"/>
                  </a:lnTo>
                  <a:lnTo>
                    <a:pt x="25260" y="0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50520" y="37896"/>
                  </a:lnTo>
                  <a:lnTo>
                    <a:pt x="63144" y="37896"/>
                  </a:lnTo>
                  <a:lnTo>
                    <a:pt x="63144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63144" y="12636"/>
                  </a:lnTo>
                  <a:lnTo>
                    <a:pt x="63144" y="0"/>
                  </a:lnTo>
                  <a:close/>
                </a:path>
                <a:path w="593725" h="38100">
                  <a:moveTo>
                    <a:pt x="88417" y="25260"/>
                  </a:moveTo>
                  <a:lnTo>
                    <a:pt x="75793" y="25260"/>
                  </a:lnTo>
                  <a:lnTo>
                    <a:pt x="63157" y="25260"/>
                  </a:lnTo>
                  <a:lnTo>
                    <a:pt x="63157" y="37896"/>
                  </a:lnTo>
                  <a:lnTo>
                    <a:pt x="75780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593725" h="38100">
                  <a:moveTo>
                    <a:pt x="101053" y="0"/>
                  </a:moveTo>
                  <a:lnTo>
                    <a:pt x="88417" y="0"/>
                  </a:lnTo>
                  <a:lnTo>
                    <a:pt x="75780" y="0"/>
                  </a:lnTo>
                  <a:lnTo>
                    <a:pt x="75780" y="12636"/>
                  </a:lnTo>
                  <a:lnTo>
                    <a:pt x="88417" y="12636"/>
                  </a:lnTo>
                  <a:lnTo>
                    <a:pt x="88417" y="25260"/>
                  </a:lnTo>
                  <a:lnTo>
                    <a:pt x="101053" y="25260"/>
                  </a:lnTo>
                  <a:lnTo>
                    <a:pt x="101053" y="12636"/>
                  </a:lnTo>
                  <a:lnTo>
                    <a:pt x="101053" y="0"/>
                  </a:lnTo>
                  <a:close/>
                </a:path>
                <a:path w="593725" h="38100">
                  <a:moveTo>
                    <a:pt x="164211" y="25260"/>
                  </a:moveTo>
                  <a:lnTo>
                    <a:pt x="151574" y="25260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64211" y="25260"/>
                  </a:lnTo>
                  <a:close/>
                </a:path>
                <a:path w="593725" h="38100">
                  <a:moveTo>
                    <a:pt x="202107" y="0"/>
                  </a:moveTo>
                  <a:lnTo>
                    <a:pt x="189471" y="0"/>
                  </a:lnTo>
                  <a:lnTo>
                    <a:pt x="189471" y="12623"/>
                  </a:lnTo>
                  <a:lnTo>
                    <a:pt x="176847" y="12623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23"/>
                  </a:lnTo>
                  <a:lnTo>
                    <a:pt x="138950" y="12623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13677" y="0"/>
                  </a:lnTo>
                  <a:lnTo>
                    <a:pt x="113677" y="12623"/>
                  </a:lnTo>
                  <a:lnTo>
                    <a:pt x="113677" y="25260"/>
                  </a:lnTo>
                  <a:lnTo>
                    <a:pt x="113677" y="37896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51574" y="25260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76834" y="12636"/>
                  </a:lnTo>
                  <a:lnTo>
                    <a:pt x="176834" y="25260"/>
                  </a:lnTo>
                  <a:lnTo>
                    <a:pt x="176834" y="37896"/>
                  </a:lnTo>
                  <a:lnTo>
                    <a:pt x="189471" y="37896"/>
                  </a:lnTo>
                  <a:lnTo>
                    <a:pt x="189471" y="25260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0"/>
                  </a:lnTo>
                  <a:close/>
                </a:path>
                <a:path w="593725" h="38100">
                  <a:moveTo>
                    <a:pt x="227368" y="25260"/>
                  </a:moveTo>
                  <a:lnTo>
                    <a:pt x="214731" y="25260"/>
                  </a:lnTo>
                  <a:lnTo>
                    <a:pt x="202095" y="25260"/>
                  </a:lnTo>
                  <a:lnTo>
                    <a:pt x="202095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27368" y="25260"/>
                  </a:lnTo>
                  <a:close/>
                </a:path>
                <a:path w="593725" h="38100">
                  <a:moveTo>
                    <a:pt x="252628" y="12623"/>
                  </a:move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14731" y="0"/>
                  </a:lnTo>
                  <a:lnTo>
                    <a:pt x="21473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39991" y="25260"/>
                  </a:lnTo>
                  <a:lnTo>
                    <a:pt x="252628" y="25260"/>
                  </a:lnTo>
                  <a:lnTo>
                    <a:pt x="252628" y="12623"/>
                  </a:lnTo>
                  <a:close/>
                </a:path>
                <a:path w="593725" h="38100">
                  <a:moveTo>
                    <a:pt x="265264" y="25260"/>
                  </a:moveTo>
                  <a:lnTo>
                    <a:pt x="252628" y="25260"/>
                  </a:lnTo>
                  <a:lnTo>
                    <a:pt x="252628" y="37896"/>
                  </a:lnTo>
                  <a:lnTo>
                    <a:pt x="265264" y="37896"/>
                  </a:lnTo>
                  <a:lnTo>
                    <a:pt x="265264" y="25260"/>
                  </a:lnTo>
                  <a:close/>
                </a:path>
                <a:path w="593725" h="38100">
                  <a:moveTo>
                    <a:pt x="328409" y="12623"/>
                  </a:moveTo>
                  <a:lnTo>
                    <a:pt x="315785" y="12623"/>
                  </a:lnTo>
                  <a:lnTo>
                    <a:pt x="315785" y="0"/>
                  </a:lnTo>
                  <a:lnTo>
                    <a:pt x="303161" y="0"/>
                  </a:lnTo>
                  <a:lnTo>
                    <a:pt x="290525" y="0"/>
                  </a:lnTo>
                  <a:lnTo>
                    <a:pt x="290525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77888" y="25260"/>
                  </a:lnTo>
                  <a:lnTo>
                    <a:pt x="290525" y="25260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25260"/>
                  </a:lnTo>
                  <a:lnTo>
                    <a:pt x="315785" y="25260"/>
                  </a:lnTo>
                  <a:lnTo>
                    <a:pt x="328409" y="25260"/>
                  </a:lnTo>
                  <a:lnTo>
                    <a:pt x="328409" y="12623"/>
                  </a:lnTo>
                  <a:close/>
                </a:path>
                <a:path w="593725" h="38100">
                  <a:moveTo>
                    <a:pt x="391566" y="0"/>
                  </a:moveTo>
                  <a:lnTo>
                    <a:pt x="378942" y="0"/>
                  </a:lnTo>
                  <a:lnTo>
                    <a:pt x="378942" y="12623"/>
                  </a:lnTo>
                  <a:lnTo>
                    <a:pt x="366318" y="12623"/>
                  </a:lnTo>
                  <a:lnTo>
                    <a:pt x="353682" y="12623"/>
                  </a:lnTo>
                  <a:lnTo>
                    <a:pt x="341045" y="12623"/>
                  </a:lnTo>
                  <a:lnTo>
                    <a:pt x="341045" y="25260"/>
                  </a:lnTo>
                  <a:lnTo>
                    <a:pt x="341045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66306" y="25260"/>
                  </a:lnTo>
                  <a:lnTo>
                    <a:pt x="366306" y="37896"/>
                  </a:lnTo>
                  <a:lnTo>
                    <a:pt x="378942" y="37896"/>
                  </a:lnTo>
                  <a:lnTo>
                    <a:pt x="378942" y="25260"/>
                  </a:lnTo>
                  <a:lnTo>
                    <a:pt x="391566" y="25260"/>
                  </a:lnTo>
                  <a:lnTo>
                    <a:pt x="391566" y="12636"/>
                  </a:lnTo>
                  <a:lnTo>
                    <a:pt x="391566" y="0"/>
                  </a:lnTo>
                  <a:close/>
                </a:path>
                <a:path w="593725" h="38100">
                  <a:moveTo>
                    <a:pt x="454736" y="0"/>
                  </a:moveTo>
                  <a:lnTo>
                    <a:pt x="442099" y="0"/>
                  </a:lnTo>
                  <a:lnTo>
                    <a:pt x="429475" y="0"/>
                  </a:lnTo>
                  <a:lnTo>
                    <a:pt x="416839" y="0"/>
                  </a:lnTo>
                  <a:lnTo>
                    <a:pt x="416839" y="12623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02" y="25260"/>
                  </a:lnTo>
                  <a:lnTo>
                    <a:pt x="416839" y="25260"/>
                  </a:lnTo>
                  <a:lnTo>
                    <a:pt x="416839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16839" y="25260"/>
                  </a:lnTo>
                  <a:lnTo>
                    <a:pt x="416839" y="37896"/>
                  </a:lnTo>
                  <a:lnTo>
                    <a:pt x="429475" y="37896"/>
                  </a:lnTo>
                  <a:lnTo>
                    <a:pt x="442099" y="37896"/>
                  </a:lnTo>
                  <a:lnTo>
                    <a:pt x="442099" y="25260"/>
                  </a:lnTo>
                  <a:lnTo>
                    <a:pt x="442099" y="12636"/>
                  </a:lnTo>
                  <a:lnTo>
                    <a:pt x="454736" y="12636"/>
                  </a:lnTo>
                  <a:lnTo>
                    <a:pt x="454736" y="0"/>
                  </a:lnTo>
                  <a:close/>
                </a:path>
                <a:path w="593725" h="38100">
                  <a:moveTo>
                    <a:pt x="492620" y="0"/>
                  </a:moveTo>
                  <a:lnTo>
                    <a:pt x="479996" y="0"/>
                  </a:lnTo>
                  <a:lnTo>
                    <a:pt x="479996" y="12623"/>
                  </a:lnTo>
                  <a:lnTo>
                    <a:pt x="467360" y="12623"/>
                  </a:lnTo>
                  <a:lnTo>
                    <a:pt x="467360" y="25260"/>
                  </a:lnTo>
                  <a:lnTo>
                    <a:pt x="454736" y="25260"/>
                  </a:lnTo>
                  <a:lnTo>
                    <a:pt x="454736" y="37896"/>
                  </a:lnTo>
                  <a:lnTo>
                    <a:pt x="467360" y="37896"/>
                  </a:lnTo>
                  <a:lnTo>
                    <a:pt x="479996" y="37896"/>
                  </a:lnTo>
                  <a:lnTo>
                    <a:pt x="492620" y="37896"/>
                  </a:lnTo>
                  <a:lnTo>
                    <a:pt x="492620" y="25260"/>
                  </a:lnTo>
                  <a:lnTo>
                    <a:pt x="479996" y="25260"/>
                  </a:lnTo>
                  <a:lnTo>
                    <a:pt x="479996" y="12636"/>
                  </a:lnTo>
                  <a:lnTo>
                    <a:pt x="492620" y="12636"/>
                  </a:lnTo>
                  <a:lnTo>
                    <a:pt x="492620" y="0"/>
                  </a:lnTo>
                  <a:close/>
                </a:path>
                <a:path w="593725" h="38100">
                  <a:moveTo>
                    <a:pt x="555777" y="12623"/>
                  </a:moveTo>
                  <a:lnTo>
                    <a:pt x="543153" y="12623"/>
                  </a:lnTo>
                  <a:lnTo>
                    <a:pt x="543153" y="0"/>
                  </a:lnTo>
                  <a:lnTo>
                    <a:pt x="530529" y="0"/>
                  </a:lnTo>
                  <a:lnTo>
                    <a:pt x="517893" y="0"/>
                  </a:lnTo>
                  <a:lnTo>
                    <a:pt x="517893" y="12623"/>
                  </a:ln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56" y="12636"/>
                  </a:lnTo>
                  <a:lnTo>
                    <a:pt x="505256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893" y="25260"/>
                  </a:lnTo>
                  <a:lnTo>
                    <a:pt x="517893" y="12636"/>
                  </a:lnTo>
                  <a:lnTo>
                    <a:pt x="530517" y="12636"/>
                  </a:lnTo>
                  <a:lnTo>
                    <a:pt x="530517" y="25260"/>
                  </a:lnTo>
                  <a:lnTo>
                    <a:pt x="543153" y="25260"/>
                  </a:lnTo>
                  <a:lnTo>
                    <a:pt x="555777" y="25260"/>
                  </a:lnTo>
                  <a:lnTo>
                    <a:pt x="555777" y="12623"/>
                  </a:lnTo>
                  <a:close/>
                </a:path>
                <a:path w="593725" h="38100">
                  <a:moveTo>
                    <a:pt x="593674" y="12623"/>
                  </a:moveTo>
                  <a:lnTo>
                    <a:pt x="581050" y="12623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68413" y="25260"/>
                  </a:lnTo>
                  <a:lnTo>
                    <a:pt x="581050" y="25260"/>
                  </a:lnTo>
                  <a:lnTo>
                    <a:pt x="593674" y="25260"/>
                  </a:lnTo>
                  <a:lnTo>
                    <a:pt x="593674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8145" y="432575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60"/>
                  </a:lnTo>
                  <a:lnTo>
                    <a:pt x="12636" y="37896"/>
                  </a:lnTo>
                  <a:lnTo>
                    <a:pt x="12636" y="5054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50520" y="50546"/>
                  </a:lnTo>
                  <a:lnTo>
                    <a:pt x="50520" y="37896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88417" y="25260"/>
                  </a:moveTo>
                  <a:lnTo>
                    <a:pt x="75806" y="25260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37896"/>
                  </a:lnTo>
                  <a:lnTo>
                    <a:pt x="75793" y="37896"/>
                  </a:lnTo>
                  <a:lnTo>
                    <a:pt x="88417" y="37896"/>
                  </a:lnTo>
                  <a:lnTo>
                    <a:pt x="88417" y="25260"/>
                  </a:lnTo>
                  <a:close/>
                </a:path>
                <a:path w="619125" h="50800">
                  <a:moveTo>
                    <a:pt x="151587" y="12636"/>
                  </a:moveTo>
                  <a:lnTo>
                    <a:pt x="151587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88430" y="37896"/>
                  </a:lnTo>
                  <a:lnTo>
                    <a:pt x="88430" y="50546"/>
                  </a:lnTo>
                  <a:lnTo>
                    <a:pt x="138963" y="5054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1263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90537" y="12636"/>
                  </a:move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50800">
                  <a:moveTo>
                    <a:pt x="341058" y="12636"/>
                  </a:moveTo>
                  <a:lnTo>
                    <a:pt x="328422" y="12636"/>
                  </a:lnTo>
                  <a:lnTo>
                    <a:pt x="328422" y="25273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66331" y="37896"/>
                  </a:lnTo>
                  <a:lnTo>
                    <a:pt x="416839" y="37896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17893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73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23" y="12636"/>
                  </a:lnTo>
                  <a:lnTo>
                    <a:pt x="606323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8145" y="436365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23" y="25260"/>
                  </a:lnTo>
                  <a:lnTo>
                    <a:pt x="12623" y="12623"/>
                  </a:lnTo>
                  <a:close/>
                </a:path>
                <a:path w="619125" h="38100">
                  <a:moveTo>
                    <a:pt x="37909" y="12623"/>
                  </a:move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909" y="25260"/>
                  </a:lnTo>
                  <a:lnTo>
                    <a:pt x="37909" y="12623"/>
                  </a:lnTo>
                  <a:close/>
                </a:path>
                <a:path w="619125" h="38100">
                  <a:moveTo>
                    <a:pt x="88417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17" y="25260"/>
                  </a:lnTo>
                  <a:lnTo>
                    <a:pt x="88417" y="12623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49"/>
                  </a:lnTo>
                  <a:lnTo>
                    <a:pt x="202120" y="12649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49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60"/>
                  </a:lnTo>
                  <a:lnTo>
                    <a:pt x="353682" y="12649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16839" y="12623"/>
                  </a:move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49"/>
                  </a:lnTo>
                  <a:lnTo>
                    <a:pt x="366318" y="12649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39" y="25260"/>
                  </a:lnTo>
                  <a:lnTo>
                    <a:pt x="416839" y="12623"/>
                  </a:lnTo>
                  <a:close/>
                </a:path>
                <a:path w="619125" h="38100">
                  <a:moveTo>
                    <a:pt x="467372" y="25260"/>
                  </a:moveTo>
                  <a:lnTo>
                    <a:pt x="467372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67372" y="37896"/>
                  </a:lnTo>
                  <a:lnTo>
                    <a:pt x="467372" y="25260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60"/>
                  </a:lnTo>
                  <a:lnTo>
                    <a:pt x="517893" y="12649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23"/>
                  </a:lnTo>
                  <a:lnTo>
                    <a:pt x="555802" y="12623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23"/>
                  </a:lnTo>
                  <a:lnTo>
                    <a:pt x="581063" y="12623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49"/>
                  </a:lnTo>
                  <a:lnTo>
                    <a:pt x="606323" y="12649"/>
                  </a:lnTo>
                  <a:lnTo>
                    <a:pt x="606323" y="25260"/>
                  </a:lnTo>
                  <a:lnTo>
                    <a:pt x="618947" y="25260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8145" y="438891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23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23" y="50533"/>
                  </a:lnTo>
                  <a:lnTo>
                    <a:pt x="12623" y="37896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50800">
                  <a:moveTo>
                    <a:pt x="50520" y="37896"/>
                  </a:moveTo>
                  <a:lnTo>
                    <a:pt x="37909" y="37896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20" y="50533"/>
                  </a:lnTo>
                  <a:lnTo>
                    <a:pt x="50520" y="37896"/>
                  </a:lnTo>
                  <a:close/>
                </a:path>
                <a:path w="619125" h="508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19125" h="50800">
                  <a:moveTo>
                    <a:pt x="88417" y="12636"/>
                  </a:moveTo>
                  <a:lnTo>
                    <a:pt x="75806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17" y="50533"/>
                  </a:lnTo>
                  <a:lnTo>
                    <a:pt x="88417" y="37896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15798" y="12636"/>
                  </a:move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12636"/>
                  </a:lnTo>
                  <a:close/>
                </a:path>
                <a:path w="619125" h="50800">
                  <a:moveTo>
                    <a:pt x="353682" y="12636"/>
                  </a:move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82" y="37896"/>
                  </a:lnTo>
                  <a:lnTo>
                    <a:pt x="353682" y="25273"/>
                  </a:lnTo>
                  <a:lnTo>
                    <a:pt x="353682" y="12636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16839" y="12636"/>
                  </a:move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17893" y="12636"/>
                  </a:moveTo>
                  <a:lnTo>
                    <a:pt x="505269" y="1263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893" y="37896"/>
                  </a:lnTo>
                  <a:lnTo>
                    <a:pt x="517893" y="25273"/>
                  </a:lnTo>
                  <a:lnTo>
                    <a:pt x="517893" y="12636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581050" y="25260"/>
                  </a:moveTo>
                  <a:lnTo>
                    <a:pt x="568426" y="25260"/>
                  </a:lnTo>
                  <a:lnTo>
                    <a:pt x="568426" y="12636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50" y="37896"/>
                  </a:lnTo>
                  <a:lnTo>
                    <a:pt x="58105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23" y="0"/>
                  </a:lnTo>
                  <a:lnTo>
                    <a:pt x="60632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86" y="12636"/>
                  </a:lnTo>
                  <a:lnTo>
                    <a:pt x="593686" y="25260"/>
                  </a:lnTo>
                  <a:lnTo>
                    <a:pt x="593686" y="37896"/>
                  </a:lnTo>
                  <a:lnTo>
                    <a:pt x="606323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8145" y="442681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23" y="37909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25273" y="37909"/>
                  </a:lnTo>
                  <a:lnTo>
                    <a:pt x="37896" y="37909"/>
                  </a:lnTo>
                  <a:lnTo>
                    <a:pt x="50520" y="37909"/>
                  </a:lnTo>
                  <a:lnTo>
                    <a:pt x="50520" y="25273"/>
                  </a:lnTo>
                  <a:lnTo>
                    <a:pt x="50520" y="12636"/>
                  </a:lnTo>
                  <a:close/>
                </a:path>
                <a:path w="619125" h="38100">
                  <a:moveTo>
                    <a:pt x="63169" y="12636"/>
                  </a:move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17" y="37909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89484" y="12636"/>
                  </a:moveTo>
                  <a:lnTo>
                    <a:pt x="176847" y="12636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63" y="37909"/>
                  </a:lnTo>
                  <a:lnTo>
                    <a:pt x="189484" y="37909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38100">
                  <a:moveTo>
                    <a:pt x="341058" y="25273"/>
                  </a:moveTo>
                  <a:lnTo>
                    <a:pt x="328434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close/>
                </a:path>
                <a:path w="619125" h="38100">
                  <a:moveTo>
                    <a:pt x="353682" y="0"/>
                  </a:moveTo>
                  <a:lnTo>
                    <a:pt x="353682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14744" y="25273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303174" y="25273"/>
                  </a:lnTo>
                  <a:lnTo>
                    <a:pt x="303174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73"/>
                  </a:lnTo>
                  <a:lnTo>
                    <a:pt x="353682" y="25273"/>
                  </a:lnTo>
                  <a:lnTo>
                    <a:pt x="353682" y="12636"/>
                  </a:lnTo>
                  <a:lnTo>
                    <a:pt x="353682" y="0"/>
                  </a:lnTo>
                  <a:close/>
                </a:path>
                <a:path w="619125" h="38100">
                  <a:moveTo>
                    <a:pt x="404215" y="0"/>
                  </a:moveTo>
                  <a:lnTo>
                    <a:pt x="391579" y="0"/>
                  </a:lnTo>
                  <a:lnTo>
                    <a:pt x="391579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73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38100">
                  <a:moveTo>
                    <a:pt x="416839" y="12636"/>
                  </a:moveTo>
                  <a:lnTo>
                    <a:pt x="404215" y="12636"/>
                  </a:lnTo>
                  <a:lnTo>
                    <a:pt x="404215" y="25273"/>
                  </a:lnTo>
                  <a:lnTo>
                    <a:pt x="404215" y="37909"/>
                  </a:lnTo>
                  <a:lnTo>
                    <a:pt x="416839" y="37909"/>
                  </a:lnTo>
                  <a:lnTo>
                    <a:pt x="416839" y="25273"/>
                  </a:lnTo>
                  <a:lnTo>
                    <a:pt x="416839" y="12636"/>
                  </a:lnTo>
                  <a:close/>
                </a:path>
                <a:path w="619125" h="38100">
                  <a:moveTo>
                    <a:pt x="442112" y="25273"/>
                  </a:moveTo>
                  <a:lnTo>
                    <a:pt x="429475" y="25273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73"/>
                  </a:lnTo>
                  <a:close/>
                </a:path>
                <a:path w="619125" h="38100">
                  <a:moveTo>
                    <a:pt x="505269" y="25273"/>
                  </a:moveTo>
                  <a:lnTo>
                    <a:pt x="492645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25273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73"/>
                  </a:lnTo>
                  <a:close/>
                </a:path>
                <a:path w="619125" h="38100">
                  <a:moveTo>
                    <a:pt x="517893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17893" y="25273"/>
                  </a:lnTo>
                  <a:lnTo>
                    <a:pt x="517893" y="12636"/>
                  </a:lnTo>
                  <a:lnTo>
                    <a:pt x="517893" y="0"/>
                  </a:lnTo>
                  <a:close/>
                </a:path>
                <a:path w="619125" h="38100">
                  <a:moveTo>
                    <a:pt x="581050" y="12636"/>
                  </a:move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50" y="25273"/>
                  </a:lnTo>
                  <a:lnTo>
                    <a:pt x="581050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606323" y="12636"/>
                  </a:lnTo>
                  <a:lnTo>
                    <a:pt x="606323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8145" y="4452086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23" y="12636"/>
                  </a:moveTo>
                  <a:lnTo>
                    <a:pt x="0" y="12636"/>
                  </a:lnTo>
                  <a:lnTo>
                    <a:pt x="0" y="25247"/>
                  </a:lnTo>
                  <a:lnTo>
                    <a:pt x="0" y="37884"/>
                  </a:lnTo>
                  <a:lnTo>
                    <a:pt x="12623" y="37884"/>
                  </a:lnTo>
                  <a:lnTo>
                    <a:pt x="12623" y="25273"/>
                  </a:lnTo>
                  <a:lnTo>
                    <a:pt x="12623" y="12636"/>
                  </a:lnTo>
                  <a:close/>
                </a:path>
                <a:path w="619125" h="38100">
                  <a:moveTo>
                    <a:pt x="50520" y="25247"/>
                  </a:moveTo>
                  <a:lnTo>
                    <a:pt x="37909" y="25247"/>
                  </a:lnTo>
                  <a:lnTo>
                    <a:pt x="25273" y="25247"/>
                  </a:lnTo>
                  <a:lnTo>
                    <a:pt x="12636" y="25247"/>
                  </a:lnTo>
                  <a:lnTo>
                    <a:pt x="12636" y="37884"/>
                  </a:lnTo>
                  <a:lnTo>
                    <a:pt x="25273" y="37884"/>
                  </a:lnTo>
                  <a:lnTo>
                    <a:pt x="37896" y="37884"/>
                  </a:lnTo>
                  <a:lnTo>
                    <a:pt x="50520" y="37884"/>
                  </a:lnTo>
                  <a:lnTo>
                    <a:pt x="50520" y="25247"/>
                  </a:lnTo>
                  <a:close/>
                </a:path>
                <a:path w="619125" h="38100">
                  <a:moveTo>
                    <a:pt x="88417" y="12636"/>
                  </a:moveTo>
                  <a:lnTo>
                    <a:pt x="75793" y="12636"/>
                  </a:lnTo>
                  <a:lnTo>
                    <a:pt x="75793" y="25247"/>
                  </a:lnTo>
                  <a:lnTo>
                    <a:pt x="63169" y="25247"/>
                  </a:lnTo>
                  <a:lnTo>
                    <a:pt x="50533" y="25247"/>
                  </a:lnTo>
                  <a:lnTo>
                    <a:pt x="50533" y="37884"/>
                  </a:lnTo>
                  <a:lnTo>
                    <a:pt x="63169" y="37884"/>
                  </a:lnTo>
                  <a:lnTo>
                    <a:pt x="75793" y="37884"/>
                  </a:lnTo>
                  <a:lnTo>
                    <a:pt x="88417" y="37884"/>
                  </a:lnTo>
                  <a:lnTo>
                    <a:pt x="88417" y="25273"/>
                  </a:lnTo>
                  <a:lnTo>
                    <a:pt x="88417" y="12636"/>
                  </a:lnTo>
                  <a:close/>
                </a:path>
                <a:path w="619125" h="38100">
                  <a:moveTo>
                    <a:pt x="176847" y="12636"/>
                  </a:moveTo>
                  <a:lnTo>
                    <a:pt x="164223" y="12636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47"/>
                  </a:lnTo>
                  <a:lnTo>
                    <a:pt x="126326" y="25247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47"/>
                  </a:lnTo>
                  <a:lnTo>
                    <a:pt x="101053" y="25247"/>
                  </a:lnTo>
                  <a:lnTo>
                    <a:pt x="101053" y="37884"/>
                  </a:lnTo>
                  <a:lnTo>
                    <a:pt x="113690" y="37884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84"/>
                  </a:lnTo>
                  <a:lnTo>
                    <a:pt x="138950" y="37884"/>
                  </a:lnTo>
                  <a:lnTo>
                    <a:pt x="151587" y="37884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84"/>
                  </a:lnTo>
                  <a:lnTo>
                    <a:pt x="176847" y="37884"/>
                  </a:lnTo>
                  <a:lnTo>
                    <a:pt x="176847" y="25273"/>
                  </a:lnTo>
                  <a:lnTo>
                    <a:pt x="176847" y="12636"/>
                  </a:lnTo>
                  <a:close/>
                </a:path>
                <a:path w="619125" h="381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25247"/>
                  </a:lnTo>
                  <a:lnTo>
                    <a:pt x="189484" y="37884"/>
                  </a:lnTo>
                  <a:lnTo>
                    <a:pt x="202120" y="37884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38100">
                  <a:moveTo>
                    <a:pt x="240004" y="25247"/>
                  </a:moveTo>
                  <a:lnTo>
                    <a:pt x="227380" y="25247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47"/>
                  </a:lnTo>
                  <a:lnTo>
                    <a:pt x="214744" y="37884"/>
                  </a:lnTo>
                  <a:lnTo>
                    <a:pt x="227368" y="37884"/>
                  </a:lnTo>
                  <a:lnTo>
                    <a:pt x="240004" y="37884"/>
                  </a:lnTo>
                  <a:lnTo>
                    <a:pt x="240004" y="25247"/>
                  </a:lnTo>
                  <a:close/>
                </a:path>
                <a:path w="619125" h="38100">
                  <a:moveTo>
                    <a:pt x="265277" y="12636"/>
                  </a:moveTo>
                  <a:lnTo>
                    <a:pt x="252641" y="12636"/>
                  </a:lnTo>
                  <a:lnTo>
                    <a:pt x="252641" y="25247"/>
                  </a:lnTo>
                  <a:lnTo>
                    <a:pt x="252641" y="37884"/>
                  </a:lnTo>
                  <a:lnTo>
                    <a:pt x="265277" y="37884"/>
                  </a:lnTo>
                  <a:lnTo>
                    <a:pt x="265277" y="25273"/>
                  </a:lnTo>
                  <a:lnTo>
                    <a:pt x="265277" y="12636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03161" y="37884"/>
                  </a:lnTo>
                  <a:lnTo>
                    <a:pt x="315798" y="37884"/>
                  </a:lnTo>
                  <a:lnTo>
                    <a:pt x="328434" y="37884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416839" y="25247"/>
                  </a:moveTo>
                  <a:lnTo>
                    <a:pt x="404215" y="25247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53695" y="12636"/>
                  </a:lnTo>
                  <a:lnTo>
                    <a:pt x="353695" y="25247"/>
                  </a:lnTo>
                  <a:lnTo>
                    <a:pt x="353695" y="37884"/>
                  </a:lnTo>
                  <a:lnTo>
                    <a:pt x="366331" y="37884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91579" y="25273"/>
                  </a:lnTo>
                  <a:lnTo>
                    <a:pt x="391579" y="37884"/>
                  </a:lnTo>
                  <a:lnTo>
                    <a:pt x="404215" y="37884"/>
                  </a:lnTo>
                  <a:lnTo>
                    <a:pt x="416839" y="37884"/>
                  </a:lnTo>
                  <a:lnTo>
                    <a:pt x="416839" y="25247"/>
                  </a:lnTo>
                  <a:close/>
                </a:path>
                <a:path w="619125" h="38100">
                  <a:moveTo>
                    <a:pt x="442112" y="25247"/>
                  </a:moveTo>
                  <a:lnTo>
                    <a:pt x="429488" y="25247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47"/>
                  </a:lnTo>
                  <a:lnTo>
                    <a:pt x="416852" y="37884"/>
                  </a:lnTo>
                  <a:lnTo>
                    <a:pt x="429475" y="37884"/>
                  </a:lnTo>
                  <a:lnTo>
                    <a:pt x="442112" y="37884"/>
                  </a:lnTo>
                  <a:lnTo>
                    <a:pt x="442112" y="25247"/>
                  </a:lnTo>
                  <a:close/>
                </a:path>
                <a:path w="619125" h="38100">
                  <a:moveTo>
                    <a:pt x="480009" y="12636"/>
                  </a:move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47"/>
                  </a:lnTo>
                  <a:lnTo>
                    <a:pt x="454748" y="37884"/>
                  </a:lnTo>
                  <a:lnTo>
                    <a:pt x="467372" y="37884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38100">
                  <a:moveTo>
                    <a:pt x="581050" y="25247"/>
                  </a:moveTo>
                  <a:lnTo>
                    <a:pt x="568426" y="25247"/>
                  </a:lnTo>
                  <a:lnTo>
                    <a:pt x="568426" y="37884"/>
                  </a:lnTo>
                  <a:lnTo>
                    <a:pt x="581050" y="37884"/>
                  </a:lnTo>
                  <a:lnTo>
                    <a:pt x="581050" y="25247"/>
                  </a:lnTo>
                  <a:close/>
                </a:path>
                <a:path w="619125" h="38100">
                  <a:moveTo>
                    <a:pt x="581050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43166" y="25247"/>
                  </a:lnTo>
                  <a:lnTo>
                    <a:pt x="530542" y="25247"/>
                  </a:ln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884"/>
                  </a:lnTo>
                  <a:lnTo>
                    <a:pt x="543166" y="37884"/>
                  </a:lnTo>
                  <a:lnTo>
                    <a:pt x="543166" y="25273"/>
                  </a:lnTo>
                  <a:lnTo>
                    <a:pt x="555802" y="25273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50" y="12636"/>
                  </a:lnTo>
                  <a:lnTo>
                    <a:pt x="581050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23" y="0"/>
                  </a:lnTo>
                  <a:lnTo>
                    <a:pt x="593686" y="0"/>
                  </a:lnTo>
                  <a:lnTo>
                    <a:pt x="593686" y="12636"/>
                  </a:lnTo>
                  <a:lnTo>
                    <a:pt x="581063" y="12636"/>
                  </a:lnTo>
                  <a:lnTo>
                    <a:pt x="581063" y="25247"/>
                  </a:lnTo>
                  <a:lnTo>
                    <a:pt x="581063" y="37884"/>
                  </a:lnTo>
                  <a:lnTo>
                    <a:pt x="593686" y="37884"/>
                  </a:lnTo>
                  <a:lnTo>
                    <a:pt x="606323" y="37884"/>
                  </a:lnTo>
                  <a:lnTo>
                    <a:pt x="618947" y="37884"/>
                  </a:lnTo>
                  <a:lnTo>
                    <a:pt x="618947" y="25247"/>
                  </a:lnTo>
                  <a:lnTo>
                    <a:pt x="606323" y="25247"/>
                  </a:lnTo>
                  <a:lnTo>
                    <a:pt x="593699" y="25247"/>
                  </a:lnTo>
                  <a:lnTo>
                    <a:pt x="593699" y="12636"/>
                  </a:lnTo>
                  <a:lnTo>
                    <a:pt x="606323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152400" y="4499514"/>
            <a:ext cx="89979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</a:t>
            </a:r>
            <a:r>
              <a:rPr sz="750" b="1" spc="-10" dirty="0"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31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28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60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1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14.69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4" name="object 34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68052" y="767626"/>
            <a:ext cx="5715000" cy="4446270"/>
          </a:xfrm>
          <a:prstGeom prst="rect">
            <a:avLst/>
          </a:prstGeom>
        </p:spPr>
      </p:pic>
      <p:sp>
        <p:nvSpPr>
          <p:cNvPr id="35" name="object 35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94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45AB0DD6-EF50-A0A7-CED2-845034BC0400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34881605"/>
              </p:ext>
            </p:extLst>
          </p:nvPr>
        </p:nvGraphicFramePr>
        <p:xfrm>
          <a:off x="729730" y="5436153"/>
          <a:ext cx="872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609600" progId="Excel.Sheet.12">
                  <p:embed/>
                </p:oleObj>
              </mc:Choice>
              <mc:Fallback>
                <p:oleObj name="Worksheet" r:id="rId4" imgW="87249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45AB0DD6-EF50-A0A7-CED2-845034BC04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29730" y="5436153"/>
                        <a:ext cx="87249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739C4FC4-CFC6-6927-917C-8038FF27E57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408057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2951" y="997597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5898515" y="890714"/>
            <a:ext cx="3585210" cy="1174681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80">
              <a:lnSpc>
                <a:spcPts val="1350"/>
              </a:lnSpc>
              <a:spcBef>
                <a:spcPts val="220"/>
              </a:spcBef>
            </a:pPr>
            <a:r>
              <a:rPr sz="1200" b="1" spc="65" dirty="0">
                <a:latin typeface="Arial"/>
                <a:cs typeface="Arial"/>
              </a:rPr>
              <a:t>KINSLEY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2-</a:t>
            </a:r>
            <a:r>
              <a:rPr sz="1200" b="1" spc="70" dirty="0">
                <a:latin typeface="Arial"/>
                <a:cs typeface="Arial"/>
              </a:rPr>
              <a:t>PIECE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MARBLE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DESK </a:t>
            </a:r>
            <a:r>
              <a:rPr sz="1200" b="1" spc="-25" dirty="0">
                <a:latin typeface="Arial"/>
                <a:cs typeface="Arial"/>
              </a:rPr>
              <a:t>SET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320"/>
              </a:lnSpc>
            </a:pPr>
            <a:r>
              <a:rPr sz="1200" b="1" spc="70" dirty="0">
                <a:latin typeface="Arial"/>
                <a:cs typeface="Arial"/>
              </a:rPr>
              <a:t>(MARBLE</a:t>
            </a:r>
            <a:r>
              <a:rPr sz="1200" b="1" spc="90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TOP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170" dirty="0">
                <a:latin typeface="Arial"/>
                <a:cs typeface="Arial"/>
              </a:rPr>
              <a:t>&amp;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60" dirty="0">
                <a:latin typeface="Arial"/>
                <a:cs typeface="Arial"/>
              </a:rPr>
              <a:t>DESK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70" dirty="0">
                <a:latin typeface="Arial"/>
                <a:cs typeface="Arial"/>
              </a:rPr>
              <a:t>CHAIR)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28575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Up the style of your home office with the Kinsley marble top desk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office chair! This set is built for style as well as function with a </a:t>
            </a:r>
            <a:r>
              <a:rPr sz="750" spc="-10" dirty="0">
                <a:latin typeface="Raleway"/>
                <a:cs typeface="Raleway"/>
              </a:rPr>
              <a:t>kidney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shaped white marble top desk that will impress everyone. </a:t>
            </a:r>
            <a:r>
              <a:rPr sz="750" spc="-10" dirty="0">
                <a:latin typeface="Raleway"/>
                <a:cs typeface="Raleway"/>
              </a:rPr>
              <a:t>Exuding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modern style, the Kinsley features canted legs the </a:t>
            </a:r>
            <a:r>
              <a:rPr sz="750" spc="-10" dirty="0">
                <a:latin typeface="Raleway"/>
                <a:cs typeface="Raleway"/>
              </a:rPr>
              <a:t>perfectly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complement the mid-century swivel-tilt chair that completes the </a:t>
            </a:r>
            <a:r>
              <a:rPr sz="750" spc="-20" dirty="0">
                <a:latin typeface="Raleway"/>
                <a:cs typeface="Raleway"/>
              </a:rPr>
              <a:t>set.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Enjoy your desk while you are working away with </a:t>
            </a:r>
            <a:r>
              <a:rPr sz="750" spc="-10" dirty="0">
                <a:latin typeface="Raleway"/>
                <a:cs typeface="Raleway"/>
              </a:rPr>
              <a:t>Kinsley!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515" y="2740596"/>
            <a:ext cx="276987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1275">
              <a:lnSpc>
                <a:spcPct val="100000"/>
              </a:lnSpc>
              <a:spcBef>
                <a:spcPts val="100"/>
              </a:spcBef>
            </a:pPr>
            <a:r>
              <a:rPr sz="750" dirty="0">
                <a:latin typeface="Raleway"/>
                <a:cs typeface="Raleway"/>
              </a:rPr>
              <a:t>Desk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constructed of white marble veneer top in kidney </a:t>
            </a:r>
            <a:r>
              <a:rPr sz="750" spc="-10" dirty="0">
                <a:latin typeface="Raleway"/>
                <a:cs typeface="Raleway"/>
              </a:rPr>
              <a:t>shape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canted ebony iron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  <a:p>
            <a:pPr marL="12700" marR="826769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Desk chair upholstered in grey tweed </a:t>
            </a:r>
            <a:r>
              <a:rPr sz="750" spc="-10" dirty="0">
                <a:latin typeface="Raleway"/>
                <a:cs typeface="Raleway"/>
              </a:rPr>
              <a:t>fabric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18 mm desk top </a:t>
            </a:r>
            <a:r>
              <a:rPr sz="750" spc="-10" dirty="0">
                <a:latin typeface="Raleway"/>
                <a:cs typeface="Raleway"/>
              </a:rPr>
              <a:t>thickness</a:t>
            </a:r>
            <a:endParaRPr sz="75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Swivel-tilt chair features 360-degree swivel with heavy-</a:t>
            </a:r>
            <a:r>
              <a:rPr sz="750" spc="-20" dirty="0">
                <a:latin typeface="Raleway"/>
                <a:cs typeface="Raleway"/>
              </a:rPr>
              <a:t>duty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five-leg base and smooth-rolling casters for great stability </a:t>
            </a:r>
            <a:r>
              <a:rPr sz="750" spc="-25" dirty="0">
                <a:latin typeface="Raleway"/>
                <a:cs typeface="Raleway"/>
              </a:rPr>
              <a:t>and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mobility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176645" y="279467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2327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13757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76645" y="325187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60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20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60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3856926"/>
            <a:ext cx="931544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Stock: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25" dirty="0">
                <a:latin typeface="Raleway"/>
                <a:cs typeface="Raleway"/>
              </a:rPr>
              <a:t>N/A</a:t>
            </a:r>
            <a:endParaRPr sz="750" dirty="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907614" y="4214742"/>
            <a:ext cx="727710" cy="727710"/>
            <a:chOff x="5907614" y="4214742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5911215" y="4218343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58433" y="426556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596"/>
                  </a:moveTo>
                  <a:lnTo>
                    <a:pt x="47205" y="23596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58991" y="35394"/>
                  </a:lnTo>
                  <a:lnTo>
                    <a:pt x="58991" y="23596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23596"/>
                  </a:move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36054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23596"/>
                  </a:move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close/>
                </a:path>
                <a:path w="626109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289158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78345" y="11811"/>
                  </a:lnTo>
                  <a:lnTo>
                    <a:pt x="566547" y="11811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31276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70231" y="4342276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8433" y="4348175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298" y="23609"/>
                  </a:lnTo>
                  <a:lnTo>
                    <a:pt x="460298" y="11811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3717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58433" y="439539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70232" y="443080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85" y="35407"/>
                  </a:lnTo>
                  <a:lnTo>
                    <a:pt x="11785" y="23609"/>
                  </a:lnTo>
                  <a:close/>
                </a:path>
                <a:path w="614045" h="35560">
                  <a:moveTo>
                    <a:pt x="11785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85" y="11798"/>
                  </a:lnTo>
                  <a:lnTo>
                    <a:pt x="11785" y="0"/>
                  </a:lnTo>
                  <a:close/>
                </a:path>
                <a:path w="614045" h="35560">
                  <a:moveTo>
                    <a:pt x="23596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614045" h="35560">
                  <a:moveTo>
                    <a:pt x="47193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09"/>
                  </a:lnTo>
                  <a:close/>
                </a:path>
                <a:path w="614045" h="35560">
                  <a:moveTo>
                    <a:pt x="47193" y="0"/>
                  </a:move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47218" y="0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35560">
                  <a:moveTo>
                    <a:pt x="106210" y="0"/>
                  </a:moveTo>
                  <a:lnTo>
                    <a:pt x="94424" y="0"/>
                  </a:lnTo>
                  <a:lnTo>
                    <a:pt x="82626" y="0"/>
                  </a:lnTo>
                  <a:lnTo>
                    <a:pt x="82626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lnTo>
                    <a:pt x="106210" y="0"/>
                  </a:lnTo>
                  <a:close/>
                </a:path>
                <a:path w="614045" h="35560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14045" h="35560">
                  <a:moveTo>
                    <a:pt x="118021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14045" h="35560">
                  <a:moveTo>
                    <a:pt x="129832" y="11798"/>
                  </a:move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29832" y="11798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35560">
                  <a:moveTo>
                    <a:pt x="188849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lnTo>
                    <a:pt x="188849" y="0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35560">
                  <a:moveTo>
                    <a:pt x="247865" y="23609"/>
                  </a:moveTo>
                  <a:lnTo>
                    <a:pt x="236067" y="23609"/>
                  </a:lnTo>
                  <a:lnTo>
                    <a:pt x="236067" y="35407"/>
                  </a:lnTo>
                  <a:lnTo>
                    <a:pt x="247865" y="35407"/>
                  </a:lnTo>
                  <a:lnTo>
                    <a:pt x="247865" y="23609"/>
                  </a:lnTo>
                  <a:close/>
                </a:path>
                <a:path w="614045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35560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295059" y="11798"/>
                  </a:move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59" y="23596"/>
                  </a:lnTo>
                  <a:lnTo>
                    <a:pt x="295059" y="11798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76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lnTo>
                    <a:pt x="354076" y="0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01294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35560">
                  <a:moveTo>
                    <a:pt x="507517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17" y="11798"/>
                  </a:lnTo>
                  <a:lnTo>
                    <a:pt x="507517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14045" h="35560">
                  <a:moveTo>
                    <a:pt x="613752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01967" y="11798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45441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22"/>
                  </a:moveTo>
                  <a:lnTo>
                    <a:pt x="0" y="23622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22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22"/>
                  </a:moveTo>
                  <a:lnTo>
                    <a:pt x="23596" y="23622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22"/>
                  </a:lnTo>
                  <a:close/>
                </a:path>
                <a:path w="626109" h="47625">
                  <a:moveTo>
                    <a:pt x="58991" y="23622"/>
                  </a:moveTo>
                  <a:lnTo>
                    <a:pt x="47205" y="23622"/>
                  </a:lnTo>
                  <a:lnTo>
                    <a:pt x="35407" y="23622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22"/>
                  </a:lnTo>
                  <a:close/>
                </a:path>
                <a:path w="626109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09" h="47625">
                  <a:moveTo>
                    <a:pt x="94411" y="23622"/>
                  </a:moveTo>
                  <a:lnTo>
                    <a:pt x="82613" y="23622"/>
                  </a:lnTo>
                  <a:lnTo>
                    <a:pt x="70815" y="23622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22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29819" y="23622"/>
                  </a:moveTo>
                  <a:lnTo>
                    <a:pt x="118021" y="23622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22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53416" y="23622"/>
                  </a:moveTo>
                  <a:lnTo>
                    <a:pt x="141630" y="23622"/>
                  </a:lnTo>
                  <a:lnTo>
                    <a:pt x="129832" y="23622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22"/>
                  </a:lnTo>
                  <a:close/>
                </a:path>
                <a:path w="626109" h="47625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811"/>
                  </a:lnTo>
                  <a:close/>
                </a:path>
                <a:path w="626109" h="47625">
                  <a:moveTo>
                    <a:pt x="165239" y="23622"/>
                  </a:moveTo>
                  <a:lnTo>
                    <a:pt x="153441" y="23622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22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23622"/>
                  </a:moveTo>
                  <a:lnTo>
                    <a:pt x="177038" y="23622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close/>
                </a:path>
                <a:path w="626109" h="47625">
                  <a:moveTo>
                    <a:pt x="212432" y="23622"/>
                  </a:moveTo>
                  <a:lnTo>
                    <a:pt x="200647" y="23622"/>
                  </a:lnTo>
                  <a:lnTo>
                    <a:pt x="188849" y="23622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22"/>
                  </a:lnTo>
                  <a:close/>
                </a:path>
                <a:path w="626109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811"/>
                  </a:lnTo>
                  <a:close/>
                </a:path>
                <a:path w="626109" h="47625">
                  <a:moveTo>
                    <a:pt x="247840" y="23622"/>
                  </a:moveTo>
                  <a:lnTo>
                    <a:pt x="236054" y="23622"/>
                  </a:lnTo>
                  <a:lnTo>
                    <a:pt x="224256" y="23622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22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71449" y="23622"/>
                  </a:moveTo>
                  <a:lnTo>
                    <a:pt x="259664" y="23622"/>
                  </a:lnTo>
                  <a:lnTo>
                    <a:pt x="247865" y="23622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22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23622"/>
                  </a:moveTo>
                  <a:lnTo>
                    <a:pt x="295071" y="23622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22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68" y="47205"/>
                  </a:lnTo>
                  <a:lnTo>
                    <a:pt x="318668" y="35407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54088" y="23622"/>
                  </a:moveTo>
                  <a:lnTo>
                    <a:pt x="342290" y="23622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22"/>
                  </a:lnTo>
                  <a:close/>
                </a:path>
                <a:path w="626109" h="47625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811"/>
                  </a:lnTo>
                  <a:close/>
                </a:path>
                <a:path w="626109" h="47625">
                  <a:moveTo>
                    <a:pt x="365874" y="35407"/>
                  </a:move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close/>
                </a:path>
                <a:path w="626109" h="47625">
                  <a:moveTo>
                    <a:pt x="377685" y="23622"/>
                  </a:moveTo>
                  <a:lnTo>
                    <a:pt x="365899" y="23622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22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23622"/>
                  </a:moveTo>
                  <a:lnTo>
                    <a:pt x="401307" y="23622"/>
                  </a:lnTo>
                  <a:lnTo>
                    <a:pt x="389509" y="23622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22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48513" y="23622"/>
                  </a:moveTo>
                  <a:lnTo>
                    <a:pt x="436714" y="23622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22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519315" y="23622"/>
                  </a:moveTo>
                  <a:lnTo>
                    <a:pt x="507530" y="23622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22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22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590143" y="23622"/>
                  </a:moveTo>
                  <a:lnTo>
                    <a:pt x="578345" y="23622"/>
                  </a:lnTo>
                  <a:lnTo>
                    <a:pt x="566547" y="23622"/>
                  </a:lnTo>
                  <a:lnTo>
                    <a:pt x="554748" y="23622"/>
                  </a:lnTo>
                  <a:lnTo>
                    <a:pt x="542950" y="23622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22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13765" y="23622"/>
                  </a:moveTo>
                  <a:lnTo>
                    <a:pt x="601967" y="23622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22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48981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811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811"/>
                  </a:moveTo>
                  <a:lnTo>
                    <a:pt x="106222" y="11811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811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811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811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811"/>
                  </a:lnTo>
                  <a:close/>
                </a:path>
                <a:path w="626109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811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811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811"/>
                  </a:lnTo>
                  <a:close/>
                </a:path>
                <a:path w="626109" h="47625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811"/>
                  </a:moveTo>
                  <a:lnTo>
                    <a:pt x="448513" y="11811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811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811"/>
                  </a:lnTo>
                  <a:close/>
                </a:path>
                <a:path w="626109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811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811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811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525225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22"/>
                  </a:lnTo>
                  <a:lnTo>
                    <a:pt x="23583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22"/>
                  </a:lnTo>
                  <a:lnTo>
                    <a:pt x="58991" y="11811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14045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18008" y="23622"/>
                  </a:lnTo>
                  <a:lnTo>
                    <a:pt x="118008" y="11811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14045" h="35560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22"/>
                  </a:lnTo>
                  <a:lnTo>
                    <a:pt x="141630" y="23622"/>
                  </a:lnTo>
                  <a:lnTo>
                    <a:pt x="141630" y="11811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14045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22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47865" y="11811"/>
                  </a:lnTo>
                  <a:lnTo>
                    <a:pt x="247865" y="23622"/>
                  </a:lnTo>
                  <a:lnTo>
                    <a:pt x="259664" y="23622"/>
                  </a:lnTo>
                  <a:lnTo>
                    <a:pt x="271449" y="23622"/>
                  </a:lnTo>
                  <a:lnTo>
                    <a:pt x="271449" y="11811"/>
                  </a:lnTo>
                  <a:close/>
                </a:path>
                <a:path w="614045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14045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22"/>
                  </a:lnTo>
                  <a:lnTo>
                    <a:pt x="342277" y="23622"/>
                  </a:lnTo>
                  <a:lnTo>
                    <a:pt x="342277" y="11811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22"/>
                  </a:lnTo>
                  <a:lnTo>
                    <a:pt x="377685" y="23622"/>
                  </a:lnTo>
                  <a:lnTo>
                    <a:pt x="377685" y="11811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22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13092" y="23622"/>
                  </a:lnTo>
                  <a:lnTo>
                    <a:pt x="413092" y="11811"/>
                  </a:lnTo>
                  <a:close/>
                </a:path>
                <a:path w="614045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22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22"/>
                  </a:lnTo>
                  <a:lnTo>
                    <a:pt x="436702" y="23622"/>
                  </a:lnTo>
                  <a:lnTo>
                    <a:pt x="436702" y="11811"/>
                  </a:lnTo>
                  <a:close/>
                </a:path>
                <a:path w="614045" h="35560">
                  <a:moveTo>
                    <a:pt x="460298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22"/>
                  </a:lnTo>
                  <a:lnTo>
                    <a:pt x="448513" y="23622"/>
                  </a:lnTo>
                  <a:lnTo>
                    <a:pt x="460298" y="23622"/>
                  </a:lnTo>
                  <a:lnTo>
                    <a:pt x="460298" y="11811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22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07530" y="11811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26" y="23622"/>
                  </a:lnTo>
                  <a:lnTo>
                    <a:pt x="531126" y="11811"/>
                  </a:lnTo>
                  <a:close/>
                </a:path>
                <a:path w="614045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54883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07"/>
                  </a:move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close/>
                </a:path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58433" y="4584242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60785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64325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66686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14045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14045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47625">
                  <a:moveTo>
                    <a:pt x="342277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14045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47625">
                  <a:moveTo>
                    <a:pt x="401307" y="35407"/>
                  </a:move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13105" y="47205"/>
                  </a:lnTo>
                  <a:lnTo>
                    <a:pt x="424903" y="47205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24916" y="47205"/>
                  </a:lnTo>
                  <a:lnTo>
                    <a:pt x="436702" y="47205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48513" y="35407"/>
                  </a:moveTo>
                  <a:lnTo>
                    <a:pt x="436714" y="35407"/>
                  </a:lnTo>
                  <a:lnTo>
                    <a:pt x="436714" y="47205"/>
                  </a:lnTo>
                  <a:lnTo>
                    <a:pt x="448513" y="47205"/>
                  </a:lnTo>
                  <a:lnTo>
                    <a:pt x="448513" y="35407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70227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70815" y="35407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90143" y="23609"/>
                  </a:move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737684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49" y="23609"/>
                  </a:lnTo>
                  <a:lnTo>
                    <a:pt x="271449" y="11811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2610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35560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09" h="35560">
                  <a:moveTo>
                    <a:pt x="590143" y="11811"/>
                  </a:moveTo>
                  <a:lnTo>
                    <a:pt x="578345" y="11811"/>
                  </a:lnTo>
                  <a:lnTo>
                    <a:pt x="578345" y="23609"/>
                  </a:lnTo>
                  <a:lnTo>
                    <a:pt x="590143" y="23609"/>
                  </a:lnTo>
                  <a:lnTo>
                    <a:pt x="590143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70232" y="476129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35407" y="23609"/>
                  </a:move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35407" y="23609"/>
                  </a:lnTo>
                  <a:close/>
                </a:path>
                <a:path w="614045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35560">
                  <a:moveTo>
                    <a:pt x="106210" y="23609"/>
                  </a:moveTo>
                  <a:lnTo>
                    <a:pt x="94424" y="23609"/>
                  </a:lnTo>
                  <a:lnTo>
                    <a:pt x="82626" y="23609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106210" y="35407"/>
                  </a:lnTo>
                  <a:lnTo>
                    <a:pt x="106210" y="23609"/>
                  </a:lnTo>
                  <a:close/>
                </a:path>
                <a:path w="614045" h="35560">
                  <a:moveTo>
                    <a:pt x="106210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35560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35560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614045" h="35560">
                  <a:moveTo>
                    <a:pt x="165227" y="23609"/>
                  </a:moveTo>
                  <a:lnTo>
                    <a:pt x="153441" y="23609"/>
                  </a:lnTo>
                  <a:lnTo>
                    <a:pt x="141643" y="23609"/>
                  </a:lnTo>
                  <a:lnTo>
                    <a:pt x="141643" y="35407"/>
                  </a:lnTo>
                  <a:lnTo>
                    <a:pt x="153441" y="35407"/>
                  </a:lnTo>
                  <a:lnTo>
                    <a:pt x="165227" y="35407"/>
                  </a:lnTo>
                  <a:lnTo>
                    <a:pt x="165227" y="23609"/>
                  </a:lnTo>
                  <a:close/>
                </a:path>
                <a:path w="614045" h="35560">
                  <a:moveTo>
                    <a:pt x="165227" y="11798"/>
                  </a:moveTo>
                  <a:lnTo>
                    <a:pt x="153441" y="11798"/>
                  </a:lnTo>
                  <a:lnTo>
                    <a:pt x="141643" y="11798"/>
                  </a:lnTo>
                  <a:lnTo>
                    <a:pt x="141643" y="23596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close/>
                </a:path>
                <a:path w="614045" h="35560">
                  <a:moveTo>
                    <a:pt x="188849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09"/>
                  </a:lnTo>
                  <a:close/>
                </a:path>
                <a:path w="614045" h="35560">
                  <a:moveTo>
                    <a:pt x="188849" y="11798"/>
                  </a:moveTo>
                  <a:lnTo>
                    <a:pt x="177050" y="11798"/>
                  </a:lnTo>
                  <a:lnTo>
                    <a:pt x="177050" y="23596"/>
                  </a:lnTo>
                  <a:lnTo>
                    <a:pt x="188849" y="23596"/>
                  </a:lnTo>
                  <a:lnTo>
                    <a:pt x="188849" y="11798"/>
                  </a:lnTo>
                  <a:close/>
                </a:path>
                <a:path w="614045" h="35560">
                  <a:moveTo>
                    <a:pt x="212445" y="23609"/>
                  </a:moveTo>
                  <a:lnTo>
                    <a:pt x="200660" y="23609"/>
                  </a:lnTo>
                  <a:lnTo>
                    <a:pt x="200660" y="35407"/>
                  </a:lnTo>
                  <a:lnTo>
                    <a:pt x="212445" y="35407"/>
                  </a:lnTo>
                  <a:lnTo>
                    <a:pt x="212445" y="23609"/>
                  </a:lnTo>
                  <a:close/>
                </a:path>
                <a:path w="614045" h="35560">
                  <a:moveTo>
                    <a:pt x="212445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45" y="23596"/>
                  </a:lnTo>
                  <a:lnTo>
                    <a:pt x="212445" y="11798"/>
                  </a:lnTo>
                  <a:close/>
                </a:path>
                <a:path w="614045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614045" h="35560">
                  <a:moveTo>
                    <a:pt x="236042" y="11798"/>
                  </a:moveTo>
                  <a:lnTo>
                    <a:pt x="224256" y="11798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close/>
                </a:path>
                <a:path w="614045" h="35560">
                  <a:moveTo>
                    <a:pt x="247865" y="11798"/>
                  </a:move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close/>
                </a:path>
                <a:path w="614045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76" y="11798"/>
                  </a:lnTo>
                  <a:lnTo>
                    <a:pt x="259676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35560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35560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35560">
                  <a:moveTo>
                    <a:pt x="401294" y="0"/>
                  </a:moveTo>
                  <a:lnTo>
                    <a:pt x="389509" y="0"/>
                  </a:lnTo>
                  <a:lnTo>
                    <a:pt x="377710" y="0"/>
                  </a:lnTo>
                  <a:lnTo>
                    <a:pt x="377710" y="11798"/>
                  </a:lnTo>
                  <a:lnTo>
                    <a:pt x="377710" y="23596"/>
                  </a:lnTo>
                  <a:lnTo>
                    <a:pt x="389509" y="23596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14045" h="35560">
                  <a:moveTo>
                    <a:pt x="436714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36714" y="11798"/>
                  </a:lnTo>
                  <a:close/>
                </a:path>
                <a:path w="614045" h="35560">
                  <a:moveTo>
                    <a:pt x="448500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25" y="23609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60311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14045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09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83933" y="11798"/>
                  </a:move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11798"/>
                  </a:lnTo>
                  <a:close/>
                </a:path>
                <a:path w="614045" h="35560">
                  <a:moveTo>
                    <a:pt x="507517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17" y="35407"/>
                  </a:lnTo>
                  <a:lnTo>
                    <a:pt x="507517" y="23609"/>
                  </a:lnTo>
                  <a:close/>
                </a:path>
                <a:path w="614045" h="35560">
                  <a:moveTo>
                    <a:pt x="507517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17" y="23596"/>
                  </a:lnTo>
                  <a:lnTo>
                    <a:pt x="507517" y="11798"/>
                  </a:lnTo>
                  <a:close/>
                </a:path>
                <a:path w="614045" h="35560">
                  <a:moveTo>
                    <a:pt x="519328" y="23609"/>
                  </a:moveTo>
                  <a:lnTo>
                    <a:pt x="507542" y="23609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31152" y="23609"/>
                  </a:lnTo>
                  <a:lnTo>
                    <a:pt x="531152" y="35407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14045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35560">
                  <a:moveTo>
                    <a:pt x="601967" y="23609"/>
                  </a:moveTo>
                  <a:lnTo>
                    <a:pt x="590169" y="23609"/>
                  </a:lnTo>
                  <a:lnTo>
                    <a:pt x="590169" y="35407"/>
                  </a:lnTo>
                  <a:lnTo>
                    <a:pt x="601967" y="35407"/>
                  </a:lnTo>
                  <a:lnTo>
                    <a:pt x="601967" y="23609"/>
                  </a:lnTo>
                  <a:close/>
                </a:path>
                <a:path w="614045" h="35560">
                  <a:moveTo>
                    <a:pt x="601967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0"/>
                  </a:lnTo>
                  <a:close/>
                </a:path>
                <a:path w="614045" h="35560">
                  <a:moveTo>
                    <a:pt x="613752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58433" y="478490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35407"/>
                  </a:moveTo>
                  <a:lnTo>
                    <a:pt x="259664" y="35407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71449" y="47205"/>
                  </a:lnTo>
                  <a:lnTo>
                    <a:pt x="271449" y="35407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77" y="47205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82031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35560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35560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843919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47625">
                  <a:moveTo>
                    <a:pt x="118008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41630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30" y="47205"/>
                  </a:lnTo>
                  <a:lnTo>
                    <a:pt x="141630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47625">
                  <a:moveTo>
                    <a:pt x="247840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40" y="47205"/>
                  </a:lnTo>
                  <a:lnTo>
                    <a:pt x="247840" y="35407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64" y="47205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54088" y="47205"/>
                  </a:lnTo>
                  <a:lnTo>
                    <a:pt x="365874" y="47205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35407"/>
                  </a:moveTo>
                  <a:lnTo>
                    <a:pt x="365899" y="35407"/>
                  </a:lnTo>
                  <a:lnTo>
                    <a:pt x="365899" y="47205"/>
                  </a:lnTo>
                  <a:lnTo>
                    <a:pt x="377685" y="47205"/>
                  </a:lnTo>
                  <a:lnTo>
                    <a:pt x="377685" y="35407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66547" y="11798"/>
                  </a:move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347942" y="4879327"/>
              <a:ext cx="224790" cy="12065"/>
            </a:xfrm>
            <a:custGeom>
              <a:avLst/>
              <a:gdLst/>
              <a:ahLst/>
              <a:cxnLst/>
              <a:rect l="l" t="t" r="r" b="b"/>
              <a:pathLst>
                <a:path w="224790" h="12064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224790" h="12064">
                  <a:moveTo>
                    <a:pt x="82600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00" y="11798"/>
                  </a:lnTo>
                  <a:lnTo>
                    <a:pt x="82600" y="0"/>
                  </a:lnTo>
                  <a:close/>
                </a:path>
                <a:path w="224790" h="12064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224790" h="12064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224790" h="12064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224790" h="12064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224790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83725" y="7521575"/>
            <a:ext cx="57467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9685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9685">
                <a:lnSpc>
                  <a:spcPct val="100000"/>
                </a:lnSpc>
                <a:spcBef>
                  <a:spcPts val="45"/>
                </a:spcBef>
              </a:pPr>
              <a:t>95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EAD0B24F-E57A-40FA-BD6B-D54F3F586FE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9054548"/>
              </p:ext>
            </p:extLst>
          </p:nvPr>
        </p:nvGraphicFramePr>
        <p:xfrm>
          <a:off x="32951" y="5512447"/>
          <a:ext cx="8172450" cy="204608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724900" imgH="2184400" progId="Excel.Sheet.12">
                  <p:embed/>
                </p:oleObj>
              </mc:Choice>
              <mc:Fallback>
                <p:oleObj name="Worksheet" r:id="rId4" imgW="8724900" imgH="21844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EAD0B24F-E57A-40FA-BD6B-D54F3F586F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2951" y="5512447"/>
                        <a:ext cx="8172450" cy="204608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D2E10247-64A8-C228-04D1-1A713DF6210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895111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7150" y="963930"/>
            <a:ext cx="5715000" cy="444627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3450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5736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6879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898515" y="890714"/>
            <a:ext cx="3176270" cy="23365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latin typeface="Arial"/>
                <a:cs typeface="Arial"/>
              </a:rPr>
              <a:t>STOMP</a:t>
            </a:r>
            <a:r>
              <a:rPr sz="1200" b="1" spc="95" dirty="0">
                <a:latin typeface="Arial"/>
                <a:cs typeface="Arial"/>
              </a:rPr>
              <a:t> ROUND </a:t>
            </a:r>
            <a:r>
              <a:rPr sz="1200" b="1" spc="85" dirty="0">
                <a:latin typeface="Arial"/>
                <a:cs typeface="Arial"/>
              </a:rPr>
              <a:t>END</a:t>
            </a:r>
            <a:r>
              <a:rPr sz="1200" b="1" spc="10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TABLE,</a:t>
            </a:r>
            <a:r>
              <a:rPr sz="1200" b="1" spc="95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NICKEL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ST200EN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With a brushed metal veneer and textured multi-sided frame, the </a:t>
            </a:r>
            <a:r>
              <a:rPr sz="750" spc="-10" dirty="0">
                <a:latin typeface="Raleway"/>
                <a:cs typeface="Raleway"/>
              </a:rPr>
              <a:t>Steve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Silver Co. Stomp Round End Table provides a clean and modern </a:t>
            </a:r>
            <a:r>
              <a:rPr sz="750" spc="-10" dirty="0">
                <a:latin typeface="Raleway"/>
                <a:cs typeface="Raleway"/>
              </a:rPr>
              <a:t>look.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metallic is a neutral color, allowing this table to blend </a:t>
            </a:r>
            <a:r>
              <a:rPr sz="750" spc="-10" dirty="0">
                <a:latin typeface="Raleway"/>
                <a:cs typeface="Raleway"/>
              </a:rPr>
              <a:t>seamlessly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into any existing décor. The multi-faceted sides center this </a:t>
            </a:r>
            <a:r>
              <a:rPr sz="750" spc="-10" dirty="0">
                <a:latin typeface="Raleway"/>
                <a:cs typeface="Raleway"/>
              </a:rPr>
              <a:t>piece,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providing the perfect surface for a vase of flowers, framed photo, </a:t>
            </a:r>
            <a:r>
              <a:rPr sz="750" spc="-25" dirty="0">
                <a:latin typeface="Raleway"/>
                <a:cs typeface="Raleway"/>
              </a:rPr>
              <a:t>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other art piece. Lend some weight to your living room or home </a:t>
            </a:r>
            <a:r>
              <a:rPr sz="750" spc="-10" dirty="0">
                <a:latin typeface="Raleway"/>
                <a:cs typeface="Raleway"/>
              </a:rPr>
              <a:t>office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this unique </a:t>
            </a:r>
            <a:r>
              <a:rPr sz="750" spc="-10" dirty="0">
                <a:latin typeface="Raleway"/>
                <a:cs typeface="Raleway"/>
              </a:rPr>
              <a:t>piece.</a:t>
            </a:r>
            <a:endParaRPr sz="750" dirty="0">
              <a:latin typeface="Raleway"/>
              <a:cs typeface="Raleway"/>
            </a:endParaRPr>
          </a:p>
          <a:p>
            <a:pPr marL="393700" marR="1680210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Crafted of iron and </a:t>
            </a:r>
            <a:r>
              <a:rPr sz="750" spc="-10" dirty="0">
                <a:latin typeface="Raleway"/>
                <a:cs typeface="Raleway"/>
              </a:rPr>
              <a:t>stone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Durable iron </a:t>
            </a:r>
            <a:r>
              <a:rPr sz="750" spc="-20" dirty="0">
                <a:latin typeface="Raleway"/>
                <a:cs typeface="Raleway"/>
              </a:rPr>
              <a:t>base</a:t>
            </a:r>
            <a:endParaRPr sz="750" dirty="0">
              <a:latin typeface="Raleway"/>
              <a:cs typeface="Raleway"/>
            </a:endParaRPr>
          </a:p>
          <a:p>
            <a:pPr marL="393700" marR="1374775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In your choice of available </a:t>
            </a:r>
            <a:r>
              <a:rPr sz="750" spc="-10" dirty="0">
                <a:latin typeface="Raleway"/>
                <a:cs typeface="Raleway"/>
              </a:rPr>
              <a:t>color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Drum style </a:t>
            </a:r>
            <a:r>
              <a:rPr sz="750" spc="-10" dirty="0">
                <a:latin typeface="Raleway"/>
                <a:cs typeface="Raleway"/>
              </a:rPr>
              <a:t>shape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$55.00</a:t>
            </a:r>
            <a:endParaRPr sz="750" dirty="0">
              <a:latin typeface="Raleway"/>
              <a:cs typeface="Raleway"/>
            </a:endParaRPr>
          </a:p>
          <a:p>
            <a:pPr marL="12700">
              <a:lnSpc>
                <a:spcPts val="1060"/>
              </a:lnSpc>
              <a:tabLst>
                <a:tab pos="1587500" algn="l"/>
              </a:tabLst>
            </a:pPr>
            <a:r>
              <a:rPr sz="900" spc="-10" dirty="0">
                <a:latin typeface="Raleway"/>
                <a:cs typeface="Raleway"/>
              </a:rPr>
              <a:t>Weight</a:t>
            </a:r>
            <a:r>
              <a:rPr sz="900" dirty="0">
                <a:latin typeface="Raleway"/>
                <a:cs typeface="Raleway"/>
              </a:rPr>
              <a:t>	20.5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 dirty="0">
              <a:latin typeface="Raleway"/>
              <a:cs typeface="Ralewa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5907614" y="3359702"/>
            <a:ext cx="727710" cy="727710"/>
            <a:chOff x="5907614" y="3359702"/>
            <a:chExt cx="727710" cy="727710"/>
          </a:xfrm>
        </p:grpSpPr>
        <p:sp>
          <p:nvSpPr>
            <p:cNvPr id="12" name="object 12"/>
            <p:cNvSpPr/>
            <p:nvPr/>
          </p:nvSpPr>
          <p:spPr>
            <a:xfrm>
              <a:off x="5911215" y="3363302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961735" y="3413823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51587" y="25260"/>
                  </a:move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290537" y="12636"/>
                  </a:moveTo>
                  <a:lnTo>
                    <a:pt x="27790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close/>
                </a:path>
                <a:path w="619125" h="38100">
                  <a:moveTo>
                    <a:pt x="328434" y="12636"/>
                  </a:moveTo>
                  <a:lnTo>
                    <a:pt x="315798" y="12636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close/>
                </a:path>
                <a:path w="619125" h="38100">
                  <a:moveTo>
                    <a:pt x="353695" y="12636"/>
                  </a:moveTo>
                  <a:lnTo>
                    <a:pt x="341058" y="12636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38100">
                  <a:moveTo>
                    <a:pt x="416852" y="0"/>
                  </a:moveTo>
                  <a:lnTo>
                    <a:pt x="416852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80009" y="1263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961735" y="34390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202120" y="25260"/>
                  </a:move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02120" y="2526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896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66318" y="12636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429488" y="12636"/>
                  </a:moveTo>
                  <a:lnTo>
                    <a:pt x="416852" y="12636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73"/>
                  </a:lnTo>
                  <a:lnTo>
                    <a:pt x="429488" y="12636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73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961735" y="347698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36"/>
                  </a:move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90537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41058" y="0"/>
                  </a:move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254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74372" y="3495935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3502240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909" y="12636"/>
                  </a:ln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202120" y="12636"/>
                  </a:move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113690" y="50533"/>
                  </a:lnTo>
                  <a:lnTo>
                    <a:pt x="113690" y="37896"/>
                  </a:lnTo>
                  <a:lnTo>
                    <a:pt x="101066" y="37896"/>
                  </a:lnTo>
                  <a:lnTo>
                    <a:pt x="101066" y="25273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20" y="25273"/>
                  </a:lnTo>
                  <a:lnTo>
                    <a:pt x="202120" y="12636"/>
                  </a:lnTo>
                  <a:close/>
                </a:path>
                <a:path w="619125" h="50800">
                  <a:moveTo>
                    <a:pt x="227380" y="12636"/>
                  </a:moveTo>
                  <a:lnTo>
                    <a:pt x="214744" y="12636"/>
                  </a:lnTo>
                  <a:lnTo>
                    <a:pt x="214744" y="25273"/>
                  </a:lnTo>
                  <a:lnTo>
                    <a:pt x="227380" y="25273"/>
                  </a:lnTo>
                  <a:lnTo>
                    <a:pt x="227380" y="1263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73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78955" y="0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80009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33" y="0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593674" y="12636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3540137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25260"/>
                  </a:move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38100">
                  <a:moveTo>
                    <a:pt x="113690" y="0"/>
                  </a:moveTo>
                  <a:lnTo>
                    <a:pt x="101053" y="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13690" y="0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51587" y="25273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341058" y="12636"/>
                  </a:moveTo>
                  <a:lnTo>
                    <a:pt x="328434" y="12636"/>
                  </a:lnTo>
                  <a:lnTo>
                    <a:pt x="328434" y="0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41058" y="37896"/>
                  </a:lnTo>
                  <a:lnTo>
                    <a:pt x="341058" y="25273"/>
                  </a:lnTo>
                  <a:lnTo>
                    <a:pt x="341058" y="12636"/>
                  </a:lnTo>
                  <a:close/>
                </a:path>
                <a:path w="619125" h="38100">
                  <a:moveTo>
                    <a:pt x="378955" y="25260"/>
                  </a:move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381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381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381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3565397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64223" y="37896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75793" y="25273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25273" y="25273"/>
                  </a:ln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12636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75806" y="50533"/>
                  </a:lnTo>
                  <a:lnTo>
                    <a:pt x="75806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303174" y="37896"/>
                  </a:moveTo>
                  <a:lnTo>
                    <a:pt x="290537" y="37896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189484" y="1263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68" y="50533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909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50533"/>
                  </a:lnTo>
                  <a:lnTo>
                    <a:pt x="303174" y="50533"/>
                  </a:lnTo>
                  <a:lnTo>
                    <a:pt x="303174" y="37896"/>
                  </a:lnTo>
                  <a:close/>
                </a:path>
                <a:path w="619125" h="50800">
                  <a:moveTo>
                    <a:pt x="366331" y="12636"/>
                  </a:moveTo>
                  <a:lnTo>
                    <a:pt x="366331" y="12636"/>
                  </a:lnTo>
                  <a:lnTo>
                    <a:pt x="303161" y="12636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34" y="50533"/>
                  </a:lnTo>
                  <a:lnTo>
                    <a:pt x="328434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31" y="25273"/>
                  </a:lnTo>
                  <a:lnTo>
                    <a:pt x="366331" y="12636"/>
                  </a:lnTo>
                  <a:close/>
                </a:path>
                <a:path w="619125" h="50800">
                  <a:moveTo>
                    <a:pt x="404215" y="12636"/>
                  </a:moveTo>
                  <a:lnTo>
                    <a:pt x="391579" y="12636"/>
                  </a:lnTo>
                  <a:lnTo>
                    <a:pt x="391579" y="25273"/>
                  </a:lnTo>
                  <a:lnTo>
                    <a:pt x="378955" y="25273"/>
                  </a:lnTo>
                  <a:lnTo>
                    <a:pt x="378955" y="37909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lnTo>
                    <a:pt x="404215" y="12636"/>
                  </a:lnTo>
                  <a:close/>
                </a:path>
                <a:path w="619125" h="50800">
                  <a:moveTo>
                    <a:pt x="505269" y="12636"/>
                  </a:moveTo>
                  <a:lnTo>
                    <a:pt x="492645" y="12636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54748" y="25273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505269" y="25273"/>
                  </a:lnTo>
                  <a:lnTo>
                    <a:pt x="505269" y="12636"/>
                  </a:lnTo>
                  <a:close/>
                </a:path>
                <a:path w="619125" h="50800">
                  <a:moveTo>
                    <a:pt x="517906" y="25273"/>
                  </a:move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close/>
                </a:path>
                <a:path w="619125" h="50800">
                  <a:moveTo>
                    <a:pt x="543166" y="25273"/>
                  </a:moveTo>
                  <a:lnTo>
                    <a:pt x="530542" y="25273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73"/>
                  </a:lnTo>
                  <a:close/>
                </a:path>
                <a:path w="619125" h="50800">
                  <a:moveTo>
                    <a:pt x="581063" y="12636"/>
                  </a:moveTo>
                  <a:lnTo>
                    <a:pt x="568426" y="12636"/>
                  </a:lnTo>
                  <a:lnTo>
                    <a:pt x="555802" y="12636"/>
                  </a:lnTo>
                  <a:lnTo>
                    <a:pt x="543166" y="12636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06310" y="25273"/>
                  </a:moveTo>
                  <a:lnTo>
                    <a:pt x="593699" y="25273"/>
                  </a:lnTo>
                  <a:lnTo>
                    <a:pt x="581063" y="25273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7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61735" y="360329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88430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25273" y="50546"/>
                  </a:lnTo>
                  <a:lnTo>
                    <a:pt x="37896" y="50546"/>
                  </a:lnTo>
                  <a:lnTo>
                    <a:pt x="37909" y="50546"/>
                  </a:lnTo>
                  <a:lnTo>
                    <a:pt x="88430" y="5054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89484" y="12636"/>
                  </a:moveTo>
                  <a:lnTo>
                    <a:pt x="189484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01053" y="50546"/>
                  </a:lnTo>
                  <a:lnTo>
                    <a:pt x="113690" y="5054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38950" y="50546"/>
                  </a:lnTo>
                  <a:lnTo>
                    <a:pt x="151587" y="50546"/>
                  </a:lnTo>
                  <a:lnTo>
                    <a:pt x="151587" y="37896"/>
                  </a:lnTo>
                  <a:lnTo>
                    <a:pt x="138963" y="37896"/>
                  </a:lnTo>
                  <a:lnTo>
                    <a:pt x="138963" y="25273"/>
                  </a:lnTo>
                  <a:lnTo>
                    <a:pt x="189484" y="25273"/>
                  </a:lnTo>
                  <a:lnTo>
                    <a:pt x="189484" y="12636"/>
                  </a:lnTo>
                  <a:close/>
                </a:path>
                <a:path w="619125" h="50800">
                  <a:moveTo>
                    <a:pt x="202120" y="37896"/>
                  </a:moveTo>
                  <a:lnTo>
                    <a:pt x="189484" y="37896"/>
                  </a:lnTo>
                  <a:lnTo>
                    <a:pt x="189484" y="50546"/>
                  </a:lnTo>
                  <a:lnTo>
                    <a:pt x="202120" y="50546"/>
                  </a:lnTo>
                  <a:lnTo>
                    <a:pt x="202120" y="37896"/>
                  </a:lnTo>
                  <a:close/>
                </a:path>
                <a:path w="619125" h="50800">
                  <a:moveTo>
                    <a:pt x="252641" y="12636"/>
                  </a:move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14744" y="37896"/>
                  </a:lnTo>
                  <a:lnTo>
                    <a:pt x="214744" y="50546"/>
                  </a:lnTo>
                  <a:lnTo>
                    <a:pt x="227368" y="50546"/>
                  </a:lnTo>
                  <a:lnTo>
                    <a:pt x="240004" y="50546"/>
                  </a:lnTo>
                  <a:lnTo>
                    <a:pt x="252641" y="50546"/>
                  </a:lnTo>
                  <a:lnTo>
                    <a:pt x="252641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41" y="25273"/>
                  </a:lnTo>
                  <a:lnTo>
                    <a:pt x="252641" y="1263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74" y="37896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77901" y="50546"/>
                  </a:lnTo>
                  <a:lnTo>
                    <a:pt x="290537" y="50546"/>
                  </a:lnTo>
                  <a:lnTo>
                    <a:pt x="303161" y="50546"/>
                  </a:lnTo>
                  <a:lnTo>
                    <a:pt x="315798" y="50546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28434" y="0"/>
                  </a:moveTo>
                  <a:lnTo>
                    <a:pt x="315798" y="0"/>
                  </a:lnTo>
                  <a:lnTo>
                    <a:pt x="315798" y="12636"/>
                  </a:lnTo>
                  <a:lnTo>
                    <a:pt x="315798" y="25273"/>
                  </a:lnTo>
                  <a:lnTo>
                    <a:pt x="328434" y="25273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50800">
                  <a:moveTo>
                    <a:pt x="341058" y="37896"/>
                  </a:moveTo>
                  <a:lnTo>
                    <a:pt x="328422" y="37896"/>
                  </a:lnTo>
                  <a:lnTo>
                    <a:pt x="328422" y="50546"/>
                  </a:lnTo>
                  <a:lnTo>
                    <a:pt x="341058" y="50546"/>
                  </a:lnTo>
                  <a:lnTo>
                    <a:pt x="341058" y="37896"/>
                  </a:lnTo>
                  <a:close/>
                </a:path>
                <a:path w="619125" h="50800">
                  <a:moveTo>
                    <a:pt x="391591" y="0"/>
                  </a:moveTo>
                  <a:lnTo>
                    <a:pt x="391591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391579" y="50546"/>
                  </a:lnTo>
                  <a:lnTo>
                    <a:pt x="404215" y="50546"/>
                  </a:lnTo>
                  <a:lnTo>
                    <a:pt x="404215" y="3789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16852" y="37896"/>
                  </a:lnTo>
                  <a:lnTo>
                    <a:pt x="416852" y="50546"/>
                  </a:lnTo>
                  <a:lnTo>
                    <a:pt x="429488" y="50546"/>
                  </a:lnTo>
                  <a:lnTo>
                    <a:pt x="429488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492645" y="12636"/>
                  </a:moveTo>
                  <a:lnTo>
                    <a:pt x="480009" y="12636"/>
                  </a:lnTo>
                  <a:lnTo>
                    <a:pt x="480009" y="25260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45" y="25273"/>
                  </a:lnTo>
                  <a:lnTo>
                    <a:pt x="492645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530542" y="0"/>
                  </a:moveTo>
                  <a:lnTo>
                    <a:pt x="517906" y="0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593699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364119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12636"/>
                  </a:move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50533" y="37896"/>
                  </a:lnTo>
                  <a:lnTo>
                    <a:pt x="50533" y="25273"/>
                  </a:lnTo>
                  <a:lnTo>
                    <a:pt x="50533" y="12636"/>
                  </a:lnTo>
                  <a:close/>
                </a:path>
                <a:path w="6191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75806" y="25260"/>
                  </a:lnTo>
                  <a:lnTo>
                    <a:pt x="63169" y="25260"/>
                  </a:lnTo>
                  <a:lnTo>
                    <a:pt x="63169" y="37896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19125" h="50800">
                  <a:moveTo>
                    <a:pt x="126326" y="12636"/>
                  </a:move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19125" h="50800">
                  <a:moveTo>
                    <a:pt x="138963" y="37896"/>
                  </a:move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77901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896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lnTo>
                    <a:pt x="227380" y="25273"/>
                  </a:lnTo>
                  <a:lnTo>
                    <a:pt x="240004" y="25273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52641" y="37896"/>
                  </a:lnTo>
                  <a:lnTo>
                    <a:pt x="265264" y="37896"/>
                  </a:lnTo>
                  <a:lnTo>
                    <a:pt x="265264" y="50533"/>
                  </a:lnTo>
                  <a:lnTo>
                    <a:pt x="277901" y="50533"/>
                  </a:lnTo>
                  <a:lnTo>
                    <a:pt x="277901" y="37896"/>
                  </a:lnTo>
                  <a:lnTo>
                    <a:pt x="277901" y="25273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67385" y="12636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91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15798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429488" y="25273"/>
                  </a:lnTo>
                  <a:lnTo>
                    <a:pt x="429488" y="12649"/>
                  </a:lnTo>
                  <a:lnTo>
                    <a:pt x="442112" y="12649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54748" y="12649"/>
                  </a:lnTo>
                  <a:lnTo>
                    <a:pt x="467372" y="12649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49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55802" y="12649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73"/>
                  </a:lnTo>
                  <a:lnTo>
                    <a:pt x="581063" y="12649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49"/>
                  </a:lnTo>
                  <a:lnTo>
                    <a:pt x="606310" y="12649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49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3679088"/>
              <a:ext cx="593725" cy="50800"/>
            </a:xfrm>
            <a:custGeom>
              <a:avLst/>
              <a:gdLst/>
              <a:ahLst/>
              <a:cxnLst/>
              <a:rect l="l" t="t" r="r" b="b"/>
              <a:pathLst>
                <a:path w="5937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593725" h="50800">
                  <a:moveTo>
                    <a:pt x="88430" y="37896"/>
                  </a:move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593725" h="50800">
                  <a:moveTo>
                    <a:pt x="126326" y="12623"/>
                  </a:moveTo>
                  <a:lnTo>
                    <a:pt x="126326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37909" y="25260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593725" h="50800">
                  <a:moveTo>
                    <a:pt x="164223" y="12623"/>
                  </a:move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593725" h="50800">
                  <a:moveTo>
                    <a:pt x="189484" y="12623"/>
                  </a:move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12623"/>
                  </a:lnTo>
                  <a:close/>
                </a:path>
                <a:path w="593725" h="50800">
                  <a:moveTo>
                    <a:pt x="240004" y="25260"/>
                  </a:move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close/>
                </a:path>
                <a:path w="593725" h="50800">
                  <a:moveTo>
                    <a:pt x="341058" y="12623"/>
                  </a:move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28422" y="25260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593725" h="508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29475" y="12623"/>
                  </a:lnTo>
                  <a:lnTo>
                    <a:pt x="429475" y="25260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593725" h="50800">
                  <a:moveTo>
                    <a:pt x="593699" y="0"/>
                  </a:move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74372" y="3716984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75793" y="0"/>
                  </a:moveTo>
                  <a:lnTo>
                    <a:pt x="63157" y="0"/>
                  </a:lnTo>
                  <a:lnTo>
                    <a:pt x="63157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606425" h="38100">
                  <a:moveTo>
                    <a:pt x="164211" y="0"/>
                  </a:moveTo>
                  <a:lnTo>
                    <a:pt x="151587" y="0"/>
                  </a:lnTo>
                  <a:lnTo>
                    <a:pt x="138950" y="0"/>
                  </a:lnTo>
                  <a:lnTo>
                    <a:pt x="126314" y="0"/>
                  </a:lnTo>
                  <a:lnTo>
                    <a:pt x="126314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88417" y="0"/>
                  </a:lnTo>
                  <a:lnTo>
                    <a:pt x="88417" y="12623"/>
                  </a:lnTo>
                  <a:lnTo>
                    <a:pt x="88417" y="25260"/>
                  </a:lnTo>
                  <a:lnTo>
                    <a:pt x="75793" y="25260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896" y="12623"/>
                  </a:lnTo>
                  <a:lnTo>
                    <a:pt x="25260" y="12623"/>
                  </a:lnTo>
                  <a:lnTo>
                    <a:pt x="25260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01053" y="37896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14" y="25260"/>
                  </a:lnTo>
                  <a:lnTo>
                    <a:pt x="126314" y="37896"/>
                  </a:lnTo>
                  <a:lnTo>
                    <a:pt x="138950" y="37896"/>
                  </a:lnTo>
                  <a:lnTo>
                    <a:pt x="138950" y="25260"/>
                  </a:lnTo>
                  <a:lnTo>
                    <a:pt x="138950" y="12636"/>
                  </a:lnTo>
                  <a:lnTo>
                    <a:pt x="151574" y="12636"/>
                  </a:lnTo>
                  <a:lnTo>
                    <a:pt x="164211" y="12636"/>
                  </a:lnTo>
                  <a:lnTo>
                    <a:pt x="164211" y="0"/>
                  </a:lnTo>
                  <a:close/>
                </a:path>
                <a:path w="606425" h="38100">
                  <a:moveTo>
                    <a:pt x="202107" y="25260"/>
                  </a:move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71" y="37896"/>
                  </a:lnTo>
                  <a:lnTo>
                    <a:pt x="202107" y="37896"/>
                  </a:lnTo>
                  <a:lnTo>
                    <a:pt x="202107" y="25260"/>
                  </a:lnTo>
                  <a:close/>
                </a:path>
                <a:path w="606425" h="381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22" y="25260"/>
                  </a:lnTo>
                  <a:lnTo>
                    <a:pt x="328422" y="12636"/>
                  </a:lnTo>
                  <a:lnTo>
                    <a:pt x="328422" y="0"/>
                  </a:lnTo>
                  <a:lnTo>
                    <a:pt x="315785" y="0"/>
                  </a:lnTo>
                  <a:lnTo>
                    <a:pt x="315785" y="12623"/>
                  </a:lnTo>
                  <a:lnTo>
                    <a:pt x="315785" y="25260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89471" y="12636"/>
                  </a:lnTo>
                  <a:lnTo>
                    <a:pt x="202107" y="12636"/>
                  </a:lnTo>
                  <a:lnTo>
                    <a:pt x="202107" y="25260"/>
                  </a:lnTo>
                  <a:lnTo>
                    <a:pt x="252628" y="25260"/>
                  </a:lnTo>
                  <a:lnTo>
                    <a:pt x="252628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66318" y="0"/>
                  </a:moveTo>
                  <a:lnTo>
                    <a:pt x="353682" y="0"/>
                  </a:lnTo>
                  <a:lnTo>
                    <a:pt x="353682" y="12623"/>
                  </a:lnTo>
                  <a:lnTo>
                    <a:pt x="353682" y="25260"/>
                  </a:lnTo>
                  <a:lnTo>
                    <a:pt x="366318" y="25260"/>
                  </a:lnTo>
                  <a:lnTo>
                    <a:pt x="366318" y="12636"/>
                  </a:lnTo>
                  <a:lnTo>
                    <a:pt x="366318" y="0"/>
                  </a:lnTo>
                  <a:close/>
                </a:path>
                <a:path w="606425" h="38100">
                  <a:moveTo>
                    <a:pt x="391579" y="0"/>
                  </a:moveTo>
                  <a:lnTo>
                    <a:pt x="378942" y="0"/>
                  </a:lnTo>
                  <a:lnTo>
                    <a:pt x="378942" y="12623"/>
                  </a:lnTo>
                  <a:lnTo>
                    <a:pt x="378942" y="25260"/>
                  </a:lnTo>
                  <a:lnTo>
                    <a:pt x="391579" y="25260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606425" h="38100">
                  <a:moveTo>
                    <a:pt x="505269" y="0"/>
                  </a:moveTo>
                  <a:lnTo>
                    <a:pt x="492633" y="0"/>
                  </a:lnTo>
                  <a:lnTo>
                    <a:pt x="479996" y="0"/>
                  </a:lnTo>
                  <a:lnTo>
                    <a:pt x="479996" y="12623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36" y="12636"/>
                  </a:lnTo>
                  <a:lnTo>
                    <a:pt x="454736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06425" h="38100">
                  <a:moveTo>
                    <a:pt x="530529" y="0"/>
                  </a:moveTo>
                  <a:lnTo>
                    <a:pt x="517893" y="0"/>
                  </a:lnTo>
                  <a:lnTo>
                    <a:pt x="517893" y="12636"/>
                  </a:lnTo>
                  <a:lnTo>
                    <a:pt x="530529" y="12636"/>
                  </a:lnTo>
                  <a:lnTo>
                    <a:pt x="530529" y="0"/>
                  </a:lnTo>
                  <a:close/>
                </a:path>
                <a:path w="606425" h="38100">
                  <a:moveTo>
                    <a:pt x="606310" y="12623"/>
                  </a:moveTo>
                  <a:lnTo>
                    <a:pt x="593674" y="12623"/>
                  </a:ln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55790" y="12623"/>
                  </a:lnTo>
                  <a:lnTo>
                    <a:pt x="555790" y="0"/>
                  </a:lnTo>
                  <a:lnTo>
                    <a:pt x="543153" y="0"/>
                  </a:lnTo>
                  <a:lnTo>
                    <a:pt x="543153" y="12623"/>
                  </a:lnTo>
                  <a:lnTo>
                    <a:pt x="543153" y="25260"/>
                  </a:lnTo>
                  <a:lnTo>
                    <a:pt x="555790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374224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25260"/>
                  </a:move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66" y="12636"/>
                  </a:lnTo>
                  <a:lnTo>
                    <a:pt x="88430" y="1263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64211" y="12636"/>
                  </a:lnTo>
                  <a:lnTo>
                    <a:pt x="164211" y="25285"/>
                  </a:lnTo>
                  <a:lnTo>
                    <a:pt x="176847" y="25285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77901" y="12636"/>
                  </a:moveTo>
                  <a:lnTo>
                    <a:pt x="265277" y="12636"/>
                  </a:lnTo>
                  <a:lnTo>
                    <a:pt x="252641" y="12636"/>
                  </a:lnTo>
                  <a:lnTo>
                    <a:pt x="240004" y="12636"/>
                  </a:lnTo>
                  <a:lnTo>
                    <a:pt x="24000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85"/>
                  </a:lnTo>
                  <a:lnTo>
                    <a:pt x="252641" y="25285"/>
                  </a:lnTo>
                  <a:lnTo>
                    <a:pt x="265264" y="25285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85"/>
                  </a:lnTo>
                  <a:lnTo>
                    <a:pt x="277901" y="12636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03174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85"/>
                  </a:lnTo>
                  <a:lnTo>
                    <a:pt x="315798" y="25285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85"/>
                  </a:lnTo>
                  <a:lnTo>
                    <a:pt x="366331" y="25285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85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492645" y="0"/>
                  </a:moveTo>
                  <a:lnTo>
                    <a:pt x="492645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92645" y="37896"/>
                  </a:lnTo>
                  <a:lnTo>
                    <a:pt x="492645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19125" h="50800">
                  <a:moveTo>
                    <a:pt x="568426" y="0"/>
                  </a:moveTo>
                  <a:lnTo>
                    <a:pt x="56842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68426" y="12636"/>
                  </a:lnTo>
                  <a:lnTo>
                    <a:pt x="568426" y="0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85"/>
                  </a:lnTo>
                  <a:lnTo>
                    <a:pt x="606310" y="25285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378014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101066" y="0"/>
                  </a:moveTo>
                  <a:lnTo>
                    <a:pt x="88430" y="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75806" y="0"/>
                  </a:lnTo>
                  <a:lnTo>
                    <a:pt x="63169" y="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101066" y="12636"/>
                  </a:lnTo>
                  <a:lnTo>
                    <a:pt x="101066" y="0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0"/>
                  </a:lnTo>
                  <a:lnTo>
                    <a:pt x="138950" y="0"/>
                  </a:lnTo>
                  <a:lnTo>
                    <a:pt x="138950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3896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303174" y="12636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50800">
                  <a:moveTo>
                    <a:pt x="353695" y="12623"/>
                  </a:moveTo>
                  <a:lnTo>
                    <a:pt x="341058" y="12623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12623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378955" y="0"/>
                  </a:move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0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67385" y="0"/>
                  </a:lnTo>
                  <a:lnTo>
                    <a:pt x="391579" y="0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555802" y="0"/>
                  </a:move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50800">
                  <a:moveTo>
                    <a:pt x="581063" y="25260"/>
                  </a:move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3818038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12636" y="25260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37909" y="37896"/>
                  </a:lnTo>
                  <a:lnTo>
                    <a:pt x="37909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138963" y="25260"/>
                  </a:moveTo>
                  <a:lnTo>
                    <a:pt x="126326" y="25260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38100">
                  <a:moveTo>
                    <a:pt x="151587" y="0"/>
                  </a:moveTo>
                  <a:lnTo>
                    <a:pt x="151587" y="0"/>
                  </a:lnTo>
                  <a:lnTo>
                    <a:pt x="75793" y="0"/>
                  </a:lnTo>
                  <a:lnTo>
                    <a:pt x="75793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75806" y="25260"/>
                  </a:lnTo>
                  <a:lnTo>
                    <a:pt x="75806" y="12636"/>
                  </a:lnTo>
                  <a:lnTo>
                    <a:pt x="88430" y="12636"/>
                  </a:lnTo>
                  <a:lnTo>
                    <a:pt x="101053" y="12636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38100">
                  <a:moveTo>
                    <a:pt x="164223" y="25260"/>
                  </a:moveTo>
                  <a:lnTo>
                    <a:pt x="151587" y="25260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close/>
                </a:path>
                <a:path w="619125" h="38100">
                  <a:moveTo>
                    <a:pt x="391591" y="12623"/>
                  </a:moveTo>
                  <a:lnTo>
                    <a:pt x="378955" y="12623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328434" y="12623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38100">
                  <a:moveTo>
                    <a:pt x="429488" y="0"/>
                  </a:move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38100">
                  <a:moveTo>
                    <a:pt x="454748" y="0"/>
                  </a:moveTo>
                  <a:lnTo>
                    <a:pt x="442112" y="0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38100">
                  <a:moveTo>
                    <a:pt x="581063" y="0"/>
                  </a:moveTo>
                  <a:lnTo>
                    <a:pt x="581063" y="0"/>
                  </a:lnTo>
                  <a:lnTo>
                    <a:pt x="517906" y="0"/>
                  </a:lnTo>
                  <a:lnTo>
                    <a:pt x="517906" y="12623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381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3843299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63169" y="37896"/>
                  </a:moveTo>
                  <a:lnTo>
                    <a:pt x="50533" y="37896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close/>
                </a:path>
                <a:path w="606425" h="50800">
                  <a:moveTo>
                    <a:pt x="101066" y="25260"/>
                  </a:move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01066" y="25260"/>
                  </a:lnTo>
                  <a:close/>
                </a:path>
                <a:path w="606425" h="50800">
                  <a:moveTo>
                    <a:pt x="151587" y="12623"/>
                  </a:move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06425" h="50800">
                  <a:moveTo>
                    <a:pt x="214744" y="12623"/>
                  </a:move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64223" y="37896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14744" y="12623"/>
                  </a:lnTo>
                  <a:close/>
                </a:path>
                <a:path w="606425" h="50800">
                  <a:moveTo>
                    <a:pt x="240004" y="12623"/>
                  </a:moveTo>
                  <a:lnTo>
                    <a:pt x="227368" y="12623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06425" h="50800">
                  <a:moveTo>
                    <a:pt x="505269" y="12623"/>
                  </a:move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41058" y="0"/>
                  </a:lnTo>
                  <a:lnTo>
                    <a:pt x="341058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85" y="37896"/>
                  </a:lnTo>
                  <a:lnTo>
                    <a:pt x="467385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37896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05269" y="12623"/>
                  </a:lnTo>
                  <a:close/>
                </a:path>
                <a:path w="606425" h="50800">
                  <a:moveTo>
                    <a:pt x="543166" y="12623"/>
                  </a:moveTo>
                  <a:lnTo>
                    <a:pt x="530542" y="12623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064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68426" y="25260"/>
                  </a:lnTo>
                  <a:close/>
                </a:path>
                <a:path w="606425" h="50800">
                  <a:moveTo>
                    <a:pt x="606310" y="12623"/>
                  </a:move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388119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50533" y="25260"/>
                  </a:move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20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37909" y="50520"/>
                  </a:lnTo>
                  <a:lnTo>
                    <a:pt x="37909" y="37909"/>
                  </a:lnTo>
                  <a:lnTo>
                    <a:pt x="50533" y="37909"/>
                  </a:lnTo>
                  <a:lnTo>
                    <a:pt x="50533" y="25260"/>
                  </a:lnTo>
                  <a:close/>
                </a:path>
                <a:path w="619125" h="50800">
                  <a:moveTo>
                    <a:pt x="88430" y="37884"/>
                  </a:moveTo>
                  <a:lnTo>
                    <a:pt x="75793" y="37884"/>
                  </a:lnTo>
                  <a:lnTo>
                    <a:pt x="75793" y="50520"/>
                  </a:lnTo>
                  <a:lnTo>
                    <a:pt x="88430" y="50520"/>
                  </a:lnTo>
                  <a:lnTo>
                    <a:pt x="88430" y="37884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14744" y="25260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77901" y="12623"/>
                  </a:move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508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60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442112" y="25260"/>
                  </a:moveTo>
                  <a:lnTo>
                    <a:pt x="429488" y="25260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75" y="37909"/>
                  </a:lnTo>
                  <a:lnTo>
                    <a:pt x="442112" y="37909"/>
                  </a:lnTo>
                  <a:lnTo>
                    <a:pt x="442112" y="25260"/>
                  </a:lnTo>
                  <a:close/>
                </a:path>
                <a:path w="619125" h="50800">
                  <a:moveTo>
                    <a:pt x="517906" y="25260"/>
                  </a:move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close/>
                </a:path>
                <a:path w="619125" h="50800">
                  <a:moveTo>
                    <a:pt x="530542" y="12623"/>
                  </a:move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909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391907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88430" y="25273"/>
                  </a:moveTo>
                  <a:lnTo>
                    <a:pt x="88430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36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13690" y="12636"/>
                  </a:move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13690" y="12636"/>
                  </a:lnTo>
                  <a:close/>
                </a:path>
                <a:path w="619125" h="38100">
                  <a:moveTo>
                    <a:pt x="265277" y="25273"/>
                  </a:moveTo>
                  <a:lnTo>
                    <a:pt x="252641" y="25273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50" y="25273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lnTo>
                    <a:pt x="164223" y="25273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73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close/>
                </a:path>
                <a:path w="619125" h="38100">
                  <a:moveTo>
                    <a:pt x="315798" y="25273"/>
                  </a:moveTo>
                  <a:lnTo>
                    <a:pt x="303161" y="25273"/>
                  </a:lnTo>
                  <a:lnTo>
                    <a:pt x="303161" y="37909"/>
                  </a:lnTo>
                  <a:lnTo>
                    <a:pt x="315798" y="37909"/>
                  </a:lnTo>
                  <a:lnTo>
                    <a:pt x="315798" y="25273"/>
                  </a:lnTo>
                  <a:close/>
                </a:path>
                <a:path w="619125" h="38100">
                  <a:moveTo>
                    <a:pt x="378955" y="12636"/>
                  </a:moveTo>
                  <a:lnTo>
                    <a:pt x="366331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38100">
                  <a:moveTo>
                    <a:pt x="442112" y="12636"/>
                  </a:move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25273"/>
                  </a:lnTo>
                  <a:lnTo>
                    <a:pt x="416852" y="25273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54748" y="12636"/>
                  </a:lnTo>
                  <a:lnTo>
                    <a:pt x="454748" y="25273"/>
                  </a:lnTo>
                  <a:lnTo>
                    <a:pt x="467385" y="25273"/>
                  </a:lnTo>
                  <a:lnTo>
                    <a:pt x="467385" y="12636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93699" y="25273"/>
                  </a:lnTo>
                  <a:lnTo>
                    <a:pt x="593699" y="12636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394435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64223" y="12623"/>
                  </a:moveTo>
                  <a:lnTo>
                    <a:pt x="164223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64223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91" y="25260"/>
                  </a:lnTo>
                  <a:lnTo>
                    <a:pt x="391591" y="12623"/>
                  </a:lnTo>
                  <a:lnTo>
                    <a:pt x="378955" y="12623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3982249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381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75793" y="0"/>
                  </a:ln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64223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38950" y="12636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23" y="12636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02120" y="0"/>
                  </a:moveTo>
                  <a:lnTo>
                    <a:pt x="189484" y="0"/>
                  </a:lnTo>
                  <a:lnTo>
                    <a:pt x="176847" y="0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38100">
                  <a:moveTo>
                    <a:pt x="214744" y="25260"/>
                  </a:move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38100">
                  <a:moveTo>
                    <a:pt x="303174" y="0"/>
                  </a:move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64" y="12623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38100">
                  <a:moveTo>
                    <a:pt x="328434" y="12623"/>
                  </a:moveTo>
                  <a:lnTo>
                    <a:pt x="315798" y="12623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28434" y="37896"/>
                  </a:lnTo>
                  <a:lnTo>
                    <a:pt x="328434" y="25260"/>
                  </a:lnTo>
                  <a:lnTo>
                    <a:pt x="328434" y="12623"/>
                  </a:lnTo>
                  <a:close/>
                </a:path>
                <a:path w="619125" h="381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38100">
                  <a:moveTo>
                    <a:pt x="480009" y="12623"/>
                  </a:move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23"/>
                  </a:lnTo>
                  <a:close/>
                </a:path>
                <a:path w="619125" h="38100">
                  <a:moveTo>
                    <a:pt x="530542" y="25260"/>
                  </a:moveTo>
                  <a:lnTo>
                    <a:pt x="517906" y="25260"/>
                  </a:lnTo>
                  <a:lnTo>
                    <a:pt x="505269" y="25260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38100">
                  <a:moveTo>
                    <a:pt x="530542" y="0"/>
                  </a:move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42" y="12636"/>
                  </a:lnTo>
                  <a:lnTo>
                    <a:pt x="530542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81063" y="12623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68426" y="2526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61735" y="4007510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88430" y="12623"/>
                  </a:moveTo>
                  <a:lnTo>
                    <a:pt x="88430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25400">
                  <a:moveTo>
                    <a:pt x="126326" y="12623"/>
                  </a:move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12623"/>
                  </a:lnTo>
                  <a:close/>
                </a:path>
                <a:path w="619125" h="25400">
                  <a:moveTo>
                    <a:pt x="240004" y="12623"/>
                  </a:moveTo>
                  <a:lnTo>
                    <a:pt x="240004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25400">
                  <a:moveTo>
                    <a:pt x="277901" y="12623"/>
                  </a:move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12623"/>
                  </a:lnTo>
                  <a:close/>
                </a:path>
                <a:path w="619125" h="254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25400">
                  <a:moveTo>
                    <a:pt x="341058" y="12623"/>
                  </a:moveTo>
                  <a:lnTo>
                    <a:pt x="328422" y="12623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23"/>
                  </a:lnTo>
                  <a:close/>
                </a:path>
                <a:path w="619125" h="254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25400">
                  <a:moveTo>
                    <a:pt x="467385" y="12623"/>
                  </a:moveTo>
                  <a:lnTo>
                    <a:pt x="454748" y="12623"/>
                  </a:lnTo>
                  <a:lnTo>
                    <a:pt x="442112" y="12623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23"/>
                  </a:lnTo>
                  <a:close/>
                </a:path>
                <a:path w="619125" h="25400">
                  <a:moveTo>
                    <a:pt x="492645" y="12623"/>
                  </a:moveTo>
                  <a:lnTo>
                    <a:pt x="480009" y="12623"/>
                  </a:lnTo>
                  <a:lnTo>
                    <a:pt x="480009" y="25260"/>
                  </a:lnTo>
                  <a:lnTo>
                    <a:pt x="492645" y="25260"/>
                  </a:lnTo>
                  <a:lnTo>
                    <a:pt x="492645" y="12623"/>
                  </a:lnTo>
                  <a:close/>
                </a:path>
                <a:path w="619125" h="25400">
                  <a:moveTo>
                    <a:pt x="555802" y="0"/>
                  </a:moveTo>
                  <a:lnTo>
                    <a:pt x="543166" y="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19125" h="25400">
                  <a:moveTo>
                    <a:pt x="618947" y="12623"/>
                  </a:moveTo>
                  <a:lnTo>
                    <a:pt x="606310" y="12623"/>
                  </a:ln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5898515" y="4066311"/>
            <a:ext cx="993775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20.25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35" dirty="0">
                <a:latin typeface="Raleway"/>
                <a:cs typeface="Raleway"/>
              </a:rPr>
              <a:t>20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20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5.72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96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7C47021-DD57-B51A-1BED-6695AE4C0F1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45574246"/>
              </p:ext>
            </p:extLst>
          </p:nvPr>
        </p:nvGraphicFramePr>
        <p:xfrm>
          <a:off x="571500" y="5910643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7C47021-DD57-B51A-1BED-6695AE4C0F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71500" y="5910643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2E9A2569-73C1-9E79-305B-724A759FB1D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437251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3"/>
          </p:cNvPr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9064" y="1407706"/>
            <a:ext cx="5486400" cy="338328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2307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4593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8022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29165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76645" y="30308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898515" y="890714"/>
            <a:ext cx="3162935" cy="2340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0" dirty="0">
                <a:latin typeface="Arial"/>
                <a:cs typeface="Arial"/>
              </a:rPr>
              <a:t>ROSCO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85" dirty="0">
                <a:latin typeface="Arial"/>
                <a:cs typeface="Arial"/>
              </a:rPr>
              <a:t> </a:t>
            </a:r>
            <a:r>
              <a:rPr sz="1200" b="1" spc="95" dirty="0">
                <a:latin typeface="Arial"/>
                <a:cs typeface="Arial"/>
              </a:rPr>
              <a:t>-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40" dirty="0">
                <a:latin typeface="Arial"/>
                <a:cs typeface="Arial"/>
              </a:rPr>
              <a:t>CHARCOAL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RC850ACC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1651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Rosco presents a modern take on classic wing-back chair styling.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silohouette comes in three colors each with a nailhead trim </a:t>
            </a:r>
            <a:r>
              <a:rPr sz="750" spc="-20" dirty="0">
                <a:latin typeface="Raleway"/>
                <a:cs typeface="Raleway"/>
              </a:rPr>
              <a:t>that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matches the style of the chair. The charcoal velvet chair shown </a:t>
            </a:r>
            <a:r>
              <a:rPr sz="750" spc="-20" dirty="0">
                <a:latin typeface="Raleway"/>
                <a:cs typeface="Raleway"/>
              </a:rPr>
              <a:t>here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softly curved angles and brass nailhead trim that warms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profile up while lending a soft vintage accent to the chair. Tapered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mocha finish complete the </a:t>
            </a:r>
            <a:r>
              <a:rPr sz="750" spc="-10" dirty="0">
                <a:latin typeface="Raleway"/>
                <a:cs typeface="Raleway"/>
              </a:rPr>
              <a:t>look.</a:t>
            </a:r>
            <a:endParaRPr sz="750">
              <a:latin typeface="Raleway"/>
              <a:cs typeface="Raleway"/>
            </a:endParaRPr>
          </a:p>
          <a:p>
            <a:pPr marL="393700" marR="83185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wood and plywood frame with solid </a:t>
            </a:r>
            <a:r>
              <a:rPr sz="750" spc="-25" dirty="0">
                <a:latin typeface="Raleway"/>
                <a:cs typeface="Raleway"/>
              </a:rPr>
              <a:t>oak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  <a:p>
            <a:pPr marL="393700" marR="508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wing-back design with modern </a:t>
            </a:r>
            <a:r>
              <a:rPr sz="750" spc="-10" dirty="0">
                <a:latin typeface="Raleway"/>
                <a:cs typeface="Raleway"/>
              </a:rPr>
              <a:t>touches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soft curves, tapered solid legs and loose seat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brass nailhead </a:t>
            </a:r>
            <a:r>
              <a:rPr sz="750" spc="-20" dirty="0">
                <a:latin typeface="Raleway"/>
                <a:cs typeface="Raleway"/>
              </a:rPr>
              <a:t>trim</a:t>
            </a:r>
            <a:endParaRPr sz="75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charcoal </a:t>
            </a:r>
            <a:r>
              <a:rPr sz="750" spc="-10" dirty="0">
                <a:latin typeface="Raleway"/>
                <a:cs typeface="Raleway"/>
              </a:rPr>
              <a:t>velvet</a:t>
            </a:r>
            <a:endParaRPr sz="750">
              <a:latin typeface="Raleway"/>
              <a:cs typeface="Raleway"/>
            </a:endParaRPr>
          </a:p>
          <a:p>
            <a:pPr marL="393700" marR="104775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charcoal, also available in emerald green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Mocha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finished solid oak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Packed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1 piece per </a:t>
            </a:r>
            <a:r>
              <a:rPr sz="750" spc="-10" dirty="0">
                <a:latin typeface="Raleway"/>
                <a:cs typeface="Raleway"/>
              </a:rPr>
              <a:t>carton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176645" y="314519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98515" y="3742626"/>
            <a:ext cx="839469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3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473759" y="4081119"/>
            <a:ext cx="4127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58.1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907614" y="4275067"/>
            <a:ext cx="727710" cy="727710"/>
            <a:chOff x="5907614" y="4275067"/>
            <a:chExt cx="727710" cy="727710"/>
          </a:xfrm>
        </p:grpSpPr>
        <p:sp>
          <p:nvSpPr>
            <p:cNvPr id="16" name="object 16"/>
            <p:cNvSpPr/>
            <p:nvPr/>
          </p:nvSpPr>
          <p:spPr>
            <a:xfrm>
              <a:off x="5911215" y="427866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61735" y="4329201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38100">
                  <a:moveTo>
                    <a:pt x="88430" y="0"/>
                  </a:moveTo>
                  <a:lnTo>
                    <a:pt x="88430" y="0"/>
                  </a:lnTo>
                  <a:lnTo>
                    <a:pt x="0" y="0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25273" y="12636"/>
                  </a:ln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36"/>
                  </a:lnTo>
                  <a:lnTo>
                    <a:pt x="88430" y="0"/>
                  </a:lnTo>
                  <a:close/>
                </a:path>
                <a:path w="619125" h="38100">
                  <a:moveTo>
                    <a:pt x="176847" y="12623"/>
                  </a:moveTo>
                  <a:lnTo>
                    <a:pt x="164223" y="12623"/>
                  </a:lnTo>
                  <a:lnTo>
                    <a:pt x="164223" y="0"/>
                  </a:lnTo>
                  <a:lnTo>
                    <a:pt x="164211" y="12636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64211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close/>
                </a:path>
                <a:path w="619125" h="38100">
                  <a:moveTo>
                    <a:pt x="240004" y="12623"/>
                  </a:moveTo>
                  <a:lnTo>
                    <a:pt x="227380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202107" y="12636"/>
                  </a:lnTo>
                  <a:lnTo>
                    <a:pt x="214744" y="12636"/>
                  </a:lnTo>
                  <a:lnTo>
                    <a:pt x="214744" y="25260"/>
                  </a:lnTo>
                  <a:lnTo>
                    <a:pt x="214744" y="37896"/>
                  </a:lnTo>
                  <a:lnTo>
                    <a:pt x="227380" y="37896"/>
                  </a:lnTo>
                  <a:lnTo>
                    <a:pt x="227380" y="25260"/>
                  </a:lnTo>
                  <a:lnTo>
                    <a:pt x="240004" y="25260"/>
                  </a:lnTo>
                  <a:lnTo>
                    <a:pt x="240004" y="12623"/>
                  </a:lnTo>
                  <a:close/>
                </a:path>
                <a:path w="619125" h="38100">
                  <a:moveTo>
                    <a:pt x="328434" y="0"/>
                  </a:moveTo>
                  <a:lnTo>
                    <a:pt x="315798" y="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34" y="12636"/>
                  </a:lnTo>
                  <a:lnTo>
                    <a:pt x="328434" y="0"/>
                  </a:lnTo>
                  <a:close/>
                </a:path>
                <a:path w="619125" h="38100">
                  <a:moveTo>
                    <a:pt x="442112" y="12623"/>
                  </a:move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78955" y="25260"/>
                  </a:lnTo>
                  <a:lnTo>
                    <a:pt x="366331" y="25260"/>
                  </a:lnTo>
                  <a:lnTo>
                    <a:pt x="366331" y="12636"/>
                  </a:lnTo>
                  <a:lnTo>
                    <a:pt x="378955" y="12636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42112" y="12623"/>
                  </a:lnTo>
                  <a:close/>
                </a:path>
                <a:path w="619125" h="38100">
                  <a:moveTo>
                    <a:pt x="480009" y="25260"/>
                  </a:moveTo>
                  <a:lnTo>
                    <a:pt x="467385" y="25260"/>
                  </a:lnTo>
                  <a:lnTo>
                    <a:pt x="467385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19125" h="38100">
                  <a:moveTo>
                    <a:pt x="517906" y="0"/>
                  </a:move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38100">
                  <a:moveTo>
                    <a:pt x="618947" y="0"/>
                  </a:moveTo>
                  <a:lnTo>
                    <a:pt x="618947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802" y="12636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61735" y="435446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63169" y="12623"/>
                  </a:move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138963" y="12623"/>
                  </a:moveTo>
                  <a:lnTo>
                    <a:pt x="126326" y="12623"/>
                  </a:lnTo>
                  <a:lnTo>
                    <a:pt x="126326" y="25260"/>
                  </a:lnTo>
                  <a:lnTo>
                    <a:pt x="138963" y="25260"/>
                  </a:lnTo>
                  <a:lnTo>
                    <a:pt x="138963" y="12623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202120" y="12623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189484" y="37896"/>
                  </a:lnTo>
                  <a:lnTo>
                    <a:pt x="189484" y="25260"/>
                  </a:lnTo>
                  <a:lnTo>
                    <a:pt x="202107" y="25260"/>
                  </a:lnTo>
                  <a:lnTo>
                    <a:pt x="202107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38950" y="37896"/>
                  </a:lnTo>
                  <a:lnTo>
                    <a:pt x="138950" y="50533"/>
                  </a:lnTo>
                  <a:lnTo>
                    <a:pt x="151587" y="50533"/>
                  </a:lnTo>
                  <a:lnTo>
                    <a:pt x="164223" y="50533"/>
                  </a:lnTo>
                  <a:lnTo>
                    <a:pt x="164223" y="37896"/>
                  </a:lnTo>
                  <a:lnTo>
                    <a:pt x="164223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202120" y="50533"/>
                  </a:lnTo>
                  <a:lnTo>
                    <a:pt x="202120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60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265277" y="25260"/>
                  </a:move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28434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29488" y="12623"/>
                  </a:move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23"/>
                  </a:lnTo>
                  <a:close/>
                </a:path>
                <a:path w="619125" h="50800">
                  <a:moveTo>
                    <a:pt x="480009" y="0"/>
                  </a:moveTo>
                  <a:lnTo>
                    <a:pt x="467372" y="0"/>
                  </a:lnTo>
                  <a:lnTo>
                    <a:pt x="467372" y="12623"/>
                  </a:lnTo>
                  <a:lnTo>
                    <a:pt x="454748" y="12623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93699" y="0"/>
                  </a:move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61735" y="4392358"/>
              <a:ext cx="619125" cy="25400"/>
            </a:xfrm>
            <a:custGeom>
              <a:avLst/>
              <a:gdLst/>
              <a:ahLst/>
              <a:cxnLst/>
              <a:rect l="l" t="t" r="r" b="b"/>
              <a:pathLst>
                <a:path w="619125" h="254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25400">
                  <a:moveTo>
                    <a:pt x="202120" y="0"/>
                  </a:moveTo>
                  <a:lnTo>
                    <a:pt x="189484" y="0"/>
                  </a:lnTo>
                  <a:lnTo>
                    <a:pt x="189484" y="12636"/>
                  </a:lnTo>
                  <a:lnTo>
                    <a:pt x="202120" y="12636"/>
                  </a:lnTo>
                  <a:lnTo>
                    <a:pt x="202120" y="0"/>
                  </a:lnTo>
                  <a:close/>
                </a:path>
                <a:path w="619125" h="25400">
                  <a:moveTo>
                    <a:pt x="290537" y="0"/>
                  </a:moveTo>
                  <a:lnTo>
                    <a:pt x="277901" y="0"/>
                  </a:ln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0"/>
                  </a:lnTo>
                  <a:close/>
                </a:path>
                <a:path w="619125" h="254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19125" h="25400">
                  <a:moveTo>
                    <a:pt x="404215" y="0"/>
                  </a:move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404215" y="12636"/>
                  </a:lnTo>
                  <a:lnTo>
                    <a:pt x="404215" y="0"/>
                  </a:lnTo>
                  <a:close/>
                </a:path>
                <a:path w="619125" h="25400">
                  <a:moveTo>
                    <a:pt x="429488" y="0"/>
                  </a:moveTo>
                  <a:lnTo>
                    <a:pt x="416852" y="0"/>
                  </a:lnTo>
                  <a:lnTo>
                    <a:pt x="416852" y="12636"/>
                  </a:lnTo>
                  <a:lnTo>
                    <a:pt x="429488" y="12636"/>
                  </a:lnTo>
                  <a:lnTo>
                    <a:pt x="429488" y="0"/>
                  </a:lnTo>
                  <a:close/>
                </a:path>
                <a:path w="619125" h="254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25400">
                  <a:moveTo>
                    <a:pt x="492645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67372" y="12636"/>
                  </a:lnTo>
                  <a:lnTo>
                    <a:pt x="480009" y="12636"/>
                  </a:lnTo>
                  <a:lnTo>
                    <a:pt x="492645" y="12636"/>
                  </a:lnTo>
                  <a:lnTo>
                    <a:pt x="492645" y="0"/>
                  </a:lnTo>
                  <a:close/>
                </a:path>
                <a:path w="619125" h="254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254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74372" y="4411300"/>
              <a:ext cx="606425" cy="0"/>
            </a:xfrm>
            <a:custGeom>
              <a:avLst/>
              <a:gdLst/>
              <a:ahLst/>
              <a:cxnLst/>
              <a:rect l="l" t="t" r="r" b="b"/>
              <a:pathLst>
                <a:path w="606425">
                  <a:moveTo>
                    <a:pt x="0" y="0"/>
                  </a:moveTo>
                  <a:lnTo>
                    <a:pt x="606323" y="0"/>
                  </a:lnTo>
                </a:path>
              </a:pathLst>
            </a:custGeom>
            <a:ln w="12636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61735" y="441761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19125" h="50800">
                  <a:moveTo>
                    <a:pt x="151587" y="0"/>
                  </a:move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01053" y="12623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36"/>
                  </a:lnTo>
                  <a:lnTo>
                    <a:pt x="113690" y="12636"/>
                  </a:lnTo>
                  <a:lnTo>
                    <a:pt x="113690" y="25260"/>
                  </a:lnTo>
                  <a:lnTo>
                    <a:pt x="126326" y="25260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51587" y="0"/>
                  </a:lnTo>
                  <a:close/>
                </a:path>
                <a:path w="6191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23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89484" y="37909"/>
                  </a:lnTo>
                  <a:lnTo>
                    <a:pt x="202120" y="37909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52641" y="25260"/>
                  </a:lnTo>
                  <a:close/>
                </a:path>
                <a:path w="619125" h="50800">
                  <a:moveTo>
                    <a:pt x="277901" y="25260"/>
                  </a:moveTo>
                  <a:lnTo>
                    <a:pt x="265264" y="25260"/>
                  </a:lnTo>
                  <a:lnTo>
                    <a:pt x="265264" y="37909"/>
                  </a:lnTo>
                  <a:lnTo>
                    <a:pt x="277901" y="37909"/>
                  </a:lnTo>
                  <a:lnTo>
                    <a:pt x="277901" y="25260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23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60"/>
                  </a:lnTo>
                  <a:lnTo>
                    <a:pt x="315798" y="25260"/>
                  </a:lnTo>
                  <a:lnTo>
                    <a:pt x="315798" y="37909"/>
                  </a:lnTo>
                  <a:lnTo>
                    <a:pt x="328434" y="37909"/>
                  </a:lnTo>
                  <a:lnTo>
                    <a:pt x="328434" y="25260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909"/>
                  </a:lnTo>
                  <a:lnTo>
                    <a:pt x="366331" y="37909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909"/>
                  </a:lnTo>
                  <a:lnTo>
                    <a:pt x="391591" y="37909"/>
                  </a:lnTo>
                  <a:lnTo>
                    <a:pt x="391591" y="25260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42112" y="12623"/>
                  </a:lnTo>
                  <a:lnTo>
                    <a:pt x="429488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19125" h="50800">
                  <a:moveTo>
                    <a:pt x="480009" y="25260"/>
                  </a:moveTo>
                  <a:lnTo>
                    <a:pt x="467385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60"/>
                  </a:lnTo>
                  <a:close/>
                </a:path>
                <a:path w="619125" h="50800">
                  <a:moveTo>
                    <a:pt x="505269" y="25260"/>
                  </a:moveTo>
                  <a:lnTo>
                    <a:pt x="492633" y="25260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05269" y="25260"/>
                  </a:lnTo>
                  <a:close/>
                </a:path>
                <a:path w="619125" h="50800">
                  <a:moveTo>
                    <a:pt x="505269" y="0"/>
                  </a:move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909"/>
                  </a:lnTo>
                  <a:lnTo>
                    <a:pt x="530529" y="37909"/>
                  </a:lnTo>
                  <a:lnTo>
                    <a:pt x="543166" y="37909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568426" y="25260"/>
                  </a:move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60"/>
                  </a:lnTo>
                  <a:close/>
                </a:path>
                <a:path w="619125" h="50800">
                  <a:moveTo>
                    <a:pt x="581063" y="12623"/>
                  </a:moveTo>
                  <a:lnTo>
                    <a:pt x="568426" y="12623"/>
                  </a:lnTo>
                  <a:lnTo>
                    <a:pt x="568426" y="25260"/>
                  </a:lnTo>
                  <a:lnTo>
                    <a:pt x="581063" y="25260"/>
                  </a:lnTo>
                  <a:lnTo>
                    <a:pt x="581063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61735" y="4455515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50533" y="12623"/>
                  </a:move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50533" y="25260"/>
                  </a:lnTo>
                  <a:lnTo>
                    <a:pt x="50533" y="12623"/>
                  </a:lnTo>
                  <a:close/>
                </a:path>
                <a:path w="606425" h="381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51587" y="37896"/>
                  </a:lnTo>
                  <a:lnTo>
                    <a:pt x="151587" y="25260"/>
                  </a:lnTo>
                  <a:close/>
                </a:path>
                <a:path w="606425" h="38100">
                  <a:moveTo>
                    <a:pt x="214744" y="0"/>
                  </a:moveTo>
                  <a:lnTo>
                    <a:pt x="202120" y="0"/>
                  </a:lnTo>
                  <a:lnTo>
                    <a:pt x="189484" y="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23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02120" y="12636"/>
                  </a:lnTo>
                  <a:lnTo>
                    <a:pt x="214744" y="12636"/>
                  </a:lnTo>
                  <a:lnTo>
                    <a:pt x="214744" y="0"/>
                  </a:lnTo>
                  <a:close/>
                </a:path>
                <a:path w="606425" h="38100">
                  <a:moveTo>
                    <a:pt x="341058" y="25260"/>
                  </a:moveTo>
                  <a:lnTo>
                    <a:pt x="328434" y="25260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77901" y="12623"/>
                  </a:lnTo>
                  <a:lnTo>
                    <a:pt x="265277" y="12623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341058" y="37896"/>
                  </a:lnTo>
                  <a:lnTo>
                    <a:pt x="341058" y="25260"/>
                  </a:lnTo>
                  <a:close/>
                </a:path>
                <a:path w="606425" h="38100">
                  <a:moveTo>
                    <a:pt x="366331" y="0"/>
                  </a:moveTo>
                  <a:lnTo>
                    <a:pt x="353695" y="0"/>
                  </a:ln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66331" y="12636"/>
                  </a:lnTo>
                  <a:lnTo>
                    <a:pt x="366331" y="0"/>
                  </a:lnTo>
                  <a:close/>
                </a:path>
                <a:path w="606425" h="38100">
                  <a:moveTo>
                    <a:pt x="467385" y="0"/>
                  </a:moveTo>
                  <a:lnTo>
                    <a:pt x="467385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04215" y="12623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67385" y="25260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38100">
                  <a:moveTo>
                    <a:pt x="606310" y="12623"/>
                  </a:moveTo>
                  <a:lnTo>
                    <a:pt x="593699" y="12623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43166" y="12623"/>
                  </a:lnTo>
                  <a:lnTo>
                    <a:pt x="543166" y="0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606310" y="25260"/>
                  </a:lnTo>
                  <a:lnTo>
                    <a:pt x="606310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61735" y="448077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25260"/>
                  </a:moveTo>
                  <a:lnTo>
                    <a:pt x="12636" y="25260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25260"/>
                  </a:lnTo>
                  <a:close/>
                </a:path>
                <a:path w="619125" h="50800">
                  <a:moveTo>
                    <a:pt x="138963" y="25260"/>
                  </a:moveTo>
                  <a:lnTo>
                    <a:pt x="126326" y="25260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96"/>
                  </a:lnTo>
                  <a:lnTo>
                    <a:pt x="37896" y="37896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896"/>
                  </a:lnTo>
                  <a:lnTo>
                    <a:pt x="138963" y="37896"/>
                  </a:lnTo>
                  <a:lnTo>
                    <a:pt x="138963" y="25260"/>
                  </a:lnTo>
                  <a:close/>
                </a:path>
                <a:path w="619125" h="50800">
                  <a:moveTo>
                    <a:pt x="176847" y="37896"/>
                  </a:moveTo>
                  <a:lnTo>
                    <a:pt x="164223" y="37896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37896"/>
                  </a:lnTo>
                  <a:lnTo>
                    <a:pt x="151587" y="50533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76847" y="37896"/>
                  </a:lnTo>
                  <a:close/>
                </a:path>
                <a:path w="619125" h="50800">
                  <a:moveTo>
                    <a:pt x="290537" y="25260"/>
                  </a:moveTo>
                  <a:lnTo>
                    <a:pt x="277901" y="25260"/>
                  </a:lnTo>
                  <a:lnTo>
                    <a:pt x="265277" y="25260"/>
                  </a:lnTo>
                  <a:lnTo>
                    <a:pt x="252641" y="25260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27380" y="37896"/>
                  </a:lnTo>
                  <a:lnTo>
                    <a:pt x="21474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40004" y="25260"/>
                  </a:lnTo>
                  <a:lnTo>
                    <a:pt x="240004" y="12623"/>
                  </a:lnTo>
                  <a:lnTo>
                    <a:pt x="227380" y="12623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65277" y="50533"/>
                  </a:lnTo>
                  <a:lnTo>
                    <a:pt x="265277" y="37896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close/>
                </a:path>
                <a:path w="619125" h="50800">
                  <a:moveTo>
                    <a:pt x="366331" y="12623"/>
                  </a:moveTo>
                  <a:lnTo>
                    <a:pt x="366331" y="12623"/>
                  </a:lnTo>
                  <a:lnTo>
                    <a:pt x="315798" y="12623"/>
                  </a:lnTo>
                  <a:lnTo>
                    <a:pt x="315798" y="25260"/>
                  </a:lnTo>
                  <a:lnTo>
                    <a:pt x="315798" y="37896"/>
                  </a:lnTo>
                  <a:lnTo>
                    <a:pt x="315798" y="50533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66331" y="25260"/>
                  </a:lnTo>
                  <a:lnTo>
                    <a:pt x="366331" y="12623"/>
                  </a:lnTo>
                  <a:close/>
                </a:path>
                <a:path w="619125" h="50800">
                  <a:moveTo>
                    <a:pt x="404215" y="12623"/>
                  </a:moveTo>
                  <a:lnTo>
                    <a:pt x="391579" y="12623"/>
                  </a:lnTo>
                  <a:lnTo>
                    <a:pt x="391579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lnTo>
                    <a:pt x="404215" y="12623"/>
                  </a:lnTo>
                  <a:close/>
                </a:path>
                <a:path w="619125" h="50800">
                  <a:moveTo>
                    <a:pt x="543166" y="25260"/>
                  </a:moveTo>
                  <a:lnTo>
                    <a:pt x="530542" y="25260"/>
                  </a:lnTo>
                  <a:lnTo>
                    <a:pt x="530542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45" y="12623"/>
                  </a:lnTo>
                  <a:lnTo>
                    <a:pt x="480009" y="12623"/>
                  </a:lnTo>
                  <a:lnTo>
                    <a:pt x="480009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16852" y="37896"/>
                  </a:lnTo>
                  <a:lnTo>
                    <a:pt x="429488" y="37896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67385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05269" y="25260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17906" y="25260"/>
                  </a:lnTo>
                  <a:lnTo>
                    <a:pt x="530529" y="25260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43166" y="25260"/>
                  </a:lnTo>
                  <a:close/>
                </a:path>
                <a:path w="619125" h="50800">
                  <a:moveTo>
                    <a:pt x="606310" y="25260"/>
                  </a:moveTo>
                  <a:lnTo>
                    <a:pt x="593699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25260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43166" y="25260"/>
                  </a:lnTo>
                  <a:lnTo>
                    <a:pt x="555790" y="25260"/>
                  </a:lnTo>
                  <a:lnTo>
                    <a:pt x="555790" y="37896"/>
                  </a:lnTo>
                  <a:lnTo>
                    <a:pt x="606310" y="37896"/>
                  </a:lnTo>
                  <a:lnTo>
                    <a:pt x="606310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1735" y="4518672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12623"/>
                  </a:move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227380" y="25260"/>
                  </a:move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51587" y="25260"/>
                  </a:lnTo>
                  <a:lnTo>
                    <a:pt x="151587" y="12623"/>
                  </a:lnTo>
                  <a:lnTo>
                    <a:pt x="138950" y="12623"/>
                  </a:lnTo>
                  <a:lnTo>
                    <a:pt x="138950" y="25260"/>
                  </a:lnTo>
                  <a:lnTo>
                    <a:pt x="126326" y="2526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96"/>
                  </a:lnTo>
                  <a:lnTo>
                    <a:pt x="88430" y="37896"/>
                  </a:lnTo>
                  <a:lnTo>
                    <a:pt x="75806" y="37896"/>
                  </a:lnTo>
                  <a:lnTo>
                    <a:pt x="63169" y="37896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12623"/>
                  </a:lnTo>
                  <a:lnTo>
                    <a:pt x="37909" y="12623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37896" y="25260"/>
                  </a:lnTo>
                  <a:lnTo>
                    <a:pt x="37896" y="37896"/>
                  </a:lnTo>
                  <a:lnTo>
                    <a:pt x="25273" y="37896"/>
                  </a:lnTo>
                  <a:lnTo>
                    <a:pt x="12636" y="37896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101066" y="50533"/>
                  </a:lnTo>
                  <a:lnTo>
                    <a:pt x="101066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33"/>
                  </a:lnTo>
                  <a:lnTo>
                    <a:pt x="138963" y="50533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227380" y="37896"/>
                  </a:lnTo>
                  <a:lnTo>
                    <a:pt x="227380" y="25260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77901" y="25260"/>
                  </a:lnTo>
                  <a:lnTo>
                    <a:pt x="277901" y="37896"/>
                  </a:lnTo>
                  <a:lnTo>
                    <a:pt x="290537" y="37896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03161" y="25260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23"/>
                  </a:lnTo>
                  <a:lnTo>
                    <a:pt x="391591" y="12623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23"/>
                  </a:lnTo>
                  <a:lnTo>
                    <a:pt x="366331" y="12623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22" y="0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91579" y="25260"/>
                  </a:lnTo>
                  <a:lnTo>
                    <a:pt x="404215" y="25260"/>
                  </a:lnTo>
                  <a:lnTo>
                    <a:pt x="416852" y="25260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54748" y="25260"/>
                  </a:moveTo>
                  <a:lnTo>
                    <a:pt x="44211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593699" y="12623"/>
                  </a:lnTo>
                  <a:lnTo>
                    <a:pt x="581063" y="12623"/>
                  </a:lnTo>
                  <a:lnTo>
                    <a:pt x="568426" y="12623"/>
                  </a:lnTo>
                  <a:lnTo>
                    <a:pt x="568426" y="0"/>
                  </a:lnTo>
                  <a:lnTo>
                    <a:pt x="480009" y="0"/>
                  </a:lnTo>
                  <a:lnTo>
                    <a:pt x="480009" y="12623"/>
                  </a:lnTo>
                  <a:lnTo>
                    <a:pt x="467372" y="12623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17906" y="25260"/>
                  </a:lnTo>
                  <a:lnTo>
                    <a:pt x="530542" y="25260"/>
                  </a:lnTo>
                  <a:lnTo>
                    <a:pt x="530542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93699" y="37896"/>
                  </a:lnTo>
                  <a:lnTo>
                    <a:pt x="593699" y="25260"/>
                  </a:lnTo>
                  <a:lnTo>
                    <a:pt x="606310" y="25260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61735" y="4556569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12636" y="25260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164223" y="37884"/>
                  </a:moveTo>
                  <a:lnTo>
                    <a:pt x="151587" y="37884"/>
                  </a:lnTo>
                  <a:lnTo>
                    <a:pt x="151587" y="25260"/>
                  </a:lnTo>
                  <a:lnTo>
                    <a:pt x="138963" y="25260"/>
                  </a:lnTo>
                  <a:lnTo>
                    <a:pt x="126326" y="25260"/>
                  </a:lnTo>
                  <a:lnTo>
                    <a:pt x="126326" y="12636"/>
                  </a:lnTo>
                  <a:lnTo>
                    <a:pt x="138963" y="12636"/>
                  </a:lnTo>
                  <a:lnTo>
                    <a:pt x="138963" y="0"/>
                  </a:lnTo>
                  <a:lnTo>
                    <a:pt x="126326" y="0"/>
                  </a:lnTo>
                  <a:lnTo>
                    <a:pt x="126326" y="12623"/>
                  </a:lnTo>
                  <a:lnTo>
                    <a:pt x="113690" y="12623"/>
                  </a:lnTo>
                  <a:lnTo>
                    <a:pt x="113690" y="25260"/>
                  </a:lnTo>
                  <a:lnTo>
                    <a:pt x="101066" y="25260"/>
                  </a:ln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75793" y="25260"/>
                  </a:lnTo>
                  <a:lnTo>
                    <a:pt x="75793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84"/>
                  </a:lnTo>
                  <a:lnTo>
                    <a:pt x="12636" y="37884"/>
                  </a:lnTo>
                  <a:lnTo>
                    <a:pt x="12636" y="50520"/>
                  </a:lnTo>
                  <a:lnTo>
                    <a:pt x="25273" y="50520"/>
                  </a:lnTo>
                  <a:lnTo>
                    <a:pt x="25273" y="37896"/>
                  </a:lnTo>
                  <a:lnTo>
                    <a:pt x="37896" y="37896"/>
                  </a:lnTo>
                  <a:lnTo>
                    <a:pt x="37896" y="50520"/>
                  </a:lnTo>
                  <a:lnTo>
                    <a:pt x="50533" y="50520"/>
                  </a:lnTo>
                  <a:lnTo>
                    <a:pt x="50533" y="37896"/>
                  </a:lnTo>
                  <a:lnTo>
                    <a:pt x="63169" y="37896"/>
                  </a:lnTo>
                  <a:lnTo>
                    <a:pt x="63169" y="50520"/>
                  </a:lnTo>
                  <a:lnTo>
                    <a:pt x="75806" y="50520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50520"/>
                  </a:lnTo>
                  <a:lnTo>
                    <a:pt x="138963" y="50520"/>
                  </a:lnTo>
                  <a:lnTo>
                    <a:pt x="138963" y="37896"/>
                  </a:lnTo>
                  <a:lnTo>
                    <a:pt x="151587" y="37896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84"/>
                  </a:lnTo>
                  <a:close/>
                </a:path>
                <a:path w="619125" h="50800">
                  <a:moveTo>
                    <a:pt x="189484" y="0"/>
                  </a:moveTo>
                  <a:lnTo>
                    <a:pt x="176847" y="0"/>
                  </a:lnTo>
                  <a:lnTo>
                    <a:pt x="176847" y="12623"/>
                  </a:lnTo>
                  <a:lnTo>
                    <a:pt x="164223" y="12623"/>
                  </a:lnTo>
                  <a:lnTo>
                    <a:pt x="164223" y="0"/>
                  </a:lnTo>
                  <a:lnTo>
                    <a:pt x="151587" y="0"/>
                  </a:lnTo>
                  <a:lnTo>
                    <a:pt x="151587" y="12623"/>
                  </a:lnTo>
                  <a:lnTo>
                    <a:pt x="151587" y="25260"/>
                  </a:lnTo>
                  <a:lnTo>
                    <a:pt x="164211" y="25260"/>
                  </a:lnTo>
                  <a:lnTo>
                    <a:pt x="176847" y="2526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19125" h="50800">
                  <a:moveTo>
                    <a:pt x="214744" y="25260"/>
                  </a:moveTo>
                  <a:lnTo>
                    <a:pt x="202120" y="25260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76847" y="37884"/>
                  </a:lnTo>
                  <a:lnTo>
                    <a:pt x="176847" y="50520"/>
                  </a:lnTo>
                  <a:lnTo>
                    <a:pt x="189484" y="5052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14744" y="25260"/>
                  </a:lnTo>
                  <a:close/>
                </a:path>
                <a:path w="619125" h="50800">
                  <a:moveTo>
                    <a:pt x="227380" y="0"/>
                  </a:moveTo>
                  <a:lnTo>
                    <a:pt x="214744" y="0"/>
                  </a:lnTo>
                  <a:lnTo>
                    <a:pt x="214744" y="12636"/>
                  </a:lnTo>
                  <a:lnTo>
                    <a:pt x="227380" y="12636"/>
                  </a:lnTo>
                  <a:lnTo>
                    <a:pt x="227380" y="0"/>
                  </a:lnTo>
                  <a:close/>
                </a:path>
                <a:path w="619125" h="50800">
                  <a:moveTo>
                    <a:pt x="378955" y="25260"/>
                  </a:moveTo>
                  <a:lnTo>
                    <a:pt x="366331" y="25260"/>
                  </a:lnTo>
                  <a:lnTo>
                    <a:pt x="366331" y="12623"/>
                  </a:lnTo>
                  <a:lnTo>
                    <a:pt x="353695" y="12623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23"/>
                  </a:lnTo>
                  <a:lnTo>
                    <a:pt x="290537" y="12623"/>
                  </a:lnTo>
                  <a:lnTo>
                    <a:pt x="290537" y="0"/>
                  </a:lnTo>
                  <a:lnTo>
                    <a:pt x="277901" y="0"/>
                  </a:lnTo>
                  <a:lnTo>
                    <a:pt x="265264" y="0"/>
                  </a:lnTo>
                  <a:lnTo>
                    <a:pt x="265264" y="12623"/>
                  </a:lnTo>
                  <a:lnTo>
                    <a:pt x="252641" y="12623"/>
                  </a:lnTo>
                  <a:lnTo>
                    <a:pt x="240004" y="12623"/>
                  </a:lnTo>
                  <a:lnTo>
                    <a:pt x="240004" y="25260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290537" y="25260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41058" y="2526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25260"/>
                  </a:ln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close/>
                </a:path>
                <a:path w="619125" h="50800">
                  <a:moveTo>
                    <a:pt x="391591" y="12623"/>
                  </a:moveTo>
                  <a:lnTo>
                    <a:pt x="378955" y="12623"/>
                  </a:lnTo>
                  <a:lnTo>
                    <a:pt x="378955" y="25260"/>
                  </a:lnTo>
                  <a:lnTo>
                    <a:pt x="391591" y="25260"/>
                  </a:lnTo>
                  <a:lnTo>
                    <a:pt x="391591" y="12623"/>
                  </a:lnTo>
                  <a:close/>
                </a:path>
                <a:path w="619125" h="50800">
                  <a:moveTo>
                    <a:pt x="517906" y="12623"/>
                  </a:moveTo>
                  <a:lnTo>
                    <a:pt x="505269" y="12623"/>
                  </a:lnTo>
                  <a:lnTo>
                    <a:pt x="505269" y="0"/>
                  </a:lnTo>
                  <a:lnTo>
                    <a:pt x="492633" y="0"/>
                  </a:lnTo>
                  <a:lnTo>
                    <a:pt x="492633" y="12623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8000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492645" y="25260"/>
                  </a:lnTo>
                  <a:lnTo>
                    <a:pt x="492645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12623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23"/>
                  </a:lnTo>
                  <a:lnTo>
                    <a:pt x="530529" y="12623"/>
                  </a:lnTo>
                  <a:lnTo>
                    <a:pt x="53052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55802" y="12636"/>
                  </a:lnTo>
                  <a:lnTo>
                    <a:pt x="568426" y="12636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61735" y="4594453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12636" y="25273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37909" y="37909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06425" h="38100">
                  <a:moveTo>
                    <a:pt x="126326" y="12636"/>
                  </a:moveTo>
                  <a:lnTo>
                    <a:pt x="126326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36"/>
                  </a:lnTo>
                  <a:close/>
                </a:path>
                <a:path w="606425" h="38100">
                  <a:moveTo>
                    <a:pt x="189484" y="0"/>
                  </a:moveTo>
                  <a:lnTo>
                    <a:pt x="176847" y="0"/>
                  </a:lnTo>
                  <a:lnTo>
                    <a:pt x="176847" y="12636"/>
                  </a:lnTo>
                  <a:lnTo>
                    <a:pt x="189484" y="12636"/>
                  </a:lnTo>
                  <a:lnTo>
                    <a:pt x="189484" y="0"/>
                  </a:lnTo>
                  <a:close/>
                </a:path>
                <a:path w="606425" h="38100">
                  <a:moveTo>
                    <a:pt x="202120" y="25273"/>
                  </a:moveTo>
                  <a:lnTo>
                    <a:pt x="189484" y="25273"/>
                  </a:lnTo>
                  <a:lnTo>
                    <a:pt x="176847" y="25273"/>
                  </a:lnTo>
                  <a:lnTo>
                    <a:pt x="176847" y="12636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26326" y="25273"/>
                  </a:lnTo>
                  <a:lnTo>
                    <a:pt x="126326" y="37909"/>
                  </a:lnTo>
                  <a:lnTo>
                    <a:pt x="202120" y="37909"/>
                  </a:lnTo>
                  <a:lnTo>
                    <a:pt x="202120" y="25273"/>
                  </a:lnTo>
                  <a:close/>
                </a:path>
                <a:path w="606425" h="38100">
                  <a:moveTo>
                    <a:pt x="416852" y="0"/>
                  </a:move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78955" y="12636"/>
                  </a:lnTo>
                  <a:lnTo>
                    <a:pt x="366331" y="12636"/>
                  </a:lnTo>
                  <a:lnTo>
                    <a:pt x="353695" y="12636"/>
                  </a:lnTo>
                  <a:lnTo>
                    <a:pt x="353695" y="25273"/>
                  </a:lnTo>
                  <a:lnTo>
                    <a:pt x="341058" y="25273"/>
                  </a:lnTo>
                  <a:lnTo>
                    <a:pt x="341058" y="12636"/>
                  </a:lnTo>
                  <a:lnTo>
                    <a:pt x="328434" y="12636"/>
                  </a:ln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73"/>
                  </a:lnTo>
                  <a:lnTo>
                    <a:pt x="265277" y="25273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40004" y="12636"/>
                  </a:ln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909"/>
                  </a:lnTo>
                  <a:lnTo>
                    <a:pt x="416852" y="37909"/>
                  </a:lnTo>
                  <a:lnTo>
                    <a:pt x="416852" y="25273"/>
                  </a:lnTo>
                  <a:lnTo>
                    <a:pt x="404215" y="25273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381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73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06425" h="38100">
                  <a:moveTo>
                    <a:pt x="480009" y="0"/>
                  </a:moveTo>
                  <a:lnTo>
                    <a:pt x="467385" y="0"/>
                  </a:lnTo>
                  <a:lnTo>
                    <a:pt x="454748" y="0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80009" y="0"/>
                  </a:lnTo>
                  <a:close/>
                </a:path>
                <a:path w="606425" h="38100">
                  <a:moveTo>
                    <a:pt x="606310" y="12636"/>
                  </a:moveTo>
                  <a:lnTo>
                    <a:pt x="593699" y="12636"/>
                  </a:lnTo>
                  <a:lnTo>
                    <a:pt x="581063" y="12636"/>
                  </a:lnTo>
                  <a:lnTo>
                    <a:pt x="581063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606310" y="25273"/>
                  </a:lnTo>
                  <a:lnTo>
                    <a:pt x="606310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61735" y="4619726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12623"/>
                  </a:moveTo>
                  <a:lnTo>
                    <a:pt x="12636" y="12623"/>
                  </a:lnTo>
                  <a:lnTo>
                    <a:pt x="12636" y="25260"/>
                  </a:lnTo>
                  <a:lnTo>
                    <a:pt x="12636" y="37884"/>
                  </a:lnTo>
                  <a:lnTo>
                    <a:pt x="0" y="37884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909"/>
                  </a:lnTo>
                  <a:lnTo>
                    <a:pt x="25273" y="37909"/>
                  </a:lnTo>
                  <a:lnTo>
                    <a:pt x="25273" y="25260"/>
                  </a:lnTo>
                  <a:lnTo>
                    <a:pt x="25273" y="12623"/>
                  </a:lnTo>
                  <a:close/>
                </a:path>
                <a:path w="619125" h="50800">
                  <a:moveTo>
                    <a:pt x="88430" y="12623"/>
                  </a:moveTo>
                  <a:lnTo>
                    <a:pt x="75793" y="12623"/>
                  </a:lnTo>
                  <a:lnTo>
                    <a:pt x="75793" y="25260"/>
                  </a:lnTo>
                  <a:lnTo>
                    <a:pt x="88430" y="25260"/>
                  </a:lnTo>
                  <a:lnTo>
                    <a:pt x="88430" y="12623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53" y="12623"/>
                  </a:lnTo>
                  <a:lnTo>
                    <a:pt x="101053" y="25260"/>
                  </a:lnTo>
                  <a:lnTo>
                    <a:pt x="101053" y="37884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63169" y="37884"/>
                  </a:lnTo>
                  <a:lnTo>
                    <a:pt x="63169" y="25260"/>
                  </a:lnTo>
                  <a:lnTo>
                    <a:pt x="63169" y="12623"/>
                  </a:lnTo>
                  <a:lnTo>
                    <a:pt x="50533" y="12623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896" y="37884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113690" y="50533"/>
                  </a:lnTo>
                  <a:lnTo>
                    <a:pt x="113690" y="37909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25260"/>
                  </a:moveTo>
                  <a:lnTo>
                    <a:pt x="138963" y="25260"/>
                  </a:lnTo>
                  <a:lnTo>
                    <a:pt x="138963" y="12623"/>
                  </a:lnTo>
                  <a:lnTo>
                    <a:pt x="126326" y="12623"/>
                  </a:lnTo>
                  <a:lnTo>
                    <a:pt x="126326" y="25260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60"/>
                  </a:lnTo>
                  <a:close/>
                </a:path>
                <a:path w="619125" h="50800">
                  <a:moveTo>
                    <a:pt x="176847" y="25260"/>
                  </a:moveTo>
                  <a:lnTo>
                    <a:pt x="164211" y="25260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60"/>
                  </a:lnTo>
                  <a:close/>
                </a:path>
                <a:path w="619125" h="50800">
                  <a:moveTo>
                    <a:pt x="227380" y="12623"/>
                  </a:moveTo>
                  <a:lnTo>
                    <a:pt x="214744" y="12623"/>
                  </a:lnTo>
                  <a:lnTo>
                    <a:pt x="214744" y="25260"/>
                  </a:lnTo>
                  <a:lnTo>
                    <a:pt x="202120" y="25260"/>
                  </a:lnTo>
                  <a:lnTo>
                    <a:pt x="202120" y="12623"/>
                  </a:lnTo>
                  <a:lnTo>
                    <a:pt x="189484" y="12623"/>
                  </a:lnTo>
                  <a:lnTo>
                    <a:pt x="176847" y="12623"/>
                  </a:lnTo>
                  <a:lnTo>
                    <a:pt x="176847" y="25260"/>
                  </a:lnTo>
                  <a:lnTo>
                    <a:pt x="189484" y="25260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27380" y="37909"/>
                  </a:lnTo>
                  <a:lnTo>
                    <a:pt x="227380" y="25260"/>
                  </a:lnTo>
                  <a:lnTo>
                    <a:pt x="227380" y="12623"/>
                  </a:lnTo>
                  <a:close/>
                </a:path>
                <a:path w="619125" h="50800">
                  <a:moveTo>
                    <a:pt x="290537" y="12623"/>
                  </a:moveTo>
                  <a:lnTo>
                    <a:pt x="277901" y="12623"/>
                  </a:lnTo>
                  <a:lnTo>
                    <a:pt x="265277" y="12623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60"/>
                  </a:lnTo>
                  <a:lnTo>
                    <a:pt x="277901" y="25260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290537" y="25260"/>
                  </a:lnTo>
                  <a:lnTo>
                    <a:pt x="290537" y="12623"/>
                  </a:lnTo>
                  <a:close/>
                </a:path>
                <a:path w="619125" h="50800">
                  <a:moveTo>
                    <a:pt x="315798" y="12623"/>
                  </a:moveTo>
                  <a:lnTo>
                    <a:pt x="303161" y="12623"/>
                  </a:lnTo>
                  <a:lnTo>
                    <a:pt x="303161" y="25260"/>
                  </a:lnTo>
                  <a:lnTo>
                    <a:pt x="315798" y="25260"/>
                  </a:lnTo>
                  <a:lnTo>
                    <a:pt x="315798" y="12623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53695" y="37909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517906" y="0"/>
                  </a:moveTo>
                  <a:lnTo>
                    <a:pt x="505269" y="0"/>
                  </a:lnTo>
                  <a:lnTo>
                    <a:pt x="492645" y="0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54748" y="12623"/>
                  </a:lnTo>
                  <a:lnTo>
                    <a:pt x="442112" y="12623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04215" y="25260"/>
                  </a:lnTo>
                  <a:lnTo>
                    <a:pt x="404215" y="12636"/>
                  </a:lnTo>
                  <a:lnTo>
                    <a:pt x="416852" y="12636"/>
                  </a:lnTo>
                  <a:lnTo>
                    <a:pt x="416852" y="0"/>
                  </a:lnTo>
                  <a:lnTo>
                    <a:pt x="404215" y="0"/>
                  </a:lnTo>
                  <a:lnTo>
                    <a:pt x="40421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60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909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60"/>
                  </a:lnTo>
                  <a:lnTo>
                    <a:pt x="505269" y="25260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close/>
                </a:path>
                <a:path w="619125" h="50800">
                  <a:moveTo>
                    <a:pt x="543166" y="12623"/>
                  </a:moveTo>
                  <a:lnTo>
                    <a:pt x="530529" y="12623"/>
                  </a:lnTo>
                  <a:lnTo>
                    <a:pt x="530529" y="25260"/>
                  </a:lnTo>
                  <a:lnTo>
                    <a:pt x="543166" y="25260"/>
                  </a:lnTo>
                  <a:lnTo>
                    <a:pt x="543166" y="12623"/>
                  </a:lnTo>
                  <a:close/>
                </a:path>
                <a:path w="619125" h="50800">
                  <a:moveTo>
                    <a:pt x="618947" y="12623"/>
                  </a:moveTo>
                  <a:lnTo>
                    <a:pt x="606310" y="12623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790" y="0"/>
                  </a:lnTo>
                  <a:lnTo>
                    <a:pt x="555790" y="12623"/>
                  </a:lnTo>
                  <a:lnTo>
                    <a:pt x="555790" y="25260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81063" y="25260"/>
                  </a:lnTo>
                  <a:lnTo>
                    <a:pt x="593674" y="25260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60"/>
                  </a:lnTo>
                  <a:lnTo>
                    <a:pt x="618947" y="12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61735" y="4657610"/>
              <a:ext cx="619125" cy="38100"/>
            </a:xfrm>
            <a:custGeom>
              <a:avLst/>
              <a:gdLst/>
              <a:ahLst/>
              <a:cxnLst/>
              <a:rect l="l" t="t" r="r" b="b"/>
              <a:pathLst>
                <a:path w="619125" h="38100">
                  <a:moveTo>
                    <a:pt x="12636" y="25273"/>
                  </a:move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25273"/>
                  </a:lnTo>
                  <a:close/>
                </a:path>
                <a:path w="619125" h="38100">
                  <a:moveTo>
                    <a:pt x="25273" y="12636"/>
                  </a:moveTo>
                  <a:lnTo>
                    <a:pt x="12636" y="12636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25273" y="12636"/>
                  </a:lnTo>
                  <a:close/>
                </a:path>
                <a:path w="619125" h="38100">
                  <a:moveTo>
                    <a:pt x="63169" y="25273"/>
                  </a:moveTo>
                  <a:lnTo>
                    <a:pt x="50533" y="25273"/>
                  </a:lnTo>
                  <a:lnTo>
                    <a:pt x="50533" y="12636"/>
                  </a:lnTo>
                  <a:lnTo>
                    <a:pt x="37896" y="12636"/>
                  </a:lnTo>
                  <a:lnTo>
                    <a:pt x="37896" y="25273"/>
                  </a:lnTo>
                  <a:lnTo>
                    <a:pt x="37896" y="37909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63169" y="25273"/>
                  </a:lnTo>
                  <a:close/>
                </a:path>
                <a:path w="619125" h="38100">
                  <a:moveTo>
                    <a:pt x="126326" y="0"/>
                  </a:moveTo>
                  <a:lnTo>
                    <a:pt x="113690" y="0"/>
                  </a:lnTo>
                  <a:lnTo>
                    <a:pt x="101053" y="0"/>
                  </a:lnTo>
                  <a:lnTo>
                    <a:pt x="101053" y="12636"/>
                  </a:lnTo>
                  <a:lnTo>
                    <a:pt x="88430" y="12636"/>
                  </a:lnTo>
                  <a:lnTo>
                    <a:pt x="88430" y="25273"/>
                  </a:lnTo>
                  <a:lnTo>
                    <a:pt x="75806" y="25273"/>
                  </a:lnTo>
                  <a:lnTo>
                    <a:pt x="75806" y="12636"/>
                  </a:lnTo>
                  <a:lnTo>
                    <a:pt x="63169" y="12636"/>
                  </a:lnTo>
                  <a:lnTo>
                    <a:pt x="63169" y="25273"/>
                  </a:lnTo>
                  <a:lnTo>
                    <a:pt x="75793" y="25273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12649"/>
                  </a:lnTo>
                  <a:lnTo>
                    <a:pt x="126326" y="0"/>
                  </a:lnTo>
                  <a:close/>
                </a:path>
                <a:path w="619125" h="38100">
                  <a:moveTo>
                    <a:pt x="164223" y="0"/>
                  </a:moveTo>
                  <a:lnTo>
                    <a:pt x="151587" y="0"/>
                  </a:lnTo>
                  <a:lnTo>
                    <a:pt x="151587" y="12649"/>
                  </a:lnTo>
                  <a:lnTo>
                    <a:pt x="164223" y="12649"/>
                  </a:lnTo>
                  <a:lnTo>
                    <a:pt x="164223" y="0"/>
                  </a:lnTo>
                  <a:close/>
                </a:path>
                <a:path w="619125" h="38100">
                  <a:moveTo>
                    <a:pt x="214744" y="25273"/>
                  </a:moveTo>
                  <a:lnTo>
                    <a:pt x="202120" y="25273"/>
                  </a:lnTo>
                  <a:lnTo>
                    <a:pt x="202120" y="12649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76847" y="12636"/>
                  </a:lnTo>
                  <a:lnTo>
                    <a:pt x="176847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14744" y="37909"/>
                  </a:lnTo>
                  <a:lnTo>
                    <a:pt x="214744" y="25273"/>
                  </a:lnTo>
                  <a:close/>
                </a:path>
                <a:path w="619125" h="381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38100">
                  <a:moveTo>
                    <a:pt x="429488" y="25273"/>
                  </a:moveTo>
                  <a:lnTo>
                    <a:pt x="416852" y="25273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404215" y="0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53695" y="0"/>
                  </a:lnTo>
                  <a:lnTo>
                    <a:pt x="341058" y="0"/>
                  </a:lnTo>
                  <a:lnTo>
                    <a:pt x="252641" y="0"/>
                  </a:lnTo>
                  <a:lnTo>
                    <a:pt x="252641" y="12649"/>
                  </a:lnTo>
                  <a:lnTo>
                    <a:pt x="265264" y="12649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40004" y="25273"/>
                  </a:lnTo>
                  <a:lnTo>
                    <a:pt x="240004" y="37909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53695" y="37909"/>
                  </a:lnTo>
                  <a:lnTo>
                    <a:pt x="353695" y="25273"/>
                  </a:lnTo>
                  <a:lnTo>
                    <a:pt x="366318" y="25273"/>
                  </a:lnTo>
                  <a:lnTo>
                    <a:pt x="378955" y="25273"/>
                  </a:lnTo>
                  <a:lnTo>
                    <a:pt x="378955" y="12649"/>
                  </a:lnTo>
                  <a:lnTo>
                    <a:pt x="391579" y="12649"/>
                  </a:lnTo>
                  <a:lnTo>
                    <a:pt x="404215" y="12649"/>
                  </a:lnTo>
                  <a:lnTo>
                    <a:pt x="404215" y="25273"/>
                  </a:lnTo>
                  <a:lnTo>
                    <a:pt x="391579" y="25273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16852" y="37909"/>
                  </a:lnTo>
                  <a:lnTo>
                    <a:pt x="429488" y="37909"/>
                  </a:lnTo>
                  <a:lnTo>
                    <a:pt x="429488" y="25273"/>
                  </a:lnTo>
                  <a:close/>
                </a:path>
                <a:path w="619125" h="38100">
                  <a:moveTo>
                    <a:pt x="492645" y="0"/>
                  </a:moveTo>
                  <a:lnTo>
                    <a:pt x="480009" y="0"/>
                  </a:lnTo>
                  <a:lnTo>
                    <a:pt x="480009" y="12636"/>
                  </a:lnTo>
                  <a:lnTo>
                    <a:pt x="467372" y="12636"/>
                  </a:ln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92645" y="37909"/>
                  </a:lnTo>
                  <a:lnTo>
                    <a:pt x="492645" y="25273"/>
                  </a:lnTo>
                  <a:lnTo>
                    <a:pt x="492645" y="12649"/>
                  </a:lnTo>
                  <a:lnTo>
                    <a:pt x="492645" y="0"/>
                  </a:lnTo>
                  <a:close/>
                </a:path>
                <a:path w="619125" h="38100">
                  <a:moveTo>
                    <a:pt x="618947" y="12636"/>
                  </a:moveTo>
                  <a:lnTo>
                    <a:pt x="606310" y="12636"/>
                  </a:lnTo>
                  <a:lnTo>
                    <a:pt x="606310" y="0"/>
                  </a:lnTo>
                  <a:lnTo>
                    <a:pt x="593699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17906" y="12649"/>
                  </a:lnTo>
                  <a:lnTo>
                    <a:pt x="530529" y="12649"/>
                  </a:lnTo>
                  <a:lnTo>
                    <a:pt x="593674" y="12649"/>
                  </a:lnTo>
                  <a:lnTo>
                    <a:pt x="593674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61735" y="4682883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23"/>
                  </a:move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60"/>
                  </a:lnTo>
                  <a:lnTo>
                    <a:pt x="12636" y="12623"/>
                  </a:lnTo>
                  <a:close/>
                </a:path>
                <a:path w="619125" h="50800">
                  <a:moveTo>
                    <a:pt x="37909" y="25260"/>
                  </a:move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37909" y="25260"/>
                  </a:lnTo>
                  <a:close/>
                </a:path>
                <a:path w="619125" h="50800">
                  <a:moveTo>
                    <a:pt x="88430" y="25260"/>
                  </a:moveTo>
                  <a:lnTo>
                    <a:pt x="75806" y="25260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63169" y="37896"/>
                  </a:lnTo>
                  <a:lnTo>
                    <a:pt x="50533" y="37896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75806" y="50533"/>
                  </a:lnTo>
                  <a:lnTo>
                    <a:pt x="75806" y="37896"/>
                  </a:lnTo>
                  <a:lnTo>
                    <a:pt x="88430" y="37896"/>
                  </a:lnTo>
                  <a:lnTo>
                    <a:pt x="88430" y="25260"/>
                  </a:lnTo>
                  <a:close/>
                </a:path>
                <a:path w="6191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101053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19125" h="50800">
                  <a:moveTo>
                    <a:pt x="151587" y="12623"/>
                  </a:moveTo>
                  <a:lnTo>
                    <a:pt x="138950" y="12623"/>
                  </a:lnTo>
                  <a:lnTo>
                    <a:pt x="138950" y="25260"/>
                  </a:lnTo>
                  <a:lnTo>
                    <a:pt x="151587" y="25260"/>
                  </a:lnTo>
                  <a:lnTo>
                    <a:pt x="151587" y="12623"/>
                  </a:lnTo>
                  <a:close/>
                </a:path>
                <a:path w="619125" h="50800">
                  <a:moveTo>
                    <a:pt x="189484" y="37896"/>
                  </a:moveTo>
                  <a:lnTo>
                    <a:pt x="176847" y="37896"/>
                  </a:lnTo>
                  <a:lnTo>
                    <a:pt x="176847" y="25260"/>
                  </a:lnTo>
                  <a:lnTo>
                    <a:pt x="176847" y="12623"/>
                  </a:lnTo>
                  <a:lnTo>
                    <a:pt x="164211" y="12623"/>
                  </a:lnTo>
                  <a:lnTo>
                    <a:pt x="164211" y="25260"/>
                  </a:lnTo>
                  <a:lnTo>
                    <a:pt x="164211" y="37896"/>
                  </a:lnTo>
                  <a:lnTo>
                    <a:pt x="88430" y="37896"/>
                  </a:lnTo>
                  <a:lnTo>
                    <a:pt x="88430" y="50533"/>
                  </a:lnTo>
                  <a:lnTo>
                    <a:pt x="189484" y="50533"/>
                  </a:lnTo>
                  <a:lnTo>
                    <a:pt x="189484" y="37896"/>
                  </a:lnTo>
                  <a:close/>
                </a:path>
                <a:path w="619125" h="50800">
                  <a:moveTo>
                    <a:pt x="252641" y="12623"/>
                  </a:moveTo>
                  <a:lnTo>
                    <a:pt x="240004" y="12623"/>
                  </a:lnTo>
                  <a:lnTo>
                    <a:pt x="240004" y="25260"/>
                  </a:lnTo>
                  <a:lnTo>
                    <a:pt x="227380" y="25260"/>
                  </a:lnTo>
                  <a:lnTo>
                    <a:pt x="214744" y="25260"/>
                  </a:lnTo>
                  <a:lnTo>
                    <a:pt x="214744" y="12623"/>
                  </a:lnTo>
                  <a:lnTo>
                    <a:pt x="202107" y="12623"/>
                  </a:lnTo>
                  <a:lnTo>
                    <a:pt x="202107" y="25260"/>
                  </a:lnTo>
                  <a:lnTo>
                    <a:pt x="189484" y="25260"/>
                  </a:lnTo>
                  <a:lnTo>
                    <a:pt x="189484" y="37896"/>
                  </a:lnTo>
                  <a:lnTo>
                    <a:pt x="202107" y="37896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lnTo>
                    <a:pt x="252641" y="12623"/>
                  </a:lnTo>
                  <a:close/>
                </a:path>
                <a:path w="619125" h="50800">
                  <a:moveTo>
                    <a:pt x="303174" y="12623"/>
                  </a:moveTo>
                  <a:lnTo>
                    <a:pt x="290537" y="12623"/>
                  </a:lnTo>
                  <a:lnTo>
                    <a:pt x="277901" y="12623"/>
                  </a:lnTo>
                  <a:lnTo>
                    <a:pt x="27790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74" y="37896"/>
                  </a:lnTo>
                  <a:lnTo>
                    <a:pt x="303174" y="25260"/>
                  </a:lnTo>
                  <a:lnTo>
                    <a:pt x="303174" y="12623"/>
                  </a:lnTo>
                  <a:close/>
                </a:path>
                <a:path w="619125" h="50800">
                  <a:moveTo>
                    <a:pt x="328434" y="25260"/>
                  </a:moveTo>
                  <a:lnTo>
                    <a:pt x="315798" y="25260"/>
                  </a:lnTo>
                  <a:lnTo>
                    <a:pt x="315798" y="37896"/>
                  </a:lnTo>
                  <a:lnTo>
                    <a:pt x="328434" y="37896"/>
                  </a:lnTo>
                  <a:lnTo>
                    <a:pt x="328434" y="25260"/>
                  </a:lnTo>
                  <a:close/>
                </a:path>
                <a:path w="619125" h="50800">
                  <a:moveTo>
                    <a:pt x="353695" y="25260"/>
                  </a:moveTo>
                  <a:lnTo>
                    <a:pt x="341058" y="25260"/>
                  </a:lnTo>
                  <a:lnTo>
                    <a:pt x="341058" y="37896"/>
                  </a:lnTo>
                  <a:lnTo>
                    <a:pt x="353695" y="37896"/>
                  </a:lnTo>
                  <a:lnTo>
                    <a:pt x="353695" y="25260"/>
                  </a:lnTo>
                  <a:close/>
                </a:path>
                <a:path w="619125" h="50800">
                  <a:moveTo>
                    <a:pt x="378955" y="12623"/>
                  </a:moveTo>
                  <a:lnTo>
                    <a:pt x="366318" y="12623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78955" y="25260"/>
                  </a:lnTo>
                  <a:lnTo>
                    <a:pt x="378955" y="12623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23"/>
                  </a:lnTo>
                  <a:lnTo>
                    <a:pt x="606310" y="25260"/>
                  </a:lnTo>
                  <a:lnTo>
                    <a:pt x="593699" y="25260"/>
                  </a:lnTo>
                  <a:lnTo>
                    <a:pt x="593699" y="12636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23"/>
                  </a:lnTo>
                  <a:lnTo>
                    <a:pt x="492633" y="12623"/>
                  </a:lnTo>
                  <a:lnTo>
                    <a:pt x="492633" y="25260"/>
                  </a:lnTo>
                  <a:lnTo>
                    <a:pt x="480009" y="25260"/>
                  </a:lnTo>
                  <a:lnTo>
                    <a:pt x="480009" y="12623"/>
                  </a:lnTo>
                  <a:lnTo>
                    <a:pt x="467385" y="12623"/>
                  </a:lnTo>
                  <a:lnTo>
                    <a:pt x="391579" y="12623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60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505269" y="37896"/>
                  </a:lnTo>
                  <a:lnTo>
                    <a:pt x="505269" y="25260"/>
                  </a:lnTo>
                  <a:lnTo>
                    <a:pt x="517906" y="25260"/>
                  </a:lnTo>
                  <a:lnTo>
                    <a:pt x="517906" y="37896"/>
                  </a:lnTo>
                  <a:lnTo>
                    <a:pt x="530529" y="37896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25260"/>
                  </a:lnTo>
                  <a:lnTo>
                    <a:pt x="568426" y="25260"/>
                  </a:lnTo>
                  <a:lnTo>
                    <a:pt x="568426" y="37896"/>
                  </a:lnTo>
                  <a:lnTo>
                    <a:pt x="581063" y="37896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60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61735" y="4720780"/>
              <a:ext cx="606425" cy="50800"/>
            </a:xfrm>
            <a:custGeom>
              <a:avLst/>
              <a:gdLst/>
              <a:ahLst/>
              <a:cxnLst/>
              <a:rect l="l" t="t" r="r" b="b"/>
              <a:pathLst>
                <a:path w="606425" h="50800">
                  <a:moveTo>
                    <a:pt x="113690" y="12623"/>
                  </a:moveTo>
                  <a:lnTo>
                    <a:pt x="101066" y="12623"/>
                  </a:lnTo>
                  <a:lnTo>
                    <a:pt x="88430" y="12623"/>
                  </a:lnTo>
                  <a:lnTo>
                    <a:pt x="88430" y="25260"/>
                  </a:lnTo>
                  <a:lnTo>
                    <a:pt x="88430" y="37884"/>
                  </a:lnTo>
                  <a:lnTo>
                    <a:pt x="75806" y="37884"/>
                  </a:lnTo>
                  <a:lnTo>
                    <a:pt x="75806" y="25260"/>
                  </a:lnTo>
                  <a:lnTo>
                    <a:pt x="88430" y="25260"/>
                  </a:lnTo>
                  <a:lnTo>
                    <a:pt x="88430" y="12623"/>
                  </a:lnTo>
                  <a:lnTo>
                    <a:pt x="75806" y="12623"/>
                  </a:lnTo>
                  <a:lnTo>
                    <a:pt x="63169" y="12623"/>
                  </a:lnTo>
                  <a:lnTo>
                    <a:pt x="63169" y="25260"/>
                  </a:lnTo>
                  <a:lnTo>
                    <a:pt x="50533" y="25260"/>
                  </a:lnTo>
                  <a:lnTo>
                    <a:pt x="50533" y="37884"/>
                  </a:lnTo>
                  <a:lnTo>
                    <a:pt x="37909" y="37884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12623"/>
                  </a:lnTo>
                  <a:lnTo>
                    <a:pt x="12636" y="12623"/>
                  </a:lnTo>
                  <a:lnTo>
                    <a:pt x="0" y="12623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73" y="37896"/>
                  </a:lnTo>
                  <a:lnTo>
                    <a:pt x="25273" y="50520"/>
                  </a:lnTo>
                  <a:lnTo>
                    <a:pt x="37896" y="50520"/>
                  </a:lnTo>
                  <a:lnTo>
                    <a:pt x="37909" y="50520"/>
                  </a:lnTo>
                  <a:lnTo>
                    <a:pt x="88430" y="50520"/>
                  </a:lnTo>
                  <a:lnTo>
                    <a:pt x="88430" y="37896"/>
                  </a:lnTo>
                  <a:lnTo>
                    <a:pt x="101066" y="37896"/>
                  </a:lnTo>
                  <a:lnTo>
                    <a:pt x="101066" y="25260"/>
                  </a:lnTo>
                  <a:lnTo>
                    <a:pt x="113690" y="25260"/>
                  </a:lnTo>
                  <a:lnTo>
                    <a:pt x="113690" y="12623"/>
                  </a:lnTo>
                  <a:close/>
                </a:path>
                <a:path w="606425" h="50800">
                  <a:moveTo>
                    <a:pt x="126326" y="37884"/>
                  </a:moveTo>
                  <a:lnTo>
                    <a:pt x="113690" y="37884"/>
                  </a:lnTo>
                  <a:lnTo>
                    <a:pt x="113690" y="50520"/>
                  </a:lnTo>
                  <a:lnTo>
                    <a:pt x="126326" y="50520"/>
                  </a:lnTo>
                  <a:lnTo>
                    <a:pt x="126326" y="37884"/>
                  </a:lnTo>
                  <a:close/>
                </a:path>
                <a:path w="606425" h="50800">
                  <a:moveTo>
                    <a:pt x="252641" y="25260"/>
                  </a:moveTo>
                  <a:lnTo>
                    <a:pt x="240004" y="25260"/>
                  </a:lnTo>
                  <a:lnTo>
                    <a:pt x="227380" y="25260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23"/>
                  </a:lnTo>
                  <a:lnTo>
                    <a:pt x="214744" y="12623"/>
                  </a:lnTo>
                  <a:lnTo>
                    <a:pt x="214744" y="0"/>
                  </a:lnTo>
                  <a:lnTo>
                    <a:pt x="202107" y="0"/>
                  </a:lnTo>
                  <a:lnTo>
                    <a:pt x="202107" y="12623"/>
                  </a:lnTo>
                  <a:lnTo>
                    <a:pt x="189484" y="12623"/>
                  </a:lnTo>
                  <a:lnTo>
                    <a:pt x="189484" y="25260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64211" y="37884"/>
                  </a:lnTo>
                  <a:lnTo>
                    <a:pt x="151587" y="37884"/>
                  </a:lnTo>
                  <a:lnTo>
                    <a:pt x="151587" y="50520"/>
                  </a:lnTo>
                  <a:lnTo>
                    <a:pt x="164223" y="50520"/>
                  </a:lnTo>
                  <a:lnTo>
                    <a:pt x="164223" y="37896"/>
                  </a:lnTo>
                  <a:lnTo>
                    <a:pt x="176847" y="37896"/>
                  </a:lnTo>
                  <a:lnTo>
                    <a:pt x="189484" y="37896"/>
                  </a:lnTo>
                  <a:lnTo>
                    <a:pt x="202120" y="37896"/>
                  </a:lnTo>
                  <a:lnTo>
                    <a:pt x="202120" y="25260"/>
                  </a:lnTo>
                  <a:lnTo>
                    <a:pt x="214744" y="25260"/>
                  </a:lnTo>
                  <a:lnTo>
                    <a:pt x="227368" y="25260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60"/>
                  </a:lnTo>
                  <a:close/>
                </a:path>
                <a:path w="606425" h="50800">
                  <a:moveTo>
                    <a:pt x="277901" y="0"/>
                  </a:moveTo>
                  <a:lnTo>
                    <a:pt x="265277" y="0"/>
                  </a:lnTo>
                  <a:lnTo>
                    <a:pt x="252641" y="0"/>
                  </a:lnTo>
                  <a:lnTo>
                    <a:pt x="252641" y="12623"/>
                  </a:lnTo>
                  <a:lnTo>
                    <a:pt x="252641" y="25260"/>
                  </a:lnTo>
                  <a:lnTo>
                    <a:pt x="265264" y="25260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50800">
                  <a:moveTo>
                    <a:pt x="391591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66318" y="12623"/>
                  </a:lnTo>
                  <a:lnTo>
                    <a:pt x="353695" y="12623"/>
                  </a:lnTo>
                  <a:lnTo>
                    <a:pt x="341058" y="12623"/>
                  </a:lnTo>
                  <a:lnTo>
                    <a:pt x="328422" y="12623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15798" y="12623"/>
                  </a:lnTo>
                  <a:lnTo>
                    <a:pt x="303174" y="12623"/>
                  </a:lnTo>
                  <a:lnTo>
                    <a:pt x="303174" y="0"/>
                  </a:lnTo>
                  <a:lnTo>
                    <a:pt x="290537" y="0"/>
                  </a:lnTo>
                  <a:lnTo>
                    <a:pt x="290537" y="12636"/>
                  </a:lnTo>
                  <a:lnTo>
                    <a:pt x="303161" y="12636"/>
                  </a:lnTo>
                  <a:lnTo>
                    <a:pt x="303161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28422" y="37896"/>
                  </a:lnTo>
                  <a:lnTo>
                    <a:pt x="341058" y="37896"/>
                  </a:lnTo>
                  <a:lnTo>
                    <a:pt x="341058" y="25260"/>
                  </a:lnTo>
                  <a:lnTo>
                    <a:pt x="353695" y="25260"/>
                  </a:lnTo>
                  <a:lnTo>
                    <a:pt x="353695" y="37896"/>
                  </a:lnTo>
                  <a:lnTo>
                    <a:pt x="366331" y="37896"/>
                  </a:lnTo>
                  <a:lnTo>
                    <a:pt x="366331" y="25260"/>
                  </a:lnTo>
                  <a:lnTo>
                    <a:pt x="378955" y="25260"/>
                  </a:lnTo>
                  <a:lnTo>
                    <a:pt x="378955" y="37896"/>
                  </a:lnTo>
                  <a:lnTo>
                    <a:pt x="391591" y="37896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close/>
                </a:path>
                <a:path w="606425" h="50800">
                  <a:moveTo>
                    <a:pt x="467385" y="0"/>
                  </a:moveTo>
                  <a:lnTo>
                    <a:pt x="454748" y="0"/>
                  </a:lnTo>
                  <a:lnTo>
                    <a:pt x="442112" y="0"/>
                  </a:lnTo>
                  <a:lnTo>
                    <a:pt x="429475" y="0"/>
                  </a:lnTo>
                  <a:lnTo>
                    <a:pt x="429475" y="12623"/>
                  </a:lnTo>
                  <a:lnTo>
                    <a:pt x="416852" y="12623"/>
                  </a:lnTo>
                  <a:lnTo>
                    <a:pt x="41685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42112" y="25260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60"/>
                  </a:lnTo>
                  <a:lnTo>
                    <a:pt x="454748" y="12636"/>
                  </a:lnTo>
                  <a:lnTo>
                    <a:pt x="467385" y="12636"/>
                  </a:lnTo>
                  <a:lnTo>
                    <a:pt x="467385" y="0"/>
                  </a:lnTo>
                  <a:close/>
                </a:path>
                <a:path w="606425" h="50800">
                  <a:moveTo>
                    <a:pt x="480009" y="25260"/>
                  </a:moveTo>
                  <a:lnTo>
                    <a:pt x="467372" y="25260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60"/>
                  </a:lnTo>
                  <a:close/>
                </a:path>
                <a:path w="606425" h="50800">
                  <a:moveTo>
                    <a:pt x="555802" y="25260"/>
                  </a:move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60"/>
                  </a:lnTo>
                  <a:close/>
                </a:path>
                <a:path w="606425" h="50800">
                  <a:moveTo>
                    <a:pt x="555802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23"/>
                  </a:lnTo>
                  <a:lnTo>
                    <a:pt x="517906" y="12623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505269" y="12636"/>
                  </a:lnTo>
                  <a:lnTo>
                    <a:pt x="505269" y="25260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lnTo>
                    <a:pt x="543166" y="25260"/>
                  </a:lnTo>
                  <a:lnTo>
                    <a:pt x="543166" y="12636"/>
                  </a:lnTo>
                  <a:lnTo>
                    <a:pt x="555802" y="12636"/>
                  </a:lnTo>
                  <a:lnTo>
                    <a:pt x="555802" y="0"/>
                  </a:lnTo>
                  <a:close/>
                </a:path>
                <a:path w="606425" h="50800">
                  <a:moveTo>
                    <a:pt x="581063" y="0"/>
                  </a:moveTo>
                  <a:lnTo>
                    <a:pt x="568426" y="0"/>
                  </a:lnTo>
                  <a:lnTo>
                    <a:pt x="568426" y="12636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06425" h="50800">
                  <a:moveTo>
                    <a:pt x="606310" y="0"/>
                  </a:moveTo>
                  <a:lnTo>
                    <a:pt x="593674" y="0"/>
                  </a:lnTo>
                  <a:lnTo>
                    <a:pt x="593674" y="12623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06310" y="25260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61735" y="4758664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88430" y="25273"/>
                  </a:moveTo>
                  <a:lnTo>
                    <a:pt x="75806" y="25273"/>
                  </a:lnTo>
                  <a:lnTo>
                    <a:pt x="63169" y="25273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0" y="37909"/>
                  </a:lnTo>
                  <a:lnTo>
                    <a:pt x="12636" y="37909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37909" y="50533"/>
                  </a:lnTo>
                  <a:lnTo>
                    <a:pt x="37909" y="37896"/>
                  </a:lnTo>
                  <a:lnTo>
                    <a:pt x="25273" y="37896"/>
                  </a:lnTo>
                  <a:lnTo>
                    <a:pt x="25273" y="25285"/>
                  </a:lnTo>
                  <a:lnTo>
                    <a:pt x="37896" y="25285"/>
                  </a:lnTo>
                  <a:lnTo>
                    <a:pt x="50533" y="25285"/>
                  </a:lnTo>
                  <a:lnTo>
                    <a:pt x="50533" y="37909"/>
                  </a:lnTo>
                  <a:lnTo>
                    <a:pt x="63169" y="37909"/>
                  </a:lnTo>
                  <a:lnTo>
                    <a:pt x="75793" y="37909"/>
                  </a:lnTo>
                  <a:lnTo>
                    <a:pt x="88430" y="37909"/>
                  </a:lnTo>
                  <a:lnTo>
                    <a:pt x="88430" y="25273"/>
                  </a:lnTo>
                  <a:close/>
                </a:path>
                <a:path w="619125" h="50800">
                  <a:moveTo>
                    <a:pt x="176847" y="0"/>
                  </a:moveTo>
                  <a:lnTo>
                    <a:pt x="164223" y="0"/>
                  </a:lnTo>
                  <a:lnTo>
                    <a:pt x="151587" y="0"/>
                  </a:lnTo>
                  <a:lnTo>
                    <a:pt x="151587" y="12636"/>
                  </a:lnTo>
                  <a:lnTo>
                    <a:pt x="151587" y="25273"/>
                  </a:lnTo>
                  <a:lnTo>
                    <a:pt x="138963" y="25273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01053" y="37909"/>
                  </a:lnTo>
                  <a:lnTo>
                    <a:pt x="113690" y="37909"/>
                  </a:lnTo>
                  <a:lnTo>
                    <a:pt x="126326" y="37909"/>
                  </a:lnTo>
                  <a:lnTo>
                    <a:pt x="138950" y="37909"/>
                  </a:lnTo>
                  <a:lnTo>
                    <a:pt x="151587" y="37909"/>
                  </a:lnTo>
                  <a:lnTo>
                    <a:pt x="151587" y="25285"/>
                  </a:lnTo>
                  <a:lnTo>
                    <a:pt x="164223" y="25285"/>
                  </a:lnTo>
                  <a:lnTo>
                    <a:pt x="164223" y="12636"/>
                  </a:lnTo>
                  <a:lnTo>
                    <a:pt x="176847" y="12636"/>
                  </a:lnTo>
                  <a:lnTo>
                    <a:pt x="176847" y="0"/>
                  </a:lnTo>
                  <a:close/>
                </a:path>
                <a:path w="619125" h="50800">
                  <a:moveTo>
                    <a:pt x="303174" y="25273"/>
                  </a:moveTo>
                  <a:lnTo>
                    <a:pt x="290537" y="25273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65277" y="12636"/>
                  </a:lnTo>
                  <a:lnTo>
                    <a:pt x="265277" y="0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80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02120" y="12636"/>
                  </a:lnTo>
                  <a:lnTo>
                    <a:pt x="202120" y="0"/>
                  </a:lnTo>
                  <a:lnTo>
                    <a:pt x="189484" y="0"/>
                  </a:lnTo>
                  <a:lnTo>
                    <a:pt x="189484" y="12636"/>
                  </a:lnTo>
                  <a:lnTo>
                    <a:pt x="189484" y="25285"/>
                  </a:lnTo>
                  <a:lnTo>
                    <a:pt x="202107" y="25285"/>
                  </a:lnTo>
                  <a:lnTo>
                    <a:pt x="214744" y="25285"/>
                  </a:lnTo>
                  <a:lnTo>
                    <a:pt x="214744" y="37909"/>
                  </a:lnTo>
                  <a:lnTo>
                    <a:pt x="227368" y="37909"/>
                  </a:lnTo>
                  <a:lnTo>
                    <a:pt x="240004" y="37909"/>
                  </a:lnTo>
                  <a:lnTo>
                    <a:pt x="240004" y="25273"/>
                  </a:lnTo>
                  <a:lnTo>
                    <a:pt x="227380" y="25273"/>
                  </a:lnTo>
                  <a:lnTo>
                    <a:pt x="227380" y="12636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52641" y="25273"/>
                  </a:lnTo>
                  <a:lnTo>
                    <a:pt x="252641" y="37909"/>
                  </a:lnTo>
                  <a:lnTo>
                    <a:pt x="265277" y="37909"/>
                  </a:lnTo>
                  <a:lnTo>
                    <a:pt x="265277" y="25285"/>
                  </a:lnTo>
                  <a:lnTo>
                    <a:pt x="277901" y="25285"/>
                  </a:lnTo>
                  <a:lnTo>
                    <a:pt x="277901" y="37909"/>
                  </a:lnTo>
                  <a:lnTo>
                    <a:pt x="290537" y="37909"/>
                  </a:lnTo>
                  <a:lnTo>
                    <a:pt x="303174" y="37909"/>
                  </a:lnTo>
                  <a:lnTo>
                    <a:pt x="303174" y="25273"/>
                  </a:lnTo>
                  <a:close/>
                </a:path>
                <a:path w="619125" h="50800">
                  <a:moveTo>
                    <a:pt x="341058" y="0"/>
                  </a:moveTo>
                  <a:lnTo>
                    <a:pt x="328434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98" y="12636"/>
                  </a:lnTo>
                  <a:lnTo>
                    <a:pt x="328422" y="12636"/>
                  </a:lnTo>
                  <a:lnTo>
                    <a:pt x="328422" y="25273"/>
                  </a:lnTo>
                  <a:lnTo>
                    <a:pt x="315798" y="25273"/>
                  </a:lnTo>
                  <a:lnTo>
                    <a:pt x="315798" y="37909"/>
                  </a:lnTo>
                  <a:lnTo>
                    <a:pt x="328422" y="37909"/>
                  </a:lnTo>
                  <a:lnTo>
                    <a:pt x="341058" y="37909"/>
                  </a:lnTo>
                  <a:lnTo>
                    <a:pt x="341058" y="25285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19125" h="50800">
                  <a:moveTo>
                    <a:pt x="404215" y="25273"/>
                  </a:moveTo>
                  <a:lnTo>
                    <a:pt x="391591" y="25273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31" y="0"/>
                  </a:lnTo>
                  <a:lnTo>
                    <a:pt x="353695" y="0"/>
                  </a:lnTo>
                  <a:lnTo>
                    <a:pt x="353695" y="12636"/>
                  </a:lnTo>
                  <a:lnTo>
                    <a:pt x="366318" y="12636"/>
                  </a:lnTo>
                  <a:lnTo>
                    <a:pt x="366318" y="25273"/>
                  </a:lnTo>
                  <a:lnTo>
                    <a:pt x="366318" y="37909"/>
                  </a:lnTo>
                  <a:lnTo>
                    <a:pt x="378955" y="37909"/>
                  </a:lnTo>
                  <a:lnTo>
                    <a:pt x="378955" y="25285"/>
                  </a:lnTo>
                  <a:lnTo>
                    <a:pt x="391579" y="25285"/>
                  </a:lnTo>
                  <a:lnTo>
                    <a:pt x="391579" y="37909"/>
                  </a:lnTo>
                  <a:lnTo>
                    <a:pt x="404215" y="37909"/>
                  </a:lnTo>
                  <a:lnTo>
                    <a:pt x="404215" y="25273"/>
                  </a:lnTo>
                  <a:close/>
                </a:path>
                <a:path w="619125" h="50800">
                  <a:moveTo>
                    <a:pt x="454748" y="0"/>
                  </a:move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close/>
                </a:path>
                <a:path w="619125" h="50800">
                  <a:moveTo>
                    <a:pt x="467385" y="25273"/>
                  </a:moveTo>
                  <a:lnTo>
                    <a:pt x="454748" y="25273"/>
                  </a:ln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16852" y="12636"/>
                  </a:lnTo>
                  <a:lnTo>
                    <a:pt x="416852" y="25285"/>
                  </a:lnTo>
                  <a:lnTo>
                    <a:pt x="429475" y="25285"/>
                  </a:lnTo>
                  <a:lnTo>
                    <a:pt x="442112" y="25285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67385" y="37909"/>
                  </a:lnTo>
                  <a:lnTo>
                    <a:pt x="467385" y="25273"/>
                  </a:lnTo>
                  <a:close/>
                </a:path>
                <a:path w="619125" h="50800">
                  <a:moveTo>
                    <a:pt x="543166" y="12636"/>
                  </a:moveTo>
                  <a:lnTo>
                    <a:pt x="530542" y="12636"/>
                  </a:lnTo>
                  <a:lnTo>
                    <a:pt x="530542" y="0"/>
                  </a:lnTo>
                  <a:lnTo>
                    <a:pt x="517906" y="0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30529" y="25273"/>
                  </a:lnTo>
                  <a:lnTo>
                    <a:pt x="517906" y="25273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492633" y="12636"/>
                  </a:lnTo>
                  <a:lnTo>
                    <a:pt x="492633" y="25273"/>
                  </a:lnTo>
                  <a:lnTo>
                    <a:pt x="480009" y="25273"/>
                  </a:lnTo>
                  <a:lnTo>
                    <a:pt x="480009" y="37909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30542" y="37909"/>
                  </a:lnTo>
                  <a:lnTo>
                    <a:pt x="530542" y="25285"/>
                  </a:lnTo>
                  <a:lnTo>
                    <a:pt x="543166" y="25285"/>
                  </a:lnTo>
                  <a:lnTo>
                    <a:pt x="543166" y="12636"/>
                  </a:lnTo>
                  <a:close/>
                </a:path>
                <a:path w="619125" h="50800">
                  <a:moveTo>
                    <a:pt x="618947" y="12636"/>
                  </a:moveTo>
                  <a:lnTo>
                    <a:pt x="618947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55790" y="12636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68426" y="25285"/>
                  </a:lnTo>
                  <a:lnTo>
                    <a:pt x="581063" y="25285"/>
                  </a:lnTo>
                  <a:lnTo>
                    <a:pt x="581063" y="37909"/>
                  </a:lnTo>
                  <a:lnTo>
                    <a:pt x="593674" y="37909"/>
                  </a:lnTo>
                  <a:lnTo>
                    <a:pt x="606310" y="37909"/>
                  </a:lnTo>
                  <a:lnTo>
                    <a:pt x="606310" y="25285"/>
                  </a:lnTo>
                  <a:lnTo>
                    <a:pt x="618947" y="25285"/>
                  </a:lnTo>
                  <a:lnTo>
                    <a:pt x="618947" y="126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4372" y="4796561"/>
              <a:ext cx="606425" cy="38100"/>
            </a:xfrm>
            <a:custGeom>
              <a:avLst/>
              <a:gdLst/>
              <a:ahLst/>
              <a:cxnLst/>
              <a:rect l="l" t="t" r="r" b="b"/>
              <a:pathLst>
                <a:path w="606425" h="38100">
                  <a:moveTo>
                    <a:pt x="37896" y="25260"/>
                  </a:moveTo>
                  <a:lnTo>
                    <a:pt x="25273" y="25260"/>
                  </a:lnTo>
                  <a:lnTo>
                    <a:pt x="12636" y="25260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12636" y="37896"/>
                  </a:lnTo>
                  <a:lnTo>
                    <a:pt x="25260" y="37896"/>
                  </a:lnTo>
                  <a:lnTo>
                    <a:pt x="37896" y="37896"/>
                  </a:lnTo>
                  <a:lnTo>
                    <a:pt x="37896" y="25260"/>
                  </a:lnTo>
                  <a:close/>
                </a:path>
                <a:path w="606425" h="38100">
                  <a:moveTo>
                    <a:pt x="37896" y="0"/>
                  </a:moveTo>
                  <a:lnTo>
                    <a:pt x="25273" y="0"/>
                  </a:lnTo>
                  <a:lnTo>
                    <a:pt x="12636" y="0"/>
                  </a:lnTo>
                  <a:lnTo>
                    <a:pt x="12636" y="12636"/>
                  </a:lnTo>
                  <a:lnTo>
                    <a:pt x="25260" y="12636"/>
                  </a:lnTo>
                  <a:lnTo>
                    <a:pt x="37896" y="12636"/>
                  </a:lnTo>
                  <a:lnTo>
                    <a:pt x="37896" y="0"/>
                  </a:lnTo>
                  <a:close/>
                </a:path>
                <a:path w="606425" h="38100">
                  <a:moveTo>
                    <a:pt x="277901" y="0"/>
                  </a:moveTo>
                  <a:lnTo>
                    <a:pt x="265264" y="0"/>
                  </a:lnTo>
                  <a:lnTo>
                    <a:pt x="265264" y="12636"/>
                  </a:lnTo>
                  <a:lnTo>
                    <a:pt x="277901" y="12636"/>
                  </a:lnTo>
                  <a:lnTo>
                    <a:pt x="277901" y="0"/>
                  </a:lnTo>
                  <a:close/>
                </a:path>
                <a:path w="606425" h="38100">
                  <a:moveTo>
                    <a:pt x="303161" y="25260"/>
                  </a:move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64" y="25260"/>
                  </a:lnTo>
                  <a:lnTo>
                    <a:pt x="265264" y="12636"/>
                  </a:lnTo>
                  <a:lnTo>
                    <a:pt x="252641" y="12636"/>
                  </a:lnTo>
                  <a:lnTo>
                    <a:pt x="252641" y="0"/>
                  </a:lnTo>
                  <a:lnTo>
                    <a:pt x="240004" y="0"/>
                  </a:lnTo>
                  <a:lnTo>
                    <a:pt x="227368" y="0"/>
                  </a:lnTo>
                  <a:lnTo>
                    <a:pt x="227368" y="12636"/>
                  </a:lnTo>
                  <a:lnTo>
                    <a:pt x="214744" y="12636"/>
                  </a:lnTo>
                  <a:lnTo>
                    <a:pt x="202107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11" y="25260"/>
                  </a:lnTo>
                  <a:lnTo>
                    <a:pt x="151587" y="25260"/>
                  </a:lnTo>
                  <a:lnTo>
                    <a:pt x="151587" y="12636"/>
                  </a:lnTo>
                  <a:lnTo>
                    <a:pt x="164211" y="12636"/>
                  </a:lnTo>
                  <a:lnTo>
                    <a:pt x="176847" y="12636"/>
                  </a:lnTo>
                  <a:lnTo>
                    <a:pt x="176847" y="0"/>
                  </a:lnTo>
                  <a:lnTo>
                    <a:pt x="164211" y="0"/>
                  </a:lnTo>
                  <a:lnTo>
                    <a:pt x="151574" y="0"/>
                  </a:lnTo>
                  <a:lnTo>
                    <a:pt x="151574" y="12636"/>
                  </a:lnTo>
                  <a:lnTo>
                    <a:pt x="138950" y="12636"/>
                  </a:lnTo>
                  <a:lnTo>
                    <a:pt x="126326" y="12636"/>
                  </a:lnTo>
                  <a:lnTo>
                    <a:pt x="126326" y="0"/>
                  </a:lnTo>
                  <a:lnTo>
                    <a:pt x="113690" y="0"/>
                  </a:lnTo>
                  <a:lnTo>
                    <a:pt x="101053" y="0"/>
                  </a:lnTo>
                  <a:lnTo>
                    <a:pt x="88417" y="0"/>
                  </a:lnTo>
                  <a:lnTo>
                    <a:pt x="88417" y="12636"/>
                  </a:lnTo>
                  <a:lnTo>
                    <a:pt x="75793" y="12636"/>
                  </a:lnTo>
                  <a:lnTo>
                    <a:pt x="63169" y="12636"/>
                  </a:lnTo>
                  <a:lnTo>
                    <a:pt x="50533" y="12636"/>
                  </a:lnTo>
                  <a:lnTo>
                    <a:pt x="50533" y="25273"/>
                  </a:lnTo>
                  <a:lnTo>
                    <a:pt x="63157" y="25273"/>
                  </a:lnTo>
                  <a:lnTo>
                    <a:pt x="75793" y="25273"/>
                  </a:lnTo>
                  <a:lnTo>
                    <a:pt x="88417" y="25273"/>
                  </a:lnTo>
                  <a:lnTo>
                    <a:pt x="88417" y="37896"/>
                  </a:lnTo>
                  <a:lnTo>
                    <a:pt x="101053" y="37896"/>
                  </a:lnTo>
                  <a:lnTo>
                    <a:pt x="113690" y="37896"/>
                  </a:lnTo>
                  <a:lnTo>
                    <a:pt x="113690" y="25260"/>
                  </a:lnTo>
                  <a:lnTo>
                    <a:pt x="101053" y="25260"/>
                  </a:lnTo>
                  <a:lnTo>
                    <a:pt x="101053" y="12636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26314" y="25273"/>
                  </a:lnTo>
                  <a:lnTo>
                    <a:pt x="138950" y="25273"/>
                  </a:lnTo>
                  <a:lnTo>
                    <a:pt x="138950" y="37896"/>
                  </a:lnTo>
                  <a:lnTo>
                    <a:pt x="151574" y="37896"/>
                  </a:lnTo>
                  <a:lnTo>
                    <a:pt x="164211" y="37896"/>
                  </a:lnTo>
                  <a:lnTo>
                    <a:pt x="176847" y="37896"/>
                  </a:lnTo>
                  <a:lnTo>
                    <a:pt x="176847" y="25273"/>
                  </a:lnTo>
                  <a:lnTo>
                    <a:pt x="189471" y="25273"/>
                  </a:lnTo>
                  <a:lnTo>
                    <a:pt x="202107" y="25273"/>
                  </a:lnTo>
                  <a:lnTo>
                    <a:pt x="202107" y="37896"/>
                  </a:lnTo>
                  <a:lnTo>
                    <a:pt x="214731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40004" y="25273"/>
                  </a:lnTo>
                  <a:lnTo>
                    <a:pt x="252628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290525" y="37896"/>
                  </a:lnTo>
                  <a:lnTo>
                    <a:pt x="303161" y="37896"/>
                  </a:lnTo>
                  <a:lnTo>
                    <a:pt x="303161" y="25260"/>
                  </a:lnTo>
                  <a:close/>
                </a:path>
                <a:path w="606425" h="38100">
                  <a:moveTo>
                    <a:pt x="341058" y="0"/>
                  </a:moveTo>
                  <a:lnTo>
                    <a:pt x="328422" y="0"/>
                  </a:lnTo>
                  <a:lnTo>
                    <a:pt x="315798" y="0"/>
                  </a:lnTo>
                  <a:lnTo>
                    <a:pt x="303161" y="0"/>
                  </a:lnTo>
                  <a:lnTo>
                    <a:pt x="303161" y="12636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06425" h="38100">
                  <a:moveTo>
                    <a:pt x="416852" y="0"/>
                  </a:moveTo>
                  <a:lnTo>
                    <a:pt x="404215" y="0"/>
                  </a:lnTo>
                  <a:lnTo>
                    <a:pt x="391579" y="0"/>
                  </a:lnTo>
                  <a:lnTo>
                    <a:pt x="378942" y="0"/>
                  </a:lnTo>
                  <a:lnTo>
                    <a:pt x="378942" y="12636"/>
                  </a:lnTo>
                  <a:lnTo>
                    <a:pt x="366318" y="12636"/>
                  </a:lnTo>
                  <a:lnTo>
                    <a:pt x="353695" y="12636"/>
                  </a:lnTo>
                  <a:lnTo>
                    <a:pt x="341058" y="12636"/>
                  </a:lnTo>
                  <a:lnTo>
                    <a:pt x="341058" y="25260"/>
                  </a:lnTo>
                  <a:lnTo>
                    <a:pt x="328422" y="25260"/>
                  </a:lnTo>
                  <a:lnTo>
                    <a:pt x="315785" y="25260"/>
                  </a:lnTo>
                  <a:lnTo>
                    <a:pt x="315785" y="37896"/>
                  </a:lnTo>
                  <a:lnTo>
                    <a:pt x="378955" y="37896"/>
                  </a:lnTo>
                  <a:lnTo>
                    <a:pt x="378955" y="25273"/>
                  </a:lnTo>
                  <a:lnTo>
                    <a:pt x="378955" y="12636"/>
                  </a:lnTo>
                  <a:lnTo>
                    <a:pt x="391579" y="12636"/>
                  </a:ln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06425" h="38100">
                  <a:moveTo>
                    <a:pt x="442112" y="0"/>
                  </a:moveTo>
                  <a:lnTo>
                    <a:pt x="429475" y="0"/>
                  </a:lnTo>
                  <a:lnTo>
                    <a:pt x="429475" y="12636"/>
                  </a:lnTo>
                  <a:lnTo>
                    <a:pt x="442112" y="12636"/>
                  </a:lnTo>
                  <a:lnTo>
                    <a:pt x="442112" y="0"/>
                  </a:lnTo>
                  <a:close/>
                </a:path>
                <a:path w="606425" h="38100">
                  <a:moveTo>
                    <a:pt x="492633" y="0"/>
                  </a:moveTo>
                  <a:lnTo>
                    <a:pt x="480009" y="0"/>
                  </a:lnTo>
                  <a:lnTo>
                    <a:pt x="467372" y="0"/>
                  </a:lnTo>
                  <a:lnTo>
                    <a:pt x="454736" y="0"/>
                  </a:lnTo>
                  <a:lnTo>
                    <a:pt x="454736" y="12636"/>
                  </a:lnTo>
                  <a:lnTo>
                    <a:pt x="454736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38100">
                  <a:moveTo>
                    <a:pt x="517906" y="12636"/>
                  </a:moveTo>
                  <a:lnTo>
                    <a:pt x="505269" y="12636"/>
                  </a:lnTo>
                  <a:lnTo>
                    <a:pt x="505269" y="25273"/>
                  </a:lnTo>
                  <a:lnTo>
                    <a:pt x="517906" y="25273"/>
                  </a:lnTo>
                  <a:lnTo>
                    <a:pt x="517906" y="12636"/>
                  </a:lnTo>
                  <a:close/>
                </a:path>
                <a:path w="606425" h="38100">
                  <a:moveTo>
                    <a:pt x="555790" y="0"/>
                  </a:moveTo>
                  <a:lnTo>
                    <a:pt x="543166" y="0"/>
                  </a:lnTo>
                  <a:lnTo>
                    <a:pt x="530529" y="0"/>
                  </a:lnTo>
                  <a:lnTo>
                    <a:pt x="530529" y="12636"/>
                  </a:lnTo>
                  <a:lnTo>
                    <a:pt x="543153" y="12636"/>
                  </a:lnTo>
                  <a:lnTo>
                    <a:pt x="555790" y="12636"/>
                  </a:lnTo>
                  <a:lnTo>
                    <a:pt x="555790" y="0"/>
                  </a:lnTo>
                  <a:close/>
                </a:path>
                <a:path w="606425" h="38100">
                  <a:moveTo>
                    <a:pt x="568426" y="12636"/>
                  </a:moveTo>
                  <a:lnTo>
                    <a:pt x="555790" y="12636"/>
                  </a:lnTo>
                  <a:lnTo>
                    <a:pt x="555790" y="25273"/>
                  </a:lnTo>
                  <a:lnTo>
                    <a:pt x="568426" y="25273"/>
                  </a:lnTo>
                  <a:lnTo>
                    <a:pt x="568426" y="12636"/>
                  </a:lnTo>
                  <a:close/>
                </a:path>
                <a:path w="606425" h="38100">
                  <a:moveTo>
                    <a:pt x="606310" y="0"/>
                  </a:moveTo>
                  <a:lnTo>
                    <a:pt x="593674" y="0"/>
                  </a:lnTo>
                  <a:lnTo>
                    <a:pt x="581037" y="0"/>
                  </a:lnTo>
                  <a:lnTo>
                    <a:pt x="581037" y="12636"/>
                  </a:lnTo>
                  <a:lnTo>
                    <a:pt x="581037" y="25273"/>
                  </a:lnTo>
                  <a:lnTo>
                    <a:pt x="593674" y="25273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61735" y="4821821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37909" y="12636"/>
                  </a:moveTo>
                  <a:lnTo>
                    <a:pt x="25273" y="12636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73"/>
                  </a:lnTo>
                  <a:lnTo>
                    <a:pt x="12636" y="25273"/>
                  </a:lnTo>
                  <a:lnTo>
                    <a:pt x="25273" y="25273"/>
                  </a:lnTo>
                  <a:lnTo>
                    <a:pt x="37909" y="25273"/>
                  </a:lnTo>
                  <a:lnTo>
                    <a:pt x="37909" y="12636"/>
                  </a:lnTo>
                  <a:close/>
                </a:path>
                <a:path w="619125" h="50800">
                  <a:moveTo>
                    <a:pt x="88430" y="37896"/>
                  </a:moveTo>
                  <a:lnTo>
                    <a:pt x="88430" y="37896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88430" y="50533"/>
                  </a:lnTo>
                  <a:lnTo>
                    <a:pt x="88430" y="3789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73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38963" y="12636"/>
                  </a:moveTo>
                  <a:lnTo>
                    <a:pt x="126326" y="12636"/>
                  </a:lnTo>
                  <a:lnTo>
                    <a:pt x="113690" y="12636"/>
                  </a:lnTo>
                  <a:lnTo>
                    <a:pt x="113690" y="25273"/>
                  </a:lnTo>
                  <a:lnTo>
                    <a:pt x="126326" y="25273"/>
                  </a:lnTo>
                  <a:lnTo>
                    <a:pt x="126326" y="37896"/>
                  </a:lnTo>
                  <a:lnTo>
                    <a:pt x="113690" y="37896"/>
                  </a:lnTo>
                  <a:lnTo>
                    <a:pt x="113690" y="25273"/>
                  </a:lnTo>
                  <a:lnTo>
                    <a:pt x="101053" y="25273"/>
                  </a:ln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26326" y="50533"/>
                  </a:lnTo>
                  <a:lnTo>
                    <a:pt x="126326" y="37909"/>
                  </a:lnTo>
                  <a:lnTo>
                    <a:pt x="138963" y="37909"/>
                  </a:lnTo>
                  <a:lnTo>
                    <a:pt x="138963" y="25273"/>
                  </a:lnTo>
                  <a:lnTo>
                    <a:pt x="138963" y="12636"/>
                  </a:lnTo>
                  <a:close/>
                </a:path>
                <a:path w="619125" h="50800">
                  <a:moveTo>
                    <a:pt x="176847" y="25273"/>
                  </a:moveTo>
                  <a:lnTo>
                    <a:pt x="164223" y="25273"/>
                  </a:lnTo>
                  <a:lnTo>
                    <a:pt x="151587" y="25273"/>
                  </a:lnTo>
                  <a:lnTo>
                    <a:pt x="151587" y="37909"/>
                  </a:lnTo>
                  <a:lnTo>
                    <a:pt x="164211" y="37909"/>
                  </a:lnTo>
                  <a:lnTo>
                    <a:pt x="176847" y="37909"/>
                  </a:lnTo>
                  <a:lnTo>
                    <a:pt x="176847" y="25273"/>
                  </a:lnTo>
                  <a:close/>
                </a:path>
                <a:path w="619125" h="50800">
                  <a:moveTo>
                    <a:pt x="227380" y="37896"/>
                  </a:moveTo>
                  <a:lnTo>
                    <a:pt x="214744" y="37896"/>
                  </a:lnTo>
                  <a:lnTo>
                    <a:pt x="214744" y="25273"/>
                  </a:lnTo>
                  <a:lnTo>
                    <a:pt x="202120" y="25273"/>
                  </a:lnTo>
                  <a:lnTo>
                    <a:pt x="189484" y="25273"/>
                  </a:lnTo>
                  <a:lnTo>
                    <a:pt x="189484" y="37909"/>
                  </a:lnTo>
                  <a:lnTo>
                    <a:pt x="202107" y="37909"/>
                  </a:lnTo>
                  <a:lnTo>
                    <a:pt x="202107" y="50533"/>
                  </a:lnTo>
                  <a:lnTo>
                    <a:pt x="214744" y="50533"/>
                  </a:lnTo>
                  <a:lnTo>
                    <a:pt x="227380" y="50533"/>
                  </a:lnTo>
                  <a:lnTo>
                    <a:pt x="227380" y="37896"/>
                  </a:lnTo>
                  <a:close/>
                </a:path>
                <a:path w="619125" h="50800">
                  <a:moveTo>
                    <a:pt x="240004" y="12636"/>
                  </a:moveTo>
                  <a:lnTo>
                    <a:pt x="227380" y="12636"/>
                  </a:lnTo>
                  <a:lnTo>
                    <a:pt x="214744" y="12636"/>
                  </a:lnTo>
                  <a:lnTo>
                    <a:pt x="214744" y="25273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close/>
                </a:path>
                <a:path w="619125" h="50800">
                  <a:moveTo>
                    <a:pt x="265277" y="37896"/>
                  </a:moveTo>
                  <a:lnTo>
                    <a:pt x="252641" y="37896"/>
                  </a:lnTo>
                  <a:lnTo>
                    <a:pt x="240004" y="37896"/>
                  </a:lnTo>
                  <a:lnTo>
                    <a:pt x="240004" y="50533"/>
                  </a:lnTo>
                  <a:lnTo>
                    <a:pt x="252641" y="50533"/>
                  </a:lnTo>
                  <a:lnTo>
                    <a:pt x="265277" y="50533"/>
                  </a:lnTo>
                  <a:lnTo>
                    <a:pt x="265277" y="37896"/>
                  </a:lnTo>
                  <a:close/>
                </a:path>
                <a:path w="619125" h="50800">
                  <a:moveTo>
                    <a:pt x="315798" y="37896"/>
                  </a:moveTo>
                  <a:lnTo>
                    <a:pt x="303161" y="37896"/>
                  </a:lnTo>
                  <a:lnTo>
                    <a:pt x="303161" y="50533"/>
                  </a:lnTo>
                  <a:lnTo>
                    <a:pt x="315798" y="50533"/>
                  </a:lnTo>
                  <a:lnTo>
                    <a:pt x="315798" y="37896"/>
                  </a:lnTo>
                  <a:close/>
                </a:path>
                <a:path w="619125" h="50800">
                  <a:moveTo>
                    <a:pt x="353695" y="12636"/>
                  </a:moveTo>
                  <a:lnTo>
                    <a:pt x="353695" y="12636"/>
                  </a:lnTo>
                  <a:lnTo>
                    <a:pt x="265264" y="12636"/>
                  </a:lnTo>
                  <a:lnTo>
                    <a:pt x="265264" y="25273"/>
                  </a:lnTo>
                  <a:lnTo>
                    <a:pt x="277901" y="25273"/>
                  </a:lnTo>
                  <a:lnTo>
                    <a:pt x="277901" y="37896"/>
                  </a:lnTo>
                  <a:lnTo>
                    <a:pt x="277901" y="50533"/>
                  </a:lnTo>
                  <a:lnTo>
                    <a:pt x="290537" y="50533"/>
                  </a:lnTo>
                  <a:lnTo>
                    <a:pt x="290537" y="37909"/>
                  </a:lnTo>
                  <a:lnTo>
                    <a:pt x="290537" y="25273"/>
                  </a:lnTo>
                  <a:lnTo>
                    <a:pt x="303161" y="25273"/>
                  </a:lnTo>
                  <a:lnTo>
                    <a:pt x="315798" y="25273"/>
                  </a:lnTo>
                  <a:lnTo>
                    <a:pt x="328422" y="25273"/>
                  </a:lnTo>
                  <a:lnTo>
                    <a:pt x="328422" y="37896"/>
                  </a:lnTo>
                  <a:lnTo>
                    <a:pt x="328422" y="50533"/>
                  </a:lnTo>
                  <a:lnTo>
                    <a:pt x="341058" y="50533"/>
                  </a:lnTo>
                  <a:lnTo>
                    <a:pt x="341058" y="37909"/>
                  </a:lnTo>
                  <a:lnTo>
                    <a:pt x="341058" y="25273"/>
                  </a:lnTo>
                  <a:lnTo>
                    <a:pt x="353695" y="25273"/>
                  </a:lnTo>
                  <a:lnTo>
                    <a:pt x="353695" y="12636"/>
                  </a:lnTo>
                  <a:close/>
                </a:path>
                <a:path w="619125" h="50800">
                  <a:moveTo>
                    <a:pt x="378955" y="25273"/>
                  </a:moveTo>
                  <a:lnTo>
                    <a:pt x="366331" y="25273"/>
                  </a:lnTo>
                  <a:lnTo>
                    <a:pt x="353695" y="25273"/>
                  </a:lnTo>
                  <a:lnTo>
                    <a:pt x="353695" y="37909"/>
                  </a:lnTo>
                  <a:lnTo>
                    <a:pt x="366318" y="37909"/>
                  </a:lnTo>
                  <a:lnTo>
                    <a:pt x="366318" y="50533"/>
                  </a:lnTo>
                  <a:lnTo>
                    <a:pt x="378955" y="50533"/>
                  </a:lnTo>
                  <a:lnTo>
                    <a:pt x="378955" y="37909"/>
                  </a:lnTo>
                  <a:lnTo>
                    <a:pt x="378955" y="25273"/>
                  </a:lnTo>
                  <a:close/>
                </a:path>
                <a:path w="619125" h="50800">
                  <a:moveTo>
                    <a:pt x="454748" y="25273"/>
                  </a:moveTo>
                  <a:lnTo>
                    <a:pt x="442112" y="25273"/>
                  </a:lnTo>
                  <a:lnTo>
                    <a:pt x="442112" y="12636"/>
                  </a:lnTo>
                  <a:lnTo>
                    <a:pt x="429488" y="12636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04215" y="12636"/>
                  </a:lnTo>
                  <a:lnTo>
                    <a:pt x="391579" y="12636"/>
                  </a:lnTo>
                  <a:lnTo>
                    <a:pt x="391579" y="25273"/>
                  </a:lnTo>
                  <a:lnTo>
                    <a:pt x="404215" y="25273"/>
                  </a:lnTo>
                  <a:lnTo>
                    <a:pt x="404215" y="37896"/>
                  </a:lnTo>
                  <a:lnTo>
                    <a:pt x="391579" y="37896"/>
                  </a:lnTo>
                  <a:lnTo>
                    <a:pt x="391579" y="50533"/>
                  </a:lnTo>
                  <a:lnTo>
                    <a:pt x="404215" y="50533"/>
                  </a:lnTo>
                  <a:lnTo>
                    <a:pt x="416852" y="50533"/>
                  </a:lnTo>
                  <a:lnTo>
                    <a:pt x="429488" y="50533"/>
                  </a:lnTo>
                  <a:lnTo>
                    <a:pt x="429488" y="37909"/>
                  </a:lnTo>
                  <a:lnTo>
                    <a:pt x="442112" y="37909"/>
                  </a:lnTo>
                  <a:lnTo>
                    <a:pt x="454748" y="37909"/>
                  </a:lnTo>
                  <a:lnTo>
                    <a:pt x="454748" y="25273"/>
                  </a:lnTo>
                  <a:close/>
                </a:path>
                <a:path w="619125" h="50800">
                  <a:moveTo>
                    <a:pt x="480009" y="25273"/>
                  </a:moveTo>
                  <a:lnTo>
                    <a:pt x="467372" y="25273"/>
                  </a:lnTo>
                  <a:lnTo>
                    <a:pt x="467372" y="37909"/>
                  </a:lnTo>
                  <a:lnTo>
                    <a:pt x="480009" y="37909"/>
                  </a:lnTo>
                  <a:lnTo>
                    <a:pt x="480009" y="25273"/>
                  </a:lnTo>
                  <a:close/>
                </a:path>
                <a:path w="619125" h="50800">
                  <a:moveTo>
                    <a:pt x="593699" y="12636"/>
                  </a:moveTo>
                  <a:lnTo>
                    <a:pt x="581063" y="12636"/>
                  </a:lnTo>
                  <a:lnTo>
                    <a:pt x="581063" y="25273"/>
                  </a:lnTo>
                  <a:lnTo>
                    <a:pt x="568426" y="25273"/>
                  </a:lnTo>
                  <a:lnTo>
                    <a:pt x="568426" y="12636"/>
                  </a:lnTo>
                  <a:lnTo>
                    <a:pt x="555802" y="12636"/>
                  </a:lnTo>
                  <a:lnTo>
                    <a:pt x="555802" y="0"/>
                  </a:lnTo>
                  <a:lnTo>
                    <a:pt x="543166" y="0"/>
                  </a:lnTo>
                  <a:lnTo>
                    <a:pt x="543166" y="12636"/>
                  </a:lnTo>
                  <a:lnTo>
                    <a:pt x="530542" y="12636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505269" y="25273"/>
                  </a:lnTo>
                  <a:lnTo>
                    <a:pt x="492633" y="25273"/>
                  </a:lnTo>
                  <a:lnTo>
                    <a:pt x="492633" y="37909"/>
                  </a:lnTo>
                  <a:lnTo>
                    <a:pt x="505269" y="37909"/>
                  </a:lnTo>
                  <a:lnTo>
                    <a:pt x="517906" y="37909"/>
                  </a:lnTo>
                  <a:lnTo>
                    <a:pt x="517906" y="25273"/>
                  </a:lnTo>
                  <a:lnTo>
                    <a:pt x="530529" y="25273"/>
                  </a:lnTo>
                  <a:lnTo>
                    <a:pt x="543166" y="25273"/>
                  </a:lnTo>
                  <a:lnTo>
                    <a:pt x="555790" y="25273"/>
                  </a:lnTo>
                  <a:lnTo>
                    <a:pt x="555790" y="37909"/>
                  </a:lnTo>
                  <a:lnTo>
                    <a:pt x="568426" y="37909"/>
                  </a:lnTo>
                  <a:lnTo>
                    <a:pt x="581063" y="37909"/>
                  </a:lnTo>
                  <a:lnTo>
                    <a:pt x="593699" y="37909"/>
                  </a:lnTo>
                  <a:lnTo>
                    <a:pt x="593699" y="25273"/>
                  </a:lnTo>
                  <a:lnTo>
                    <a:pt x="593699" y="12636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73"/>
                  </a:lnTo>
                  <a:lnTo>
                    <a:pt x="606310" y="37909"/>
                  </a:lnTo>
                  <a:lnTo>
                    <a:pt x="618947" y="37909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61735" y="4859718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12636" y="12636"/>
                  </a:move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close/>
                </a:path>
                <a:path w="619125" h="50800">
                  <a:moveTo>
                    <a:pt x="63169" y="25260"/>
                  </a:moveTo>
                  <a:lnTo>
                    <a:pt x="50533" y="25260"/>
                  </a:lnTo>
                  <a:lnTo>
                    <a:pt x="37909" y="25260"/>
                  </a:lnTo>
                  <a:lnTo>
                    <a:pt x="25273" y="25260"/>
                  </a:lnTo>
                  <a:lnTo>
                    <a:pt x="25273" y="37896"/>
                  </a:lnTo>
                  <a:lnTo>
                    <a:pt x="25273" y="50533"/>
                  </a:lnTo>
                  <a:lnTo>
                    <a:pt x="37896" y="50533"/>
                  </a:lnTo>
                  <a:lnTo>
                    <a:pt x="50533" y="50533"/>
                  </a:lnTo>
                  <a:lnTo>
                    <a:pt x="63169" y="50533"/>
                  </a:lnTo>
                  <a:lnTo>
                    <a:pt x="63169" y="37896"/>
                  </a:lnTo>
                  <a:lnTo>
                    <a:pt x="63169" y="25260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75793" y="50533"/>
                  </a:lnTo>
                  <a:lnTo>
                    <a:pt x="88430" y="50533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13690" y="37896"/>
                  </a:moveTo>
                  <a:lnTo>
                    <a:pt x="101053" y="37896"/>
                  </a:lnTo>
                  <a:lnTo>
                    <a:pt x="101053" y="50533"/>
                  </a:lnTo>
                  <a:lnTo>
                    <a:pt x="113690" y="50533"/>
                  </a:lnTo>
                  <a:lnTo>
                    <a:pt x="113690" y="37896"/>
                  </a:lnTo>
                  <a:close/>
                </a:path>
                <a:path w="619125" h="50800">
                  <a:moveTo>
                    <a:pt x="189484" y="25260"/>
                  </a:move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38963" y="12636"/>
                  </a:lnTo>
                  <a:lnTo>
                    <a:pt x="126326" y="12636"/>
                  </a:lnTo>
                  <a:lnTo>
                    <a:pt x="126326" y="25260"/>
                  </a:ln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38950" y="37896"/>
                  </a:lnTo>
                  <a:lnTo>
                    <a:pt x="151587" y="37896"/>
                  </a:lnTo>
                  <a:lnTo>
                    <a:pt x="151587" y="25273"/>
                  </a:lnTo>
                  <a:lnTo>
                    <a:pt x="164211" y="25273"/>
                  </a:lnTo>
                  <a:lnTo>
                    <a:pt x="164211" y="37896"/>
                  </a:lnTo>
                  <a:lnTo>
                    <a:pt x="164211" y="50533"/>
                  </a:lnTo>
                  <a:lnTo>
                    <a:pt x="176847" y="50533"/>
                  </a:lnTo>
                  <a:lnTo>
                    <a:pt x="189484" y="50533"/>
                  </a:lnTo>
                  <a:lnTo>
                    <a:pt x="189484" y="37896"/>
                  </a:lnTo>
                  <a:lnTo>
                    <a:pt x="189484" y="25260"/>
                  </a:lnTo>
                  <a:close/>
                </a:path>
                <a:path w="619125" h="50800">
                  <a:moveTo>
                    <a:pt x="378955" y="12636"/>
                  </a:moveTo>
                  <a:lnTo>
                    <a:pt x="378955" y="12636"/>
                  </a:lnTo>
                  <a:lnTo>
                    <a:pt x="328422" y="12636"/>
                  </a:lnTo>
                  <a:lnTo>
                    <a:pt x="328422" y="25260"/>
                  </a:lnTo>
                  <a:lnTo>
                    <a:pt x="315798" y="25260"/>
                  </a:lnTo>
                  <a:lnTo>
                    <a:pt x="303174" y="25260"/>
                  </a:lnTo>
                  <a:lnTo>
                    <a:pt x="290537" y="25260"/>
                  </a:lnTo>
                  <a:lnTo>
                    <a:pt x="290537" y="12636"/>
                  </a:lnTo>
                  <a:lnTo>
                    <a:pt x="277901" y="12636"/>
                  </a:lnTo>
                  <a:lnTo>
                    <a:pt x="277901" y="25260"/>
                  </a:lnTo>
                  <a:lnTo>
                    <a:pt x="265277" y="25260"/>
                  </a:lnTo>
                  <a:lnTo>
                    <a:pt x="265277" y="12636"/>
                  </a:lnTo>
                  <a:lnTo>
                    <a:pt x="252641" y="12636"/>
                  </a:lnTo>
                  <a:lnTo>
                    <a:pt x="252641" y="25260"/>
                  </a:lnTo>
                  <a:lnTo>
                    <a:pt x="240004" y="25260"/>
                  </a:lnTo>
                  <a:lnTo>
                    <a:pt x="240004" y="12636"/>
                  </a:lnTo>
                  <a:lnTo>
                    <a:pt x="227368" y="12636"/>
                  </a:lnTo>
                  <a:lnTo>
                    <a:pt x="227368" y="25260"/>
                  </a:lnTo>
                  <a:lnTo>
                    <a:pt x="214744" y="25260"/>
                  </a:lnTo>
                  <a:lnTo>
                    <a:pt x="202107" y="25260"/>
                  </a:lnTo>
                  <a:lnTo>
                    <a:pt x="202107" y="37896"/>
                  </a:lnTo>
                  <a:lnTo>
                    <a:pt x="214744" y="37896"/>
                  </a:lnTo>
                  <a:lnTo>
                    <a:pt x="227368" y="37896"/>
                  </a:lnTo>
                  <a:lnTo>
                    <a:pt x="240004" y="37896"/>
                  </a:lnTo>
                  <a:lnTo>
                    <a:pt x="252641" y="37896"/>
                  </a:lnTo>
                  <a:lnTo>
                    <a:pt x="252641" y="25273"/>
                  </a:lnTo>
                  <a:lnTo>
                    <a:pt x="265264" y="25273"/>
                  </a:lnTo>
                  <a:lnTo>
                    <a:pt x="265264" y="37896"/>
                  </a:lnTo>
                  <a:lnTo>
                    <a:pt x="277901" y="37896"/>
                  </a:lnTo>
                  <a:lnTo>
                    <a:pt x="366331" y="37896"/>
                  </a:lnTo>
                  <a:lnTo>
                    <a:pt x="366331" y="25273"/>
                  </a:lnTo>
                  <a:lnTo>
                    <a:pt x="378955" y="25273"/>
                  </a:lnTo>
                  <a:lnTo>
                    <a:pt x="378955" y="12636"/>
                  </a:lnTo>
                  <a:close/>
                </a:path>
                <a:path w="619125" h="50800">
                  <a:moveTo>
                    <a:pt x="404215" y="25260"/>
                  </a:moveTo>
                  <a:lnTo>
                    <a:pt x="391579" y="25260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04215" y="25260"/>
                  </a:lnTo>
                  <a:close/>
                </a:path>
                <a:path w="619125" h="50800">
                  <a:moveTo>
                    <a:pt x="480009" y="12636"/>
                  </a:moveTo>
                  <a:lnTo>
                    <a:pt x="467385" y="12636"/>
                  </a:lnTo>
                  <a:lnTo>
                    <a:pt x="454748" y="12636"/>
                  </a:lnTo>
                  <a:lnTo>
                    <a:pt x="454748" y="25260"/>
                  </a:lnTo>
                  <a:lnTo>
                    <a:pt x="442112" y="25260"/>
                  </a:lnTo>
                  <a:lnTo>
                    <a:pt x="429488" y="25260"/>
                  </a:lnTo>
                  <a:lnTo>
                    <a:pt x="429488" y="12636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29488" y="0"/>
                  </a:lnTo>
                  <a:lnTo>
                    <a:pt x="416852" y="0"/>
                  </a:lnTo>
                  <a:lnTo>
                    <a:pt x="416852" y="12636"/>
                  </a:lnTo>
                  <a:lnTo>
                    <a:pt x="416852" y="25273"/>
                  </a:lnTo>
                  <a:lnTo>
                    <a:pt x="429475" y="25273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54748" y="37896"/>
                  </a:lnTo>
                  <a:lnTo>
                    <a:pt x="454748" y="25273"/>
                  </a:lnTo>
                  <a:lnTo>
                    <a:pt x="467372" y="25273"/>
                  </a:lnTo>
                  <a:lnTo>
                    <a:pt x="480009" y="25273"/>
                  </a:lnTo>
                  <a:lnTo>
                    <a:pt x="480009" y="12636"/>
                  </a:lnTo>
                  <a:close/>
                </a:path>
                <a:path w="619125" h="50800">
                  <a:moveTo>
                    <a:pt x="543166" y="0"/>
                  </a:moveTo>
                  <a:lnTo>
                    <a:pt x="530529" y="0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0"/>
                  </a:lnTo>
                  <a:close/>
                </a:path>
                <a:path w="619125" h="50800">
                  <a:moveTo>
                    <a:pt x="581063" y="0"/>
                  </a:moveTo>
                  <a:lnTo>
                    <a:pt x="568426" y="0"/>
                  </a:lnTo>
                  <a:lnTo>
                    <a:pt x="555790" y="0"/>
                  </a:lnTo>
                  <a:lnTo>
                    <a:pt x="555790" y="12636"/>
                  </a:lnTo>
                  <a:lnTo>
                    <a:pt x="555790" y="25260"/>
                  </a:lnTo>
                  <a:lnTo>
                    <a:pt x="543166" y="25260"/>
                  </a:lnTo>
                  <a:lnTo>
                    <a:pt x="530542" y="25260"/>
                  </a:lnTo>
                  <a:lnTo>
                    <a:pt x="517906" y="25260"/>
                  </a:lnTo>
                  <a:lnTo>
                    <a:pt x="517906" y="12636"/>
                  </a:lnTo>
                  <a:lnTo>
                    <a:pt x="517906" y="0"/>
                  </a:lnTo>
                  <a:lnTo>
                    <a:pt x="505269" y="0"/>
                  </a:lnTo>
                  <a:lnTo>
                    <a:pt x="505269" y="12636"/>
                  </a:lnTo>
                  <a:lnTo>
                    <a:pt x="492645" y="12636"/>
                  </a:lnTo>
                  <a:lnTo>
                    <a:pt x="492645" y="0"/>
                  </a:lnTo>
                  <a:lnTo>
                    <a:pt x="480009" y="0"/>
                  </a:lnTo>
                  <a:lnTo>
                    <a:pt x="480009" y="12636"/>
                  </a:lnTo>
                  <a:lnTo>
                    <a:pt x="492633" y="12636"/>
                  </a:lnTo>
                  <a:lnTo>
                    <a:pt x="492633" y="25260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68426" y="37896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12636"/>
                  </a:lnTo>
                  <a:lnTo>
                    <a:pt x="581063" y="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606310" y="12636"/>
                  </a:lnTo>
                  <a:lnTo>
                    <a:pt x="606310" y="25260"/>
                  </a:lnTo>
                  <a:lnTo>
                    <a:pt x="593674" y="25260"/>
                  </a:lnTo>
                  <a:lnTo>
                    <a:pt x="593674" y="37896"/>
                  </a:lnTo>
                  <a:lnTo>
                    <a:pt x="606310" y="37896"/>
                  </a:lnTo>
                  <a:lnTo>
                    <a:pt x="618947" y="37896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61735" y="4897615"/>
              <a:ext cx="619125" cy="50800"/>
            </a:xfrm>
            <a:custGeom>
              <a:avLst/>
              <a:gdLst/>
              <a:ahLst/>
              <a:cxnLst/>
              <a:rect l="l" t="t" r="r" b="b"/>
              <a:pathLst>
                <a:path w="619125" h="50800">
                  <a:moveTo>
                    <a:pt x="25273" y="37896"/>
                  </a:moveTo>
                  <a:lnTo>
                    <a:pt x="12636" y="37896"/>
                  </a:lnTo>
                  <a:lnTo>
                    <a:pt x="12636" y="25273"/>
                  </a:lnTo>
                  <a:lnTo>
                    <a:pt x="12636" y="12636"/>
                  </a:lnTo>
                  <a:lnTo>
                    <a:pt x="0" y="12636"/>
                  </a:lnTo>
                  <a:lnTo>
                    <a:pt x="0" y="25260"/>
                  </a:lnTo>
                  <a:lnTo>
                    <a:pt x="0" y="37896"/>
                  </a:lnTo>
                  <a:lnTo>
                    <a:pt x="0" y="50533"/>
                  </a:lnTo>
                  <a:lnTo>
                    <a:pt x="12636" y="50533"/>
                  </a:lnTo>
                  <a:lnTo>
                    <a:pt x="25273" y="50533"/>
                  </a:lnTo>
                  <a:lnTo>
                    <a:pt x="25273" y="37896"/>
                  </a:lnTo>
                  <a:close/>
                </a:path>
                <a:path w="619125" h="50800">
                  <a:moveTo>
                    <a:pt x="63169" y="12636"/>
                  </a:moveTo>
                  <a:lnTo>
                    <a:pt x="50533" y="12636"/>
                  </a:lnTo>
                  <a:lnTo>
                    <a:pt x="37909" y="12636"/>
                  </a:lnTo>
                  <a:lnTo>
                    <a:pt x="25273" y="12636"/>
                  </a:lnTo>
                  <a:lnTo>
                    <a:pt x="25273" y="25273"/>
                  </a:lnTo>
                  <a:lnTo>
                    <a:pt x="37896" y="25273"/>
                  </a:lnTo>
                  <a:lnTo>
                    <a:pt x="50533" y="25273"/>
                  </a:lnTo>
                  <a:lnTo>
                    <a:pt x="63169" y="25273"/>
                  </a:lnTo>
                  <a:lnTo>
                    <a:pt x="63169" y="12636"/>
                  </a:lnTo>
                  <a:close/>
                </a:path>
                <a:path w="619125" h="50800">
                  <a:moveTo>
                    <a:pt x="88430" y="12636"/>
                  </a:moveTo>
                  <a:lnTo>
                    <a:pt x="75793" y="12636"/>
                  </a:lnTo>
                  <a:lnTo>
                    <a:pt x="75793" y="25260"/>
                  </a:lnTo>
                  <a:lnTo>
                    <a:pt x="75793" y="37896"/>
                  </a:lnTo>
                  <a:lnTo>
                    <a:pt x="88430" y="37896"/>
                  </a:lnTo>
                  <a:lnTo>
                    <a:pt x="88430" y="25273"/>
                  </a:lnTo>
                  <a:lnTo>
                    <a:pt x="88430" y="12636"/>
                  </a:lnTo>
                  <a:close/>
                </a:path>
                <a:path w="619125" h="50800">
                  <a:moveTo>
                    <a:pt x="126326" y="25260"/>
                  </a:moveTo>
                  <a:lnTo>
                    <a:pt x="113690" y="25260"/>
                  </a:lnTo>
                  <a:lnTo>
                    <a:pt x="113690" y="12636"/>
                  </a:lnTo>
                  <a:lnTo>
                    <a:pt x="101053" y="12636"/>
                  </a:lnTo>
                  <a:lnTo>
                    <a:pt x="101053" y="25273"/>
                  </a:lnTo>
                  <a:lnTo>
                    <a:pt x="113690" y="25273"/>
                  </a:lnTo>
                  <a:lnTo>
                    <a:pt x="113690" y="37896"/>
                  </a:lnTo>
                  <a:lnTo>
                    <a:pt x="126326" y="37896"/>
                  </a:lnTo>
                  <a:lnTo>
                    <a:pt x="126326" y="25260"/>
                  </a:lnTo>
                  <a:close/>
                </a:path>
                <a:path w="619125" h="50800">
                  <a:moveTo>
                    <a:pt x="214744" y="12636"/>
                  </a:moveTo>
                  <a:lnTo>
                    <a:pt x="202120" y="12636"/>
                  </a:lnTo>
                  <a:lnTo>
                    <a:pt x="189484" y="12636"/>
                  </a:lnTo>
                  <a:lnTo>
                    <a:pt x="189484" y="0"/>
                  </a:lnTo>
                  <a:lnTo>
                    <a:pt x="176847" y="0"/>
                  </a:lnTo>
                  <a:lnTo>
                    <a:pt x="176847" y="12636"/>
                  </a:lnTo>
                  <a:lnTo>
                    <a:pt x="176847" y="25260"/>
                  </a:lnTo>
                  <a:lnTo>
                    <a:pt x="164223" y="25260"/>
                  </a:lnTo>
                  <a:lnTo>
                    <a:pt x="164223" y="12636"/>
                  </a:lnTo>
                  <a:lnTo>
                    <a:pt x="151587" y="12636"/>
                  </a:lnTo>
                  <a:lnTo>
                    <a:pt x="151587" y="25260"/>
                  </a:lnTo>
                  <a:lnTo>
                    <a:pt x="138950" y="25260"/>
                  </a:lnTo>
                  <a:lnTo>
                    <a:pt x="138950" y="37896"/>
                  </a:lnTo>
                  <a:lnTo>
                    <a:pt x="189484" y="37896"/>
                  </a:lnTo>
                  <a:lnTo>
                    <a:pt x="189484" y="25273"/>
                  </a:lnTo>
                  <a:lnTo>
                    <a:pt x="202107" y="25273"/>
                  </a:lnTo>
                  <a:lnTo>
                    <a:pt x="214744" y="25273"/>
                  </a:lnTo>
                  <a:lnTo>
                    <a:pt x="214744" y="12636"/>
                  </a:lnTo>
                  <a:close/>
                </a:path>
                <a:path w="619125" h="50800">
                  <a:moveTo>
                    <a:pt x="303174" y="0"/>
                  </a:moveTo>
                  <a:lnTo>
                    <a:pt x="303174" y="0"/>
                  </a:lnTo>
                  <a:lnTo>
                    <a:pt x="214744" y="0"/>
                  </a:lnTo>
                  <a:lnTo>
                    <a:pt x="214744" y="12636"/>
                  </a:lnTo>
                  <a:lnTo>
                    <a:pt x="227368" y="12636"/>
                  </a:lnTo>
                  <a:lnTo>
                    <a:pt x="227368" y="25273"/>
                  </a:lnTo>
                  <a:lnTo>
                    <a:pt x="240004" y="25273"/>
                  </a:lnTo>
                  <a:lnTo>
                    <a:pt x="240004" y="12636"/>
                  </a:lnTo>
                  <a:lnTo>
                    <a:pt x="252641" y="12636"/>
                  </a:lnTo>
                  <a:lnTo>
                    <a:pt x="265264" y="12636"/>
                  </a:lnTo>
                  <a:lnTo>
                    <a:pt x="265264" y="25260"/>
                  </a:lnTo>
                  <a:lnTo>
                    <a:pt x="252641" y="25260"/>
                  </a:lnTo>
                  <a:lnTo>
                    <a:pt x="252641" y="37896"/>
                  </a:lnTo>
                  <a:lnTo>
                    <a:pt x="265277" y="37896"/>
                  </a:lnTo>
                  <a:lnTo>
                    <a:pt x="265277" y="25273"/>
                  </a:lnTo>
                  <a:lnTo>
                    <a:pt x="277901" y="25273"/>
                  </a:lnTo>
                  <a:lnTo>
                    <a:pt x="277901" y="12636"/>
                  </a:lnTo>
                  <a:lnTo>
                    <a:pt x="290537" y="12636"/>
                  </a:lnTo>
                  <a:lnTo>
                    <a:pt x="303174" y="12636"/>
                  </a:lnTo>
                  <a:lnTo>
                    <a:pt x="303174" y="0"/>
                  </a:lnTo>
                  <a:close/>
                </a:path>
                <a:path w="619125" h="50800">
                  <a:moveTo>
                    <a:pt x="315798" y="25260"/>
                  </a:moveTo>
                  <a:lnTo>
                    <a:pt x="303174" y="25260"/>
                  </a:lnTo>
                  <a:lnTo>
                    <a:pt x="290537" y="25260"/>
                  </a:lnTo>
                  <a:lnTo>
                    <a:pt x="290537" y="37896"/>
                  </a:lnTo>
                  <a:lnTo>
                    <a:pt x="303161" y="37896"/>
                  </a:lnTo>
                  <a:lnTo>
                    <a:pt x="315798" y="37896"/>
                  </a:lnTo>
                  <a:lnTo>
                    <a:pt x="315798" y="25260"/>
                  </a:lnTo>
                  <a:close/>
                </a:path>
                <a:path w="619125" h="50800">
                  <a:moveTo>
                    <a:pt x="353695" y="0"/>
                  </a:moveTo>
                  <a:lnTo>
                    <a:pt x="341058" y="0"/>
                  </a:lnTo>
                  <a:lnTo>
                    <a:pt x="341058" y="12636"/>
                  </a:lnTo>
                  <a:lnTo>
                    <a:pt x="353695" y="12636"/>
                  </a:lnTo>
                  <a:lnTo>
                    <a:pt x="353695" y="0"/>
                  </a:lnTo>
                  <a:close/>
                </a:path>
                <a:path w="619125" h="50800">
                  <a:moveTo>
                    <a:pt x="416852" y="0"/>
                  </a:moveTo>
                  <a:lnTo>
                    <a:pt x="404215" y="0"/>
                  </a:lnTo>
                  <a:lnTo>
                    <a:pt x="404215" y="12636"/>
                  </a:lnTo>
                  <a:lnTo>
                    <a:pt x="404215" y="25260"/>
                  </a:lnTo>
                  <a:lnTo>
                    <a:pt x="391591" y="25260"/>
                  </a:lnTo>
                  <a:lnTo>
                    <a:pt x="391591" y="12636"/>
                  </a:lnTo>
                  <a:lnTo>
                    <a:pt x="391591" y="0"/>
                  </a:lnTo>
                  <a:lnTo>
                    <a:pt x="378955" y="0"/>
                  </a:lnTo>
                  <a:lnTo>
                    <a:pt x="366318" y="0"/>
                  </a:lnTo>
                  <a:lnTo>
                    <a:pt x="366318" y="12636"/>
                  </a:lnTo>
                  <a:lnTo>
                    <a:pt x="366318" y="25260"/>
                  </a:lnTo>
                  <a:lnTo>
                    <a:pt x="366318" y="37896"/>
                  </a:lnTo>
                  <a:lnTo>
                    <a:pt x="378955" y="37896"/>
                  </a:lnTo>
                  <a:lnTo>
                    <a:pt x="391579" y="37896"/>
                  </a:lnTo>
                  <a:lnTo>
                    <a:pt x="404215" y="37896"/>
                  </a:lnTo>
                  <a:lnTo>
                    <a:pt x="416852" y="37896"/>
                  </a:lnTo>
                  <a:lnTo>
                    <a:pt x="416852" y="25273"/>
                  </a:lnTo>
                  <a:lnTo>
                    <a:pt x="416852" y="12636"/>
                  </a:lnTo>
                  <a:lnTo>
                    <a:pt x="416852" y="0"/>
                  </a:lnTo>
                  <a:close/>
                </a:path>
                <a:path w="619125" h="50800">
                  <a:moveTo>
                    <a:pt x="442112" y="12636"/>
                  </a:moveTo>
                  <a:lnTo>
                    <a:pt x="429475" y="12636"/>
                  </a:lnTo>
                  <a:lnTo>
                    <a:pt x="429475" y="25260"/>
                  </a:lnTo>
                  <a:lnTo>
                    <a:pt x="429475" y="37896"/>
                  </a:lnTo>
                  <a:lnTo>
                    <a:pt x="442112" y="37896"/>
                  </a:lnTo>
                  <a:lnTo>
                    <a:pt x="442112" y="25273"/>
                  </a:lnTo>
                  <a:lnTo>
                    <a:pt x="442112" y="12636"/>
                  </a:lnTo>
                  <a:close/>
                </a:path>
                <a:path w="619125" h="50800">
                  <a:moveTo>
                    <a:pt x="530542" y="25260"/>
                  </a:moveTo>
                  <a:lnTo>
                    <a:pt x="517906" y="25260"/>
                  </a:lnTo>
                  <a:lnTo>
                    <a:pt x="517906" y="37896"/>
                  </a:lnTo>
                  <a:lnTo>
                    <a:pt x="530542" y="37896"/>
                  </a:lnTo>
                  <a:lnTo>
                    <a:pt x="530542" y="25260"/>
                  </a:lnTo>
                  <a:close/>
                </a:path>
                <a:path w="619125" h="50800">
                  <a:moveTo>
                    <a:pt x="618947" y="0"/>
                  </a:moveTo>
                  <a:lnTo>
                    <a:pt x="606310" y="0"/>
                  </a:lnTo>
                  <a:lnTo>
                    <a:pt x="593699" y="0"/>
                  </a:lnTo>
                  <a:lnTo>
                    <a:pt x="581063" y="0"/>
                  </a:lnTo>
                  <a:lnTo>
                    <a:pt x="581063" y="12636"/>
                  </a:lnTo>
                  <a:lnTo>
                    <a:pt x="593674" y="12636"/>
                  </a:lnTo>
                  <a:lnTo>
                    <a:pt x="593674" y="25260"/>
                  </a:lnTo>
                  <a:lnTo>
                    <a:pt x="581063" y="25260"/>
                  </a:lnTo>
                  <a:lnTo>
                    <a:pt x="581063" y="12636"/>
                  </a:lnTo>
                  <a:lnTo>
                    <a:pt x="568426" y="12636"/>
                  </a:lnTo>
                  <a:lnTo>
                    <a:pt x="568426" y="0"/>
                  </a:lnTo>
                  <a:lnTo>
                    <a:pt x="555802" y="0"/>
                  </a:lnTo>
                  <a:lnTo>
                    <a:pt x="555790" y="0"/>
                  </a:lnTo>
                  <a:lnTo>
                    <a:pt x="492633" y="0"/>
                  </a:lnTo>
                  <a:lnTo>
                    <a:pt x="492633" y="12636"/>
                  </a:lnTo>
                  <a:lnTo>
                    <a:pt x="480009" y="12636"/>
                  </a:lnTo>
                  <a:lnTo>
                    <a:pt x="480009" y="0"/>
                  </a:lnTo>
                  <a:lnTo>
                    <a:pt x="467385" y="0"/>
                  </a:lnTo>
                  <a:lnTo>
                    <a:pt x="454748" y="0"/>
                  </a:lnTo>
                  <a:lnTo>
                    <a:pt x="442112" y="0"/>
                  </a:lnTo>
                  <a:lnTo>
                    <a:pt x="442112" y="12636"/>
                  </a:lnTo>
                  <a:lnTo>
                    <a:pt x="454748" y="12636"/>
                  </a:lnTo>
                  <a:lnTo>
                    <a:pt x="467372" y="12636"/>
                  </a:lnTo>
                  <a:lnTo>
                    <a:pt x="467372" y="25260"/>
                  </a:lnTo>
                  <a:lnTo>
                    <a:pt x="454748" y="25260"/>
                  </a:lnTo>
                  <a:lnTo>
                    <a:pt x="454748" y="37896"/>
                  </a:lnTo>
                  <a:lnTo>
                    <a:pt x="467372" y="37896"/>
                  </a:lnTo>
                  <a:lnTo>
                    <a:pt x="480009" y="37896"/>
                  </a:lnTo>
                  <a:lnTo>
                    <a:pt x="480009" y="25273"/>
                  </a:lnTo>
                  <a:lnTo>
                    <a:pt x="492633" y="25273"/>
                  </a:lnTo>
                  <a:lnTo>
                    <a:pt x="492633" y="37896"/>
                  </a:lnTo>
                  <a:lnTo>
                    <a:pt x="505269" y="37896"/>
                  </a:lnTo>
                  <a:lnTo>
                    <a:pt x="505269" y="25273"/>
                  </a:lnTo>
                  <a:lnTo>
                    <a:pt x="505269" y="12636"/>
                  </a:lnTo>
                  <a:lnTo>
                    <a:pt x="517906" y="12636"/>
                  </a:lnTo>
                  <a:lnTo>
                    <a:pt x="530529" y="12636"/>
                  </a:lnTo>
                  <a:lnTo>
                    <a:pt x="543166" y="12636"/>
                  </a:lnTo>
                  <a:lnTo>
                    <a:pt x="543166" y="25260"/>
                  </a:lnTo>
                  <a:lnTo>
                    <a:pt x="543166" y="37896"/>
                  </a:lnTo>
                  <a:lnTo>
                    <a:pt x="555802" y="37896"/>
                  </a:lnTo>
                  <a:lnTo>
                    <a:pt x="555802" y="25273"/>
                  </a:lnTo>
                  <a:lnTo>
                    <a:pt x="568426" y="25273"/>
                  </a:lnTo>
                  <a:lnTo>
                    <a:pt x="581063" y="25273"/>
                  </a:lnTo>
                  <a:lnTo>
                    <a:pt x="581063" y="37896"/>
                  </a:lnTo>
                  <a:lnTo>
                    <a:pt x="593699" y="37896"/>
                  </a:lnTo>
                  <a:lnTo>
                    <a:pt x="593699" y="25273"/>
                  </a:lnTo>
                  <a:lnTo>
                    <a:pt x="606310" y="25273"/>
                  </a:lnTo>
                  <a:lnTo>
                    <a:pt x="618947" y="25273"/>
                  </a:lnTo>
                  <a:lnTo>
                    <a:pt x="618947" y="12636"/>
                  </a:lnTo>
                  <a:lnTo>
                    <a:pt x="6189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4372" y="4935512"/>
              <a:ext cx="606425" cy="12700"/>
            </a:xfrm>
            <a:custGeom>
              <a:avLst/>
              <a:gdLst/>
              <a:ahLst/>
              <a:cxnLst/>
              <a:rect l="l" t="t" r="r" b="b"/>
              <a:pathLst>
                <a:path w="606425" h="12700">
                  <a:moveTo>
                    <a:pt x="75793" y="0"/>
                  </a:moveTo>
                  <a:lnTo>
                    <a:pt x="75793" y="0"/>
                  </a:lnTo>
                  <a:lnTo>
                    <a:pt x="0" y="0"/>
                  </a:lnTo>
                  <a:lnTo>
                    <a:pt x="0" y="12636"/>
                  </a:lnTo>
                  <a:lnTo>
                    <a:pt x="75793" y="12636"/>
                  </a:lnTo>
                  <a:lnTo>
                    <a:pt x="75793" y="0"/>
                  </a:lnTo>
                  <a:close/>
                </a:path>
                <a:path w="606425" h="12700">
                  <a:moveTo>
                    <a:pt x="101053" y="0"/>
                  </a:moveTo>
                  <a:lnTo>
                    <a:pt x="88417" y="0"/>
                  </a:lnTo>
                  <a:lnTo>
                    <a:pt x="88417" y="12636"/>
                  </a:lnTo>
                  <a:lnTo>
                    <a:pt x="101053" y="12636"/>
                  </a:lnTo>
                  <a:lnTo>
                    <a:pt x="101053" y="0"/>
                  </a:lnTo>
                  <a:close/>
                </a:path>
                <a:path w="606425" h="12700">
                  <a:moveTo>
                    <a:pt x="138950" y="0"/>
                  </a:moveTo>
                  <a:lnTo>
                    <a:pt x="126326" y="0"/>
                  </a:lnTo>
                  <a:lnTo>
                    <a:pt x="113690" y="0"/>
                  </a:lnTo>
                  <a:lnTo>
                    <a:pt x="113690" y="12636"/>
                  </a:lnTo>
                  <a:lnTo>
                    <a:pt x="126314" y="12636"/>
                  </a:lnTo>
                  <a:lnTo>
                    <a:pt x="138950" y="12636"/>
                  </a:lnTo>
                  <a:lnTo>
                    <a:pt x="138950" y="0"/>
                  </a:lnTo>
                  <a:close/>
                </a:path>
                <a:path w="606425" h="12700">
                  <a:moveTo>
                    <a:pt x="252641" y="0"/>
                  </a:moveTo>
                  <a:lnTo>
                    <a:pt x="252641" y="0"/>
                  </a:lnTo>
                  <a:lnTo>
                    <a:pt x="164211" y="0"/>
                  </a:lnTo>
                  <a:lnTo>
                    <a:pt x="164211" y="12636"/>
                  </a:lnTo>
                  <a:lnTo>
                    <a:pt x="252641" y="12636"/>
                  </a:lnTo>
                  <a:lnTo>
                    <a:pt x="252641" y="0"/>
                  </a:lnTo>
                  <a:close/>
                </a:path>
                <a:path w="606425" h="12700">
                  <a:moveTo>
                    <a:pt x="303161" y="0"/>
                  </a:moveTo>
                  <a:lnTo>
                    <a:pt x="290525" y="0"/>
                  </a:lnTo>
                  <a:lnTo>
                    <a:pt x="290525" y="12636"/>
                  </a:lnTo>
                  <a:lnTo>
                    <a:pt x="303161" y="12636"/>
                  </a:lnTo>
                  <a:lnTo>
                    <a:pt x="303161" y="0"/>
                  </a:lnTo>
                  <a:close/>
                </a:path>
                <a:path w="606425" h="12700">
                  <a:moveTo>
                    <a:pt x="341058" y="0"/>
                  </a:moveTo>
                  <a:lnTo>
                    <a:pt x="328422" y="0"/>
                  </a:lnTo>
                  <a:lnTo>
                    <a:pt x="315785" y="0"/>
                  </a:lnTo>
                  <a:lnTo>
                    <a:pt x="315785" y="12636"/>
                  </a:lnTo>
                  <a:lnTo>
                    <a:pt x="328422" y="12636"/>
                  </a:lnTo>
                  <a:lnTo>
                    <a:pt x="341058" y="12636"/>
                  </a:lnTo>
                  <a:lnTo>
                    <a:pt x="341058" y="0"/>
                  </a:lnTo>
                  <a:close/>
                </a:path>
                <a:path w="606425" h="12700">
                  <a:moveTo>
                    <a:pt x="391579" y="0"/>
                  </a:moveTo>
                  <a:lnTo>
                    <a:pt x="378955" y="0"/>
                  </a:lnTo>
                  <a:lnTo>
                    <a:pt x="366318" y="0"/>
                  </a:lnTo>
                  <a:lnTo>
                    <a:pt x="353682" y="0"/>
                  </a:lnTo>
                  <a:lnTo>
                    <a:pt x="353682" y="12636"/>
                  </a:lnTo>
                  <a:lnTo>
                    <a:pt x="366318" y="12636"/>
                  </a:lnTo>
                  <a:lnTo>
                    <a:pt x="378942" y="12636"/>
                  </a:lnTo>
                  <a:lnTo>
                    <a:pt x="391579" y="12636"/>
                  </a:lnTo>
                  <a:lnTo>
                    <a:pt x="391579" y="0"/>
                  </a:lnTo>
                  <a:close/>
                </a:path>
                <a:path w="606425" h="12700">
                  <a:moveTo>
                    <a:pt x="492633" y="0"/>
                  </a:moveTo>
                  <a:lnTo>
                    <a:pt x="492633" y="0"/>
                  </a:lnTo>
                  <a:lnTo>
                    <a:pt x="416839" y="0"/>
                  </a:lnTo>
                  <a:lnTo>
                    <a:pt x="416839" y="12636"/>
                  </a:lnTo>
                  <a:lnTo>
                    <a:pt x="492633" y="12636"/>
                  </a:lnTo>
                  <a:lnTo>
                    <a:pt x="492633" y="0"/>
                  </a:lnTo>
                  <a:close/>
                </a:path>
                <a:path w="606425" h="12700">
                  <a:moveTo>
                    <a:pt x="606310" y="0"/>
                  </a:moveTo>
                  <a:lnTo>
                    <a:pt x="593674" y="0"/>
                  </a:lnTo>
                  <a:lnTo>
                    <a:pt x="581063" y="0"/>
                  </a:lnTo>
                  <a:lnTo>
                    <a:pt x="568426" y="0"/>
                  </a:lnTo>
                  <a:lnTo>
                    <a:pt x="568426" y="12636"/>
                  </a:lnTo>
                  <a:lnTo>
                    <a:pt x="581037" y="12636"/>
                  </a:lnTo>
                  <a:lnTo>
                    <a:pt x="593674" y="12636"/>
                  </a:lnTo>
                  <a:lnTo>
                    <a:pt x="606310" y="12636"/>
                  </a:lnTo>
                  <a:lnTo>
                    <a:pt x="60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5898515" y="4981676"/>
            <a:ext cx="89344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42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19.2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97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6380ECFD-76F7-C88C-5969-A8134A86B8A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43057337"/>
              </p:ext>
            </p:extLst>
          </p:nvPr>
        </p:nvGraphicFramePr>
        <p:xfrm>
          <a:off x="762000" y="5719175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5" imgW="8039100" imgH="609600" progId="Excel.Sheet.12">
                  <p:embed/>
                </p:oleObj>
              </mc:Choice>
              <mc:Fallback>
                <p:oleObj name="Worksheet" r:id="rId5" imgW="8039100" imgH="6096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6380ECFD-76F7-C88C-5969-A8134A86B8A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762000" y="5719175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319C7AC7-0352-A7D4-AB27-059F51DC70B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76824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82929" y="24259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82929" y="2654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2929" y="29974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82929" y="31117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17500" y="895477"/>
            <a:ext cx="3166110" cy="23977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858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ROSCO</a:t>
            </a:r>
            <a:r>
              <a:rPr sz="1200" b="1" spc="114" dirty="0">
                <a:latin typeface="Arial"/>
                <a:cs typeface="Arial"/>
              </a:rPr>
              <a:t> WING </a:t>
            </a:r>
            <a:r>
              <a:rPr sz="1200" b="1" dirty="0">
                <a:latin typeface="Arial"/>
                <a:cs typeface="Arial"/>
              </a:rPr>
              <a:t>BACK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50" dirty="0">
                <a:latin typeface="Arial"/>
                <a:cs typeface="Arial"/>
              </a:rPr>
              <a:t>EMERALD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RC850ACG</a:t>
            </a:r>
            <a:endParaRPr sz="750" dirty="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 dirty="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Rosco presents a modern take on classic wing-back chair styling.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silhouette comes in three colors each with a nailhead trim that </a:t>
            </a:r>
            <a:r>
              <a:rPr sz="750" spc="-10" dirty="0">
                <a:latin typeface="Raleway"/>
                <a:cs typeface="Raleway"/>
              </a:rPr>
              <a:t>matches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style of the chair. The emerald green velvet chair shown </a:t>
            </a:r>
            <a:r>
              <a:rPr sz="750" spc="-20" dirty="0">
                <a:latin typeface="Raleway"/>
                <a:cs typeface="Raleway"/>
              </a:rPr>
              <a:t>here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features softly curved angles and brass nailhead trim that warms </a:t>
            </a:r>
            <a:r>
              <a:rPr sz="750" spc="-25" dirty="0">
                <a:latin typeface="Raleway"/>
                <a:cs typeface="Raleway"/>
              </a:rPr>
              <a:t>the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profile up while lending a soft vintage accent to the chair. Tapered </a:t>
            </a:r>
            <a:r>
              <a:rPr sz="750" spc="-20" dirty="0">
                <a:latin typeface="Raleway"/>
                <a:cs typeface="Raleway"/>
              </a:rPr>
              <a:t>legs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in mocha finish complete the </a:t>
            </a:r>
            <a:r>
              <a:rPr sz="750" spc="-10" dirty="0">
                <a:latin typeface="Raleway"/>
                <a:cs typeface="Raleway"/>
              </a:rPr>
              <a:t>look.</a:t>
            </a:r>
            <a:endParaRPr sz="750" dirty="0">
              <a:latin typeface="Raleway"/>
              <a:cs typeface="Raleway"/>
            </a:endParaRPr>
          </a:p>
          <a:p>
            <a:pPr marL="393700" marR="85725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wood and plywood frame with solid </a:t>
            </a:r>
            <a:r>
              <a:rPr sz="750" spc="-25" dirty="0">
                <a:latin typeface="Raleway"/>
                <a:cs typeface="Raleway"/>
              </a:rPr>
              <a:t>oak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 dirty="0">
              <a:latin typeface="Raleway"/>
              <a:cs typeface="Raleway"/>
            </a:endParaRPr>
          </a:p>
          <a:p>
            <a:pPr marL="393700" marR="762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wing-back design with modern </a:t>
            </a:r>
            <a:r>
              <a:rPr sz="750" spc="-10" dirty="0">
                <a:latin typeface="Raleway"/>
                <a:cs typeface="Raleway"/>
              </a:rPr>
              <a:t>touches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soft curves, tapered solid legs and loose seat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brass nailhead </a:t>
            </a:r>
            <a:r>
              <a:rPr sz="750" spc="-20" dirty="0">
                <a:latin typeface="Raleway"/>
                <a:cs typeface="Raleway"/>
              </a:rPr>
              <a:t>trim</a:t>
            </a:r>
            <a:endParaRPr sz="750" dirty="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emerald green </a:t>
            </a:r>
            <a:r>
              <a:rPr sz="750" spc="-10" dirty="0">
                <a:latin typeface="Raleway"/>
                <a:cs typeface="Raleway"/>
              </a:rPr>
              <a:t>velvet</a:t>
            </a:r>
            <a:endParaRPr sz="750" dirty="0">
              <a:latin typeface="Raleway"/>
              <a:cs typeface="Raleway"/>
            </a:endParaRPr>
          </a:p>
          <a:p>
            <a:pPr marL="393700" marR="10795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emerald green, also available in charcoal and </a:t>
            </a:r>
            <a:r>
              <a:rPr sz="750" spc="-20" dirty="0">
                <a:latin typeface="Raleway"/>
                <a:cs typeface="Raleway"/>
              </a:rPr>
              <a:t>navy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Mocha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finished solid oak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 dirty="0">
              <a:latin typeface="Raleway"/>
              <a:cs typeface="Raleway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82929" y="32260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60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60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20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04800" y="3823462"/>
            <a:ext cx="787400" cy="37971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715">
              <a:lnSpc>
                <a:spcPct val="98800"/>
              </a:lnSpc>
              <a:spcBef>
                <a:spcPts val="11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r>
              <a:rPr sz="750" spc="500" dirty="0">
                <a:solidFill>
                  <a:srgbClr val="0000FF"/>
                </a:solidFill>
                <a:latin typeface="Raleway"/>
                <a:cs typeface="Raleway"/>
              </a:rPr>
              <a:t> </a:t>
            </a: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80044" y="4161955"/>
            <a:ext cx="4127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58.1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13899" y="4355890"/>
            <a:ext cx="727710" cy="727710"/>
            <a:chOff x="44024" y="4332204"/>
            <a:chExt cx="727710" cy="727710"/>
          </a:xfrm>
        </p:grpSpPr>
        <p:sp>
          <p:nvSpPr>
            <p:cNvPr id="14" name="object 14"/>
            <p:cNvSpPr/>
            <p:nvPr/>
          </p:nvSpPr>
          <p:spPr>
            <a:xfrm>
              <a:off x="47625" y="4335805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4843" y="43830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0"/>
                  </a:moveTo>
                  <a:lnTo>
                    <a:pt x="23596" y="0"/>
                  </a:ln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26110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10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26110" h="35560">
                  <a:moveTo>
                    <a:pt x="118021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18021" y="0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626110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1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26110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4843" y="44066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1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4843" y="4442028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10" h="24129">
                  <a:moveTo>
                    <a:pt x="11798" y="11823"/>
                  </a:moveTo>
                  <a:lnTo>
                    <a:pt x="0" y="11823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23"/>
                  </a:lnTo>
                  <a:close/>
                </a:path>
                <a:path w="626110" h="24129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626110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10" h="24129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24129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24129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24129">
                  <a:moveTo>
                    <a:pt x="247853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626110" h="24129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10" h="24129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24129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24129">
                  <a:moveTo>
                    <a:pt x="483920" y="0"/>
                  </a:moveTo>
                  <a:lnTo>
                    <a:pt x="472122" y="0"/>
                  </a:ln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24129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6641" y="4459738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4843" y="446563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41617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626110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26110" h="35560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4843" y="448924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23622"/>
                  </a:lnTo>
                  <a:lnTo>
                    <a:pt x="0" y="23622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22"/>
                  </a:moveTo>
                  <a:lnTo>
                    <a:pt x="47205" y="23622"/>
                  </a:lnTo>
                  <a:lnTo>
                    <a:pt x="47205" y="35420"/>
                  </a:lnTo>
                  <a:lnTo>
                    <a:pt x="59004" y="35420"/>
                  </a:lnTo>
                  <a:lnTo>
                    <a:pt x="59004" y="23622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35407"/>
                  </a:moveTo>
                  <a:lnTo>
                    <a:pt x="70815" y="35407"/>
                  </a:lnTo>
                  <a:lnTo>
                    <a:pt x="70815" y="23622"/>
                  </a:lnTo>
                  <a:lnTo>
                    <a:pt x="59016" y="23622"/>
                  </a:lnTo>
                  <a:lnTo>
                    <a:pt x="59016" y="35420"/>
                  </a:lnTo>
                  <a:lnTo>
                    <a:pt x="70815" y="35420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29806" y="23622"/>
                  </a:moveTo>
                  <a:lnTo>
                    <a:pt x="118021" y="23622"/>
                  </a:lnTo>
                  <a:lnTo>
                    <a:pt x="118021" y="35407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94424" y="23622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20"/>
                  </a:lnTo>
                  <a:lnTo>
                    <a:pt x="129806" y="35420"/>
                  </a:lnTo>
                  <a:lnTo>
                    <a:pt x="129806" y="23622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622"/>
                  </a:moveTo>
                  <a:lnTo>
                    <a:pt x="188849" y="23622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00647" y="23622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22"/>
                  </a:moveTo>
                  <a:lnTo>
                    <a:pt x="212458" y="23622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22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22"/>
                  </a:moveTo>
                  <a:lnTo>
                    <a:pt x="236054" y="23622"/>
                  </a:lnTo>
                  <a:lnTo>
                    <a:pt x="236054" y="35420"/>
                  </a:lnTo>
                  <a:lnTo>
                    <a:pt x="247853" y="35420"/>
                  </a:lnTo>
                  <a:lnTo>
                    <a:pt x="247853" y="23622"/>
                  </a:lnTo>
                  <a:close/>
                </a:path>
                <a:path w="626110" h="47625">
                  <a:moveTo>
                    <a:pt x="259651" y="23622"/>
                  </a:moveTo>
                  <a:lnTo>
                    <a:pt x="247865" y="23622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22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83273" y="23622"/>
                  </a:moveTo>
                  <a:lnTo>
                    <a:pt x="271475" y="23622"/>
                  </a:lnTo>
                  <a:lnTo>
                    <a:pt x="271475" y="35420"/>
                  </a:lnTo>
                  <a:lnTo>
                    <a:pt x="283273" y="35420"/>
                  </a:lnTo>
                  <a:lnTo>
                    <a:pt x="283273" y="23622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65887" y="23622"/>
                  </a:moveTo>
                  <a:lnTo>
                    <a:pt x="354088" y="23622"/>
                  </a:lnTo>
                  <a:lnTo>
                    <a:pt x="342290" y="23622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65887" y="35420"/>
                  </a:lnTo>
                  <a:lnTo>
                    <a:pt x="365887" y="23622"/>
                  </a:lnTo>
                  <a:close/>
                </a:path>
                <a:path w="626110" h="47625">
                  <a:moveTo>
                    <a:pt x="365887" y="0"/>
                  </a:move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2611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47625">
                  <a:moveTo>
                    <a:pt x="389496" y="23622"/>
                  </a:moveTo>
                  <a:lnTo>
                    <a:pt x="377698" y="23622"/>
                  </a:lnTo>
                  <a:lnTo>
                    <a:pt x="365899" y="23622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22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23622"/>
                  </a:moveTo>
                  <a:lnTo>
                    <a:pt x="389509" y="23622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22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36714" y="23622"/>
                  </a:moveTo>
                  <a:lnTo>
                    <a:pt x="424916" y="23622"/>
                  </a:lnTo>
                  <a:lnTo>
                    <a:pt x="424916" y="35420"/>
                  </a:lnTo>
                  <a:lnTo>
                    <a:pt x="436714" y="35420"/>
                  </a:lnTo>
                  <a:lnTo>
                    <a:pt x="436714" y="23622"/>
                  </a:lnTo>
                  <a:close/>
                </a:path>
                <a:path w="62611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10" h="47625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47625">
                  <a:moveTo>
                    <a:pt x="519328" y="23622"/>
                  </a:moveTo>
                  <a:lnTo>
                    <a:pt x="507530" y="23622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22"/>
                  </a:lnTo>
                  <a:close/>
                </a:path>
                <a:path w="626110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47625">
                  <a:moveTo>
                    <a:pt x="542937" y="23622"/>
                  </a:moveTo>
                  <a:lnTo>
                    <a:pt x="531139" y="23622"/>
                  </a:lnTo>
                  <a:lnTo>
                    <a:pt x="531139" y="35420"/>
                  </a:lnTo>
                  <a:lnTo>
                    <a:pt x="542937" y="35420"/>
                  </a:lnTo>
                  <a:lnTo>
                    <a:pt x="542937" y="23622"/>
                  </a:lnTo>
                  <a:close/>
                </a:path>
                <a:path w="626110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54748" y="23622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78345" y="23622"/>
                  </a:lnTo>
                  <a:close/>
                </a:path>
                <a:path w="626110" h="47625">
                  <a:moveTo>
                    <a:pt x="590156" y="23622"/>
                  </a:moveTo>
                  <a:lnTo>
                    <a:pt x="578358" y="23622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590156" y="23622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  <a:path w="626110" h="47625">
                  <a:moveTo>
                    <a:pt x="625563" y="23622"/>
                  </a:moveTo>
                  <a:lnTo>
                    <a:pt x="613765" y="23622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22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6641" y="452465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23596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14045" h="35560">
                  <a:moveTo>
                    <a:pt x="23596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96" y="23596"/>
                  </a:lnTo>
                  <a:lnTo>
                    <a:pt x="23596" y="11798"/>
                  </a:lnTo>
                  <a:close/>
                </a:path>
                <a:path w="614045" h="35560">
                  <a:moveTo>
                    <a:pt x="47205" y="23609"/>
                  </a:moveTo>
                  <a:lnTo>
                    <a:pt x="35407" y="23609"/>
                  </a:lnTo>
                  <a:lnTo>
                    <a:pt x="23609" y="23609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14045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14045" h="35560">
                  <a:moveTo>
                    <a:pt x="59016" y="11798"/>
                  </a:move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11798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47218" y="23609"/>
                  </a:lnTo>
                  <a:lnTo>
                    <a:pt x="47218" y="35407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14045" h="35560">
                  <a:moveTo>
                    <a:pt x="129819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14045" h="35560">
                  <a:moveTo>
                    <a:pt x="165227" y="0"/>
                  </a:moveTo>
                  <a:lnTo>
                    <a:pt x="153441" y="0"/>
                  </a:ln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27" y="23596"/>
                  </a:lnTo>
                  <a:lnTo>
                    <a:pt x="165227" y="11798"/>
                  </a:lnTo>
                  <a:lnTo>
                    <a:pt x="165227" y="0"/>
                  </a:lnTo>
                  <a:close/>
                </a:path>
                <a:path w="614045" h="35560">
                  <a:moveTo>
                    <a:pt x="200634" y="23609"/>
                  </a:moveTo>
                  <a:lnTo>
                    <a:pt x="188849" y="23609"/>
                  </a:lnTo>
                  <a:lnTo>
                    <a:pt x="177050" y="23609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200634" y="35407"/>
                  </a:lnTo>
                  <a:lnTo>
                    <a:pt x="200634" y="23609"/>
                  </a:lnTo>
                  <a:close/>
                </a:path>
                <a:path w="614045" h="35560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35560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614045" h="35560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614045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14045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35560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14045" h="35560">
                  <a:moveTo>
                    <a:pt x="283273" y="0"/>
                  </a:moveTo>
                  <a:lnTo>
                    <a:pt x="271475" y="0"/>
                  </a:lnTo>
                  <a:lnTo>
                    <a:pt x="259676" y="0"/>
                  </a:lnTo>
                  <a:lnTo>
                    <a:pt x="259676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35560">
                  <a:moveTo>
                    <a:pt x="295059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59" y="35407"/>
                  </a:lnTo>
                  <a:lnTo>
                    <a:pt x="295059" y="23609"/>
                  </a:lnTo>
                  <a:close/>
                </a:path>
                <a:path w="614045" h="35560">
                  <a:moveTo>
                    <a:pt x="318681" y="23609"/>
                  </a:moveTo>
                  <a:lnTo>
                    <a:pt x="306882" y="23609"/>
                  </a:lnTo>
                  <a:lnTo>
                    <a:pt x="295084" y="23609"/>
                  </a:lnTo>
                  <a:lnTo>
                    <a:pt x="295084" y="35407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18681" y="23609"/>
                  </a:lnTo>
                  <a:close/>
                </a:path>
                <a:path w="614045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0"/>
                  </a:ln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14045" h="35560">
                  <a:moveTo>
                    <a:pt x="330492" y="23609"/>
                  </a:moveTo>
                  <a:lnTo>
                    <a:pt x="318693" y="23609"/>
                  </a:lnTo>
                  <a:lnTo>
                    <a:pt x="318693" y="35407"/>
                  </a:lnTo>
                  <a:lnTo>
                    <a:pt x="330492" y="35407"/>
                  </a:lnTo>
                  <a:lnTo>
                    <a:pt x="330492" y="23609"/>
                  </a:lnTo>
                  <a:close/>
                </a:path>
                <a:path w="614045" h="35560">
                  <a:moveTo>
                    <a:pt x="330492" y="11798"/>
                  </a:moveTo>
                  <a:lnTo>
                    <a:pt x="318693" y="11798"/>
                  </a:lnTo>
                  <a:lnTo>
                    <a:pt x="318693" y="23596"/>
                  </a:lnTo>
                  <a:lnTo>
                    <a:pt x="330492" y="23596"/>
                  </a:lnTo>
                  <a:lnTo>
                    <a:pt x="330492" y="11798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99" y="23609"/>
                  </a:moveTo>
                  <a:lnTo>
                    <a:pt x="354101" y="23609"/>
                  </a:lnTo>
                  <a:lnTo>
                    <a:pt x="354101" y="35407"/>
                  </a:lnTo>
                  <a:lnTo>
                    <a:pt x="365899" y="35407"/>
                  </a:lnTo>
                  <a:lnTo>
                    <a:pt x="365899" y="23609"/>
                  </a:lnTo>
                  <a:close/>
                </a:path>
                <a:path w="614045" h="35560">
                  <a:moveTo>
                    <a:pt x="365899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54101" y="23596"/>
                  </a:lnTo>
                  <a:lnTo>
                    <a:pt x="365899" y="23596"/>
                  </a:lnTo>
                  <a:lnTo>
                    <a:pt x="365899" y="11798"/>
                  </a:lnTo>
                  <a:lnTo>
                    <a:pt x="365899" y="0"/>
                  </a:lnTo>
                  <a:close/>
                </a:path>
                <a:path w="614045" h="35560">
                  <a:moveTo>
                    <a:pt x="389509" y="23609"/>
                  </a:moveTo>
                  <a:lnTo>
                    <a:pt x="377710" y="23609"/>
                  </a:lnTo>
                  <a:lnTo>
                    <a:pt x="377710" y="35407"/>
                  </a:lnTo>
                  <a:lnTo>
                    <a:pt x="389509" y="35407"/>
                  </a:lnTo>
                  <a:lnTo>
                    <a:pt x="389509" y="23609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16" y="23609"/>
                  </a:moveTo>
                  <a:lnTo>
                    <a:pt x="413118" y="23609"/>
                  </a:lnTo>
                  <a:lnTo>
                    <a:pt x="413118" y="35407"/>
                  </a:lnTo>
                  <a:lnTo>
                    <a:pt x="424916" y="35407"/>
                  </a:lnTo>
                  <a:lnTo>
                    <a:pt x="424916" y="23609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24916" y="11798"/>
                  </a:lnTo>
                  <a:lnTo>
                    <a:pt x="424916" y="0"/>
                  </a:lnTo>
                  <a:lnTo>
                    <a:pt x="413118" y="0"/>
                  </a:lnTo>
                  <a:lnTo>
                    <a:pt x="413118" y="11798"/>
                  </a:lnTo>
                  <a:lnTo>
                    <a:pt x="413118" y="23596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14045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72135" y="0"/>
                  </a:lnTo>
                  <a:lnTo>
                    <a:pt x="472135" y="11798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42950" y="0"/>
                  </a:lnTo>
                  <a:lnTo>
                    <a:pt x="531152" y="0"/>
                  </a:lnTo>
                  <a:lnTo>
                    <a:pt x="531152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58" y="11798"/>
                  </a:move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590169" y="0"/>
                  </a:lnTo>
                  <a:lnTo>
                    <a:pt x="590169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4843" y="454826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23596" y="23596"/>
                  </a:moveTo>
                  <a:lnTo>
                    <a:pt x="11798" y="23596"/>
                  </a:lnTo>
                  <a:lnTo>
                    <a:pt x="11798" y="35394"/>
                  </a:lnTo>
                  <a:lnTo>
                    <a:pt x="23596" y="35394"/>
                  </a:lnTo>
                  <a:lnTo>
                    <a:pt x="23596" y="23596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82613" y="23596"/>
                  </a:move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82613" y="23596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10" h="47625">
                  <a:moveTo>
                    <a:pt x="118021" y="35407"/>
                  </a:move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41630" y="35394"/>
                  </a:lnTo>
                  <a:lnTo>
                    <a:pt x="153428" y="35394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26110" h="47625">
                  <a:moveTo>
                    <a:pt x="177025" y="23596"/>
                  </a:moveTo>
                  <a:lnTo>
                    <a:pt x="165239" y="23596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00647" y="23596"/>
                  </a:move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35407"/>
                  </a:move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36054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23596"/>
                  </a:moveTo>
                  <a:lnTo>
                    <a:pt x="247865" y="23596"/>
                  </a:lnTo>
                  <a:lnTo>
                    <a:pt x="247865" y="35394"/>
                  </a:lnTo>
                  <a:lnTo>
                    <a:pt x="259651" y="35394"/>
                  </a:lnTo>
                  <a:lnTo>
                    <a:pt x="259651" y="23596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283273" y="23596"/>
                  </a:moveTo>
                  <a:lnTo>
                    <a:pt x="271475" y="23596"/>
                  </a:lnTo>
                  <a:lnTo>
                    <a:pt x="271475" y="35394"/>
                  </a:lnTo>
                  <a:lnTo>
                    <a:pt x="283273" y="35394"/>
                  </a:lnTo>
                  <a:lnTo>
                    <a:pt x="283273" y="23596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30479" y="23596"/>
                  </a:moveTo>
                  <a:lnTo>
                    <a:pt x="318681" y="23596"/>
                  </a:lnTo>
                  <a:lnTo>
                    <a:pt x="318681" y="35394"/>
                  </a:lnTo>
                  <a:lnTo>
                    <a:pt x="330479" y="35394"/>
                  </a:lnTo>
                  <a:lnTo>
                    <a:pt x="330479" y="23596"/>
                  </a:lnTo>
                  <a:close/>
                </a:path>
                <a:path w="626110" h="47625">
                  <a:moveTo>
                    <a:pt x="354088" y="35407"/>
                  </a:moveTo>
                  <a:lnTo>
                    <a:pt x="342290" y="35407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54088" y="35407"/>
                  </a:lnTo>
                  <a:close/>
                </a:path>
                <a:path w="626110" h="47625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47625">
                  <a:moveTo>
                    <a:pt x="413105" y="35407"/>
                  </a:moveTo>
                  <a:lnTo>
                    <a:pt x="401307" y="35407"/>
                  </a:lnTo>
                  <a:lnTo>
                    <a:pt x="389509" y="35407"/>
                  </a:lnTo>
                  <a:lnTo>
                    <a:pt x="389509" y="47205"/>
                  </a:lnTo>
                  <a:lnTo>
                    <a:pt x="401307" y="47205"/>
                  </a:lnTo>
                  <a:lnTo>
                    <a:pt x="413105" y="47205"/>
                  </a:lnTo>
                  <a:lnTo>
                    <a:pt x="413105" y="35407"/>
                  </a:lnTo>
                  <a:close/>
                </a:path>
                <a:path w="626110" h="47625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60311" y="35394"/>
                  </a:lnTo>
                  <a:lnTo>
                    <a:pt x="460311" y="23596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72122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22" y="35394"/>
                  </a:lnTo>
                  <a:lnTo>
                    <a:pt x="472122" y="23596"/>
                  </a:lnTo>
                  <a:close/>
                </a:path>
                <a:path w="626110" h="47625">
                  <a:moveTo>
                    <a:pt x="483920" y="35407"/>
                  </a:moveTo>
                  <a:lnTo>
                    <a:pt x="472122" y="35407"/>
                  </a:lnTo>
                  <a:lnTo>
                    <a:pt x="460324" y="35407"/>
                  </a:lnTo>
                  <a:lnTo>
                    <a:pt x="460324" y="47205"/>
                  </a:lnTo>
                  <a:lnTo>
                    <a:pt x="472122" y="47205"/>
                  </a:lnTo>
                  <a:lnTo>
                    <a:pt x="483920" y="47205"/>
                  </a:lnTo>
                  <a:lnTo>
                    <a:pt x="483920" y="35407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495731" y="35407"/>
                  </a:moveTo>
                  <a:lnTo>
                    <a:pt x="483933" y="35407"/>
                  </a:lnTo>
                  <a:lnTo>
                    <a:pt x="483933" y="47205"/>
                  </a:lnTo>
                  <a:lnTo>
                    <a:pt x="495731" y="47205"/>
                  </a:lnTo>
                  <a:lnTo>
                    <a:pt x="495731" y="35407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42937" y="35407"/>
                  </a:moveTo>
                  <a:lnTo>
                    <a:pt x="531139" y="35407"/>
                  </a:lnTo>
                  <a:lnTo>
                    <a:pt x="531139" y="47205"/>
                  </a:lnTo>
                  <a:lnTo>
                    <a:pt x="542937" y="47205"/>
                  </a:lnTo>
                  <a:lnTo>
                    <a:pt x="542937" y="35407"/>
                  </a:lnTo>
                  <a:close/>
                </a:path>
                <a:path w="626110" h="47625">
                  <a:moveTo>
                    <a:pt x="542937" y="23596"/>
                  </a:moveTo>
                  <a:lnTo>
                    <a:pt x="531139" y="23596"/>
                  </a:lnTo>
                  <a:lnTo>
                    <a:pt x="531139" y="35394"/>
                  </a:lnTo>
                  <a:lnTo>
                    <a:pt x="542937" y="35394"/>
                  </a:lnTo>
                  <a:lnTo>
                    <a:pt x="542937" y="23596"/>
                  </a:lnTo>
                  <a:close/>
                </a:path>
                <a:path w="626110" h="47625">
                  <a:moveTo>
                    <a:pt x="578345" y="35407"/>
                  </a:moveTo>
                  <a:lnTo>
                    <a:pt x="566547" y="35407"/>
                  </a:lnTo>
                  <a:lnTo>
                    <a:pt x="554748" y="35407"/>
                  </a:lnTo>
                  <a:lnTo>
                    <a:pt x="542950" y="35407"/>
                  </a:lnTo>
                  <a:lnTo>
                    <a:pt x="542950" y="47205"/>
                  </a:lnTo>
                  <a:lnTo>
                    <a:pt x="554748" y="47205"/>
                  </a:lnTo>
                  <a:lnTo>
                    <a:pt x="566547" y="47205"/>
                  </a:lnTo>
                  <a:lnTo>
                    <a:pt x="578345" y="47205"/>
                  </a:lnTo>
                  <a:lnTo>
                    <a:pt x="578345" y="35407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601954" y="23596"/>
                  </a:moveTo>
                  <a:lnTo>
                    <a:pt x="590156" y="23596"/>
                  </a:lnTo>
                  <a:lnTo>
                    <a:pt x="590156" y="11798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78358" y="35394"/>
                  </a:lnTo>
                  <a:lnTo>
                    <a:pt x="590156" y="35394"/>
                  </a:lnTo>
                  <a:lnTo>
                    <a:pt x="601954" y="35394"/>
                  </a:lnTo>
                  <a:lnTo>
                    <a:pt x="601954" y="23596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843" y="4583671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35394" y="11798"/>
                  </a:moveTo>
                  <a:lnTo>
                    <a:pt x="23596" y="11798"/>
                  </a:lnTo>
                  <a:lnTo>
                    <a:pt x="11798" y="11798"/>
                  </a:lnTo>
                  <a:lnTo>
                    <a:pt x="0" y="11798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798"/>
                  </a:lnTo>
                  <a:close/>
                </a:path>
                <a:path w="614045" h="47625">
                  <a:moveTo>
                    <a:pt x="59004" y="35407"/>
                  </a:moveTo>
                  <a:lnTo>
                    <a:pt x="47205" y="35407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14045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798"/>
                  </a:lnTo>
                  <a:close/>
                </a:path>
                <a:path w="614045" h="47625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14045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798"/>
                  </a:lnTo>
                  <a:close/>
                </a:path>
                <a:path w="614045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14045" h="47625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609"/>
                  </a:lnTo>
                  <a:lnTo>
                    <a:pt x="141617" y="23609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798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798"/>
                  </a:lnTo>
                  <a:close/>
                </a:path>
                <a:path w="614045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798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14045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798"/>
                  </a:lnTo>
                  <a:close/>
                </a:path>
                <a:path w="614045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798"/>
                  </a:lnTo>
                  <a:close/>
                </a:path>
                <a:path w="614045" h="47625">
                  <a:moveTo>
                    <a:pt x="271462" y="35407"/>
                  </a:move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close/>
                </a:path>
                <a:path w="614045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798"/>
                  </a:lnTo>
                  <a:close/>
                </a:path>
                <a:path w="614045" h="47625">
                  <a:moveTo>
                    <a:pt x="295071" y="35407"/>
                  </a:move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295071" y="35407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23609"/>
                  </a:ln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14045" h="47625">
                  <a:moveTo>
                    <a:pt x="342290" y="35407"/>
                  </a:move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42290" y="35407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09"/>
                  </a:lnTo>
                  <a:lnTo>
                    <a:pt x="377698" y="11798"/>
                  </a:lnTo>
                  <a:close/>
                </a:path>
                <a:path w="614045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798"/>
                  </a:lnTo>
                  <a:close/>
                </a:path>
                <a:path w="614045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798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11798"/>
                  </a:lnTo>
                  <a:lnTo>
                    <a:pt x="519341" y="11798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47625">
                  <a:moveTo>
                    <a:pt x="601954" y="23609"/>
                  </a:move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601954" y="35407"/>
                  </a:lnTo>
                  <a:lnTo>
                    <a:pt x="601954" y="23609"/>
                  </a:lnTo>
                  <a:close/>
                </a:path>
                <a:path w="614045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843" y="4619078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70815" y="35407"/>
                  </a:move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close/>
                </a:path>
                <a:path w="626110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10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10" h="47625">
                  <a:moveTo>
                    <a:pt x="106222" y="35407"/>
                  </a:move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close/>
                </a:path>
                <a:path w="626110" h="47625">
                  <a:moveTo>
                    <a:pt x="153428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close/>
                </a:path>
                <a:path w="626110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83273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30479" y="35407"/>
                  </a:moveTo>
                  <a:lnTo>
                    <a:pt x="318681" y="35407"/>
                  </a:lnTo>
                  <a:lnTo>
                    <a:pt x="318681" y="47205"/>
                  </a:lnTo>
                  <a:lnTo>
                    <a:pt x="330479" y="47205"/>
                  </a:lnTo>
                  <a:lnTo>
                    <a:pt x="330479" y="35407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30492" y="35407"/>
                  </a:lnTo>
                  <a:lnTo>
                    <a:pt x="330492" y="47205"/>
                  </a:lnTo>
                  <a:lnTo>
                    <a:pt x="342290" y="47205"/>
                  </a:lnTo>
                  <a:lnTo>
                    <a:pt x="354088" y="47205"/>
                  </a:lnTo>
                  <a:lnTo>
                    <a:pt x="365887" y="47205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65887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87" y="23596"/>
                  </a:lnTo>
                  <a:lnTo>
                    <a:pt x="365887" y="11798"/>
                  </a:lnTo>
                  <a:close/>
                </a:path>
                <a:path w="626110" h="47625">
                  <a:moveTo>
                    <a:pt x="377698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close/>
                </a:path>
                <a:path w="626110" h="47625">
                  <a:moveTo>
                    <a:pt x="389496" y="35407"/>
                  </a:moveTo>
                  <a:lnTo>
                    <a:pt x="377698" y="35407"/>
                  </a:lnTo>
                  <a:lnTo>
                    <a:pt x="365899" y="35407"/>
                  </a:lnTo>
                  <a:lnTo>
                    <a:pt x="365899" y="47205"/>
                  </a:lnTo>
                  <a:lnTo>
                    <a:pt x="377698" y="47205"/>
                  </a:lnTo>
                  <a:lnTo>
                    <a:pt x="389496" y="47205"/>
                  </a:lnTo>
                  <a:lnTo>
                    <a:pt x="389496" y="35407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60311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4843" y="465448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20"/>
                  </a:lnTo>
                  <a:lnTo>
                    <a:pt x="11798" y="35420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9004" y="35420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20"/>
                  </a:lnTo>
                  <a:lnTo>
                    <a:pt x="106222" y="35420"/>
                  </a:lnTo>
                  <a:lnTo>
                    <a:pt x="118021" y="35420"/>
                  </a:lnTo>
                  <a:lnTo>
                    <a:pt x="129806" y="35420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17" y="35420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20"/>
                  </a:lnTo>
                  <a:lnTo>
                    <a:pt x="188836" y="35420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20"/>
                  </a:lnTo>
                  <a:lnTo>
                    <a:pt x="224243" y="35420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20"/>
                  </a:lnTo>
                  <a:lnTo>
                    <a:pt x="236054" y="35420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20"/>
                  </a:lnTo>
                  <a:lnTo>
                    <a:pt x="259651" y="35420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20"/>
                  </a:lnTo>
                  <a:lnTo>
                    <a:pt x="271462" y="35420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20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20"/>
                  </a:lnTo>
                  <a:lnTo>
                    <a:pt x="342290" y="35420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26110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20"/>
                  </a:lnTo>
                  <a:lnTo>
                    <a:pt x="377698" y="35420"/>
                  </a:lnTo>
                  <a:lnTo>
                    <a:pt x="389496" y="35420"/>
                  </a:lnTo>
                  <a:lnTo>
                    <a:pt x="389496" y="23609"/>
                  </a:lnTo>
                  <a:close/>
                </a:path>
                <a:path w="62611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10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01307" y="23609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60311" y="35420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72122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22" y="35420"/>
                  </a:lnTo>
                  <a:lnTo>
                    <a:pt x="472122" y="23609"/>
                  </a:lnTo>
                  <a:close/>
                </a:path>
                <a:path w="626110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26110" h="35560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10" h="35560">
                  <a:moveTo>
                    <a:pt x="519328" y="23609"/>
                  </a:moveTo>
                  <a:lnTo>
                    <a:pt x="507530" y="23609"/>
                  </a:lnTo>
                  <a:lnTo>
                    <a:pt x="507530" y="35420"/>
                  </a:lnTo>
                  <a:lnTo>
                    <a:pt x="519328" y="35420"/>
                  </a:lnTo>
                  <a:lnTo>
                    <a:pt x="519328" y="23609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20"/>
                  </a:lnTo>
                  <a:lnTo>
                    <a:pt x="531139" y="35420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35420"/>
                  </a:lnTo>
                  <a:lnTo>
                    <a:pt x="578345" y="35420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578358" y="23609"/>
                  </a:lnTo>
                  <a:lnTo>
                    <a:pt x="578358" y="35420"/>
                  </a:lnTo>
                  <a:lnTo>
                    <a:pt x="590156" y="35420"/>
                  </a:lnTo>
                  <a:lnTo>
                    <a:pt x="601954" y="35420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20"/>
                  </a:lnTo>
                  <a:lnTo>
                    <a:pt x="625563" y="35420"/>
                  </a:lnTo>
                  <a:lnTo>
                    <a:pt x="625563" y="23609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843" y="4678095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2611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47625">
                  <a:moveTo>
                    <a:pt x="59004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29806" y="35407"/>
                  </a:moveTo>
                  <a:lnTo>
                    <a:pt x="118021" y="35407"/>
                  </a:lnTo>
                  <a:lnTo>
                    <a:pt x="118021" y="47205"/>
                  </a:lnTo>
                  <a:lnTo>
                    <a:pt x="129806" y="47205"/>
                  </a:lnTo>
                  <a:lnTo>
                    <a:pt x="129806" y="35407"/>
                  </a:lnTo>
                  <a:close/>
                </a:path>
                <a:path w="626110" h="47625">
                  <a:moveTo>
                    <a:pt x="129806" y="11798"/>
                  </a:moveTo>
                  <a:lnTo>
                    <a:pt x="118021" y="11798"/>
                  </a:ln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47625">
                  <a:moveTo>
                    <a:pt x="141617" y="35407"/>
                  </a:move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close/>
                </a:path>
                <a:path w="626110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35407"/>
                  </a:move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close/>
                </a:path>
                <a:path w="626110" h="47625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10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35407"/>
                  </a:moveTo>
                  <a:lnTo>
                    <a:pt x="236054" y="35407"/>
                  </a:ln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24256" y="47205"/>
                  </a:lnTo>
                  <a:lnTo>
                    <a:pt x="236054" y="47205"/>
                  </a:lnTo>
                  <a:lnTo>
                    <a:pt x="247853" y="47205"/>
                  </a:lnTo>
                  <a:lnTo>
                    <a:pt x="247853" y="35407"/>
                  </a:lnTo>
                  <a:close/>
                </a:path>
                <a:path w="626110" h="47625">
                  <a:moveTo>
                    <a:pt x="247853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26110" h="47625">
                  <a:moveTo>
                    <a:pt x="259651" y="35407"/>
                  </a:moveTo>
                  <a:lnTo>
                    <a:pt x="247865" y="35407"/>
                  </a:lnTo>
                  <a:lnTo>
                    <a:pt x="247865" y="47205"/>
                  </a:lnTo>
                  <a:lnTo>
                    <a:pt x="259651" y="47205"/>
                  </a:lnTo>
                  <a:lnTo>
                    <a:pt x="259651" y="35407"/>
                  </a:lnTo>
                  <a:close/>
                </a:path>
                <a:path w="626110" h="47625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10" h="47625">
                  <a:moveTo>
                    <a:pt x="306857" y="35407"/>
                  </a:moveTo>
                  <a:lnTo>
                    <a:pt x="295071" y="35407"/>
                  </a:ln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close/>
                </a:path>
                <a:path w="626110" h="47625">
                  <a:moveTo>
                    <a:pt x="318681" y="35407"/>
                  </a:moveTo>
                  <a:lnTo>
                    <a:pt x="306882" y="35407"/>
                  </a:lnTo>
                  <a:lnTo>
                    <a:pt x="306882" y="47205"/>
                  </a:lnTo>
                  <a:lnTo>
                    <a:pt x="318681" y="47205"/>
                  </a:lnTo>
                  <a:lnTo>
                    <a:pt x="318681" y="35407"/>
                  </a:lnTo>
                  <a:close/>
                </a:path>
                <a:path w="626110" h="47625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626110" h="47625">
                  <a:moveTo>
                    <a:pt x="354088" y="23609"/>
                  </a:move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26110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60311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26110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811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843" y="4713503"/>
              <a:ext cx="601980" cy="47625"/>
            </a:xfrm>
            <a:custGeom>
              <a:avLst/>
              <a:gdLst/>
              <a:ahLst/>
              <a:cxnLst/>
              <a:rect l="l" t="t" r="r" b="b"/>
              <a:pathLst>
                <a:path w="601980" h="47625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01980" h="47625">
                  <a:moveTo>
                    <a:pt x="23596" y="35407"/>
                  </a:moveTo>
                  <a:lnTo>
                    <a:pt x="11798" y="35407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close/>
                </a:path>
                <a:path w="60198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80" h="47625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01980" h="47625">
                  <a:moveTo>
                    <a:pt x="59004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01980" h="47625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8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01980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01980" h="47625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0198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0198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0198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0198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0198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01980" h="47625">
                  <a:moveTo>
                    <a:pt x="318681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81" y="23609"/>
                  </a:lnTo>
                  <a:lnTo>
                    <a:pt x="318681" y="11811"/>
                  </a:lnTo>
                  <a:close/>
                </a:path>
                <a:path w="60198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01980" h="47625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80" h="47625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01980" h="47625">
                  <a:moveTo>
                    <a:pt x="342290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42290" y="0"/>
                  </a:lnTo>
                  <a:close/>
                </a:path>
                <a:path w="601980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01980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0198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80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80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01980" h="47625">
                  <a:moveTo>
                    <a:pt x="436714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close/>
                </a:path>
                <a:path w="601980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8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01980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0198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80" h="47625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80" h="47625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80" h="47625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01980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01980" h="47625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8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0198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8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01980" h="47625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01980" h="47625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843" y="474891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22"/>
                  </a:lnTo>
                  <a:lnTo>
                    <a:pt x="11798" y="23622"/>
                  </a:lnTo>
                  <a:lnTo>
                    <a:pt x="11798" y="11811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22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22"/>
                  </a:lnTo>
                  <a:lnTo>
                    <a:pt x="82613" y="23622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22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22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22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22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22"/>
                  </a:lnTo>
                  <a:lnTo>
                    <a:pt x="224243" y="11811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lnTo>
                    <a:pt x="259651" y="11811"/>
                  </a:lnTo>
                  <a:close/>
                </a:path>
                <a:path w="626110" h="35560">
                  <a:moveTo>
                    <a:pt x="259651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22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271462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26110" h="35560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22"/>
                  </a:lnTo>
                  <a:lnTo>
                    <a:pt x="283273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22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22"/>
                  </a:lnTo>
                  <a:lnTo>
                    <a:pt x="330479" y="23622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54088" y="11811"/>
                  </a:lnTo>
                  <a:close/>
                </a:path>
                <a:path w="626110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22"/>
                  </a:lnTo>
                  <a:lnTo>
                    <a:pt x="401307" y="23622"/>
                  </a:lnTo>
                  <a:lnTo>
                    <a:pt x="413105" y="23622"/>
                  </a:lnTo>
                  <a:lnTo>
                    <a:pt x="424903" y="23622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10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22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22"/>
                  </a:lnTo>
                  <a:lnTo>
                    <a:pt x="531139" y="23622"/>
                  </a:lnTo>
                  <a:lnTo>
                    <a:pt x="531139" y="11811"/>
                  </a:lnTo>
                  <a:close/>
                </a:path>
                <a:path w="626110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22"/>
                  </a:lnTo>
                  <a:lnTo>
                    <a:pt x="566547" y="23622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22"/>
                  </a:lnTo>
                  <a:lnTo>
                    <a:pt x="601954" y="23622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22"/>
                  </a:lnTo>
                  <a:lnTo>
                    <a:pt x="613765" y="23622"/>
                  </a:lnTo>
                  <a:lnTo>
                    <a:pt x="625563" y="23622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4843" y="4772520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14045" h="47625">
                  <a:moveTo>
                    <a:pt x="82613" y="35407"/>
                  </a:moveTo>
                  <a:lnTo>
                    <a:pt x="70815" y="35407"/>
                  </a:lnTo>
                  <a:lnTo>
                    <a:pt x="59016" y="35407"/>
                  </a:lnTo>
                  <a:lnTo>
                    <a:pt x="59016" y="47205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close/>
                </a:path>
                <a:path w="614045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14045" h="47625">
                  <a:moveTo>
                    <a:pt x="129806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47205"/>
                  </a:lnTo>
                  <a:lnTo>
                    <a:pt x="118021" y="47205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14045" h="47625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29832" y="47205"/>
                  </a:lnTo>
                  <a:lnTo>
                    <a:pt x="141617" y="47205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47625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47625">
                  <a:moveTo>
                    <a:pt x="177025" y="35407"/>
                  </a:move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close/>
                </a:path>
                <a:path w="614045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47625">
                  <a:moveTo>
                    <a:pt x="212432" y="35407"/>
                  </a:moveTo>
                  <a:lnTo>
                    <a:pt x="200647" y="35407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close/>
                </a:path>
                <a:path w="614045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47625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14045" h="47625">
                  <a:moveTo>
                    <a:pt x="283273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73" y="23609"/>
                  </a:lnTo>
                  <a:lnTo>
                    <a:pt x="283273" y="11811"/>
                  </a:lnTo>
                  <a:close/>
                </a:path>
                <a:path w="614045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14045" h="47625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11811"/>
                  </a:ln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90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42290" y="23609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47625">
                  <a:moveTo>
                    <a:pt x="389496" y="0"/>
                  </a:moveTo>
                  <a:lnTo>
                    <a:pt x="377698" y="0"/>
                  </a:ln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47625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14045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590156" y="11811"/>
                  </a:lnTo>
                  <a:close/>
                </a:path>
                <a:path w="614045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47625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47625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843" y="4807927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23596" y="23609"/>
                  </a:moveTo>
                  <a:lnTo>
                    <a:pt x="11798" y="23609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23596" y="23609"/>
                  </a:lnTo>
                  <a:close/>
                </a:path>
                <a:path w="626110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10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26110" h="35560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10" h="35560">
                  <a:moveTo>
                    <a:pt x="129806" y="11811"/>
                  </a:moveTo>
                  <a:lnTo>
                    <a:pt x="118021" y="11811"/>
                  </a:ln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lnTo>
                    <a:pt x="129806" y="23609"/>
                  </a:lnTo>
                  <a:lnTo>
                    <a:pt x="129806" y="11811"/>
                  </a:lnTo>
                  <a:close/>
                </a:path>
                <a:path w="626110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26110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10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10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10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10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10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26110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26110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10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10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10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26110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10" h="35560">
                  <a:moveTo>
                    <a:pt x="401307" y="11811"/>
                  </a:move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11811"/>
                  </a:lnTo>
                  <a:close/>
                </a:path>
                <a:path w="626110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10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10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10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26110" h="35560">
                  <a:moveTo>
                    <a:pt x="460311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311" y="11798"/>
                  </a:lnTo>
                  <a:lnTo>
                    <a:pt x="460311" y="0"/>
                  </a:lnTo>
                  <a:close/>
                </a:path>
                <a:path w="626110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10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26110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26110" h="35560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10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25563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63" y="23609"/>
                  </a:lnTo>
                  <a:lnTo>
                    <a:pt x="625563" y="11811"/>
                  </a:lnTo>
                  <a:close/>
                </a:path>
                <a:path w="626110" h="35560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4843" y="4831537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22"/>
                  </a:lnTo>
                  <a:lnTo>
                    <a:pt x="35394" y="23622"/>
                  </a:lnTo>
                  <a:lnTo>
                    <a:pt x="35394" y="11811"/>
                  </a:lnTo>
                  <a:close/>
                </a:path>
                <a:path w="626110" h="47625">
                  <a:moveTo>
                    <a:pt x="59004" y="11811"/>
                  </a:moveTo>
                  <a:lnTo>
                    <a:pt x="47205" y="11811"/>
                  </a:ln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lnTo>
                    <a:pt x="47205" y="23622"/>
                  </a:lnTo>
                  <a:lnTo>
                    <a:pt x="59004" y="23622"/>
                  </a:lnTo>
                  <a:lnTo>
                    <a:pt x="59004" y="11811"/>
                  </a:lnTo>
                  <a:close/>
                </a:path>
                <a:path w="626110" h="47625">
                  <a:moveTo>
                    <a:pt x="94411" y="35407"/>
                  </a:moveTo>
                  <a:lnTo>
                    <a:pt x="82613" y="35407"/>
                  </a:lnTo>
                  <a:lnTo>
                    <a:pt x="82613" y="47205"/>
                  </a:lnTo>
                  <a:lnTo>
                    <a:pt x="94411" y="47205"/>
                  </a:lnTo>
                  <a:lnTo>
                    <a:pt x="94411" y="35407"/>
                  </a:lnTo>
                  <a:close/>
                </a:path>
                <a:path w="626110" h="47625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22"/>
                  </a:lnTo>
                  <a:lnTo>
                    <a:pt x="94411" y="23622"/>
                  </a:lnTo>
                  <a:lnTo>
                    <a:pt x="94411" y="11811"/>
                  </a:lnTo>
                  <a:close/>
                </a:path>
                <a:path w="626110" h="47625">
                  <a:moveTo>
                    <a:pt x="118021" y="11811"/>
                  </a:moveTo>
                  <a:lnTo>
                    <a:pt x="106222" y="11811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06222" y="23622"/>
                  </a:lnTo>
                  <a:lnTo>
                    <a:pt x="118021" y="23622"/>
                  </a:lnTo>
                  <a:lnTo>
                    <a:pt x="118021" y="11811"/>
                  </a:lnTo>
                  <a:close/>
                </a:path>
                <a:path w="626110" h="47625">
                  <a:moveTo>
                    <a:pt x="141617" y="11811"/>
                  </a:moveTo>
                  <a:lnTo>
                    <a:pt x="129832" y="11811"/>
                  </a:lnTo>
                  <a:lnTo>
                    <a:pt x="129832" y="23622"/>
                  </a:lnTo>
                  <a:lnTo>
                    <a:pt x="141617" y="23622"/>
                  </a:lnTo>
                  <a:lnTo>
                    <a:pt x="141617" y="11811"/>
                  </a:lnTo>
                  <a:close/>
                </a:path>
                <a:path w="626110" h="47625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41630" y="47205"/>
                  </a:lnTo>
                  <a:lnTo>
                    <a:pt x="153428" y="47205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53441" y="11811"/>
                  </a:lnTo>
                  <a:lnTo>
                    <a:pt x="153441" y="23622"/>
                  </a:lnTo>
                  <a:lnTo>
                    <a:pt x="165239" y="23622"/>
                  </a:lnTo>
                  <a:lnTo>
                    <a:pt x="165239" y="35407"/>
                  </a:lnTo>
                  <a:lnTo>
                    <a:pt x="165239" y="47205"/>
                  </a:lnTo>
                  <a:lnTo>
                    <a:pt x="177025" y="47205"/>
                  </a:lnTo>
                  <a:lnTo>
                    <a:pt x="177025" y="35407"/>
                  </a:lnTo>
                  <a:lnTo>
                    <a:pt x="177025" y="23622"/>
                  </a:lnTo>
                  <a:lnTo>
                    <a:pt x="177025" y="11811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77038" y="47205"/>
                  </a:lnTo>
                  <a:lnTo>
                    <a:pt x="188836" y="47205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188849" y="47205"/>
                  </a:lnTo>
                  <a:lnTo>
                    <a:pt x="200647" y="47205"/>
                  </a:lnTo>
                  <a:lnTo>
                    <a:pt x="212432" y="47205"/>
                  </a:lnTo>
                  <a:lnTo>
                    <a:pt x="212432" y="35407"/>
                  </a:lnTo>
                  <a:lnTo>
                    <a:pt x="212432" y="23622"/>
                  </a:lnTo>
                  <a:lnTo>
                    <a:pt x="212432" y="11811"/>
                  </a:lnTo>
                  <a:close/>
                </a:path>
                <a:path w="626110" h="47625">
                  <a:moveTo>
                    <a:pt x="224243" y="35407"/>
                  </a:moveTo>
                  <a:lnTo>
                    <a:pt x="212458" y="35407"/>
                  </a:lnTo>
                  <a:lnTo>
                    <a:pt x="212458" y="47205"/>
                  </a:lnTo>
                  <a:lnTo>
                    <a:pt x="224243" y="47205"/>
                  </a:lnTo>
                  <a:lnTo>
                    <a:pt x="224243" y="35407"/>
                  </a:lnTo>
                  <a:close/>
                </a:path>
                <a:path w="626110" h="47625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22"/>
                  </a:lnTo>
                  <a:lnTo>
                    <a:pt x="247853" y="23622"/>
                  </a:lnTo>
                  <a:lnTo>
                    <a:pt x="247853" y="11811"/>
                  </a:lnTo>
                  <a:close/>
                </a:path>
                <a:path w="626110" h="47625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lnTo>
                    <a:pt x="259651" y="11811"/>
                  </a:lnTo>
                  <a:close/>
                </a:path>
                <a:path w="626110" h="47625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59664" y="47205"/>
                  </a:lnTo>
                  <a:lnTo>
                    <a:pt x="271462" y="47205"/>
                  </a:lnTo>
                  <a:lnTo>
                    <a:pt x="271462" y="35407"/>
                  </a:lnTo>
                  <a:lnTo>
                    <a:pt x="271462" y="23622"/>
                  </a:lnTo>
                  <a:lnTo>
                    <a:pt x="271462" y="11811"/>
                  </a:lnTo>
                  <a:close/>
                </a:path>
                <a:path w="626110" h="47625">
                  <a:moveTo>
                    <a:pt x="283273" y="35407"/>
                  </a:moveTo>
                  <a:lnTo>
                    <a:pt x="271475" y="35407"/>
                  </a:lnTo>
                  <a:lnTo>
                    <a:pt x="271475" y="47205"/>
                  </a:lnTo>
                  <a:lnTo>
                    <a:pt x="283273" y="47205"/>
                  </a:lnTo>
                  <a:lnTo>
                    <a:pt x="283273" y="35407"/>
                  </a:lnTo>
                  <a:close/>
                </a:path>
                <a:path w="626110" h="47625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295071" y="35407"/>
                  </a:lnTo>
                  <a:lnTo>
                    <a:pt x="295071" y="47205"/>
                  </a:lnTo>
                  <a:lnTo>
                    <a:pt x="306857" y="47205"/>
                  </a:lnTo>
                  <a:lnTo>
                    <a:pt x="306857" y="35407"/>
                  </a:lnTo>
                  <a:lnTo>
                    <a:pt x="306857" y="23622"/>
                  </a:lnTo>
                  <a:lnTo>
                    <a:pt x="306857" y="11811"/>
                  </a:lnTo>
                  <a:close/>
                </a:path>
                <a:path w="626110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47625">
                  <a:moveTo>
                    <a:pt x="365887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22"/>
                  </a:lnTo>
                  <a:lnTo>
                    <a:pt x="354088" y="23622"/>
                  </a:lnTo>
                  <a:lnTo>
                    <a:pt x="365887" y="23622"/>
                  </a:lnTo>
                  <a:lnTo>
                    <a:pt x="365887" y="11811"/>
                  </a:lnTo>
                  <a:close/>
                </a:path>
                <a:path w="626110" h="47625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22"/>
                  </a:lnTo>
                  <a:lnTo>
                    <a:pt x="389496" y="11811"/>
                  </a:lnTo>
                  <a:close/>
                </a:path>
                <a:path w="626110" h="47625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26110" h="47625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11811"/>
                  </a:lnTo>
                  <a:lnTo>
                    <a:pt x="436714" y="11811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47625">
                  <a:moveTo>
                    <a:pt x="483920" y="11811"/>
                  </a:move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22"/>
                  </a:lnTo>
                  <a:lnTo>
                    <a:pt x="472122" y="23622"/>
                  </a:lnTo>
                  <a:lnTo>
                    <a:pt x="483920" y="23622"/>
                  </a:lnTo>
                  <a:lnTo>
                    <a:pt x="483920" y="11811"/>
                  </a:lnTo>
                  <a:close/>
                </a:path>
                <a:path w="626110" h="47625">
                  <a:moveTo>
                    <a:pt x="519328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lnTo>
                    <a:pt x="507530" y="23622"/>
                  </a:lnTo>
                  <a:lnTo>
                    <a:pt x="519328" y="23622"/>
                  </a:lnTo>
                  <a:lnTo>
                    <a:pt x="519328" y="11811"/>
                  </a:lnTo>
                  <a:close/>
                </a:path>
                <a:path w="626110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19341" y="11811"/>
                  </a:lnTo>
                  <a:lnTo>
                    <a:pt x="519341" y="23622"/>
                  </a:lnTo>
                  <a:lnTo>
                    <a:pt x="531139" y="23622"/>
                  </a:lnTo>
                  <a:lnTo>
                    <a:pt x="542937" y="23622"/>
                  </a:lnTo>
                  <a:lnTo>
                    <a:pt x="542937" y="11811"/>
                  </a:lnTo>
                  <a:close/>
                </a:path>
                <a:path w="626110" h="47625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10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22"/>
                  </a:ln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lnTo>
                    <a:pt x="578345" y="11811"/>
                  </a:lnTo>
                  <a:close/>
                </a:path>
                <a:path w="626110" h="47625">
                  <a:moveTo>
                    <a:pt x="590156" y="11811"/>
                  </a:moveTo>
                  <a:lnTo>
                    <a:pt x="578358" y="11811"/>
                  </a:lnTo>
                  <a:lnTo>
                    <a:pt x="578358" y="23622"/>
                  </a:lnTo>
                  <a:lnTo>
                    <a:pt x="590156" y="23622"/>
                  </a:lnTo>
                  <a:lnTo>
                    <a:pt x="590156" y="11811"/>
                  </a:lnTo>
                  <a:close/>
                </a:path>
                <a:path w="626110" h="47625">
                  <a:moveTo>
                    <a:pt x="625563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63" y="11798"/>
                  </a:lnTo>
                  <a:lnTo>
                    <a:pt x="6255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843" y="4866944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11811"/>
                  </a:ln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59004" y="23609"/>
                  </a:lnTo>
                  <a:lnTo>
                    <a:pt x="59004" y="11811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14045" h="35560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14045" h="35560">
                  <a:moveTo>
                    <a:pt x="247853" y="11811"/>
                  </a:moveTo>
                  <a:lnTo>
                    <a:pt x="236054" y="11811"/>
                  </a:ln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47853" y="23609"/>
                  </a:lnTo>
                  <a:lnTo>
                    <a:pt x="247853" y="11811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83273" y="11811"/>
                  </a:ln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14045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14045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42290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90" y="23609"/>
                  </a:lnTo>
                  <a:lnTo>
                    <a:pt x="342290" y="11811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14045" h="35560">
                  <a:moveTo>
                    <a:pt x="436714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36714" y="0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60311" y="11811"/>
                  </a:moveTo>
                  <a:lnTo>
                    <a:pt x="448513" y="11811"/>
                  </a:lnTo>
                  <a:lnTo>
                    <a:pt x="448513" y="23609"/>
                  </a:lnTo>
                  <a:lnTo>
                    <a:pt x="460311" y="23609"/>
                  </a:lnTo>
                  <a:lnTo>
                    <a:pt x="460311" y="11811"/>
                  </a:lnTo>
                  <a:close/>
                </a:path>
                <a:path w="614045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11811"/>
                  </a:lnTo>
                  <a:lnTo>
                    <a:pt x="460324" y="11811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35560">
                  <a:moveTo>
                    <a:pt x="519328" y="11811"/>
                  </a:moveTo>
                  <a:lnTo>
                    <a:pt x="507530" y="11811"/>
                  </a:ln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lnTo>
                    <a:pt x="519328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90156" y="0"/>
                  </a:moveTo>
                  <a:lnTo>
                    <a:pt x="578358" y="0"/>
                  </a:lnTo>
                  <a:lnTo>
                    <a:pt x="578358" y="11798"/>
                  </a:lnTo>
                  <a:lnTo>
                    <a:pt x="590156" y="11798"/>
                  </a:lnTo>
                  <a:lnTo>
                    <a:pt x="590156" y="0"/>
                  </a:lnTo>
                  <a:close/>
                </a:path>
                <a:path w="614045" h="35560">
                  <a:moveTo>
                    <a:pt x="601954" y="11811"/>
                  </a:moveTo>
                  <a:lnTo>
                    <a:pt x="590156" y="11811"/>
                  </a:lnTo>
                  <a:lnTo>
                    <a:pt x="578358" y="11811"/>
                  </a:lnTo>
                  <a:lnTo>
                    <a:pt x="578358" y="23609"/>
                  </a:lnTo>
                  <a:lnTo>
                    <a:pt x="590156" y="23609"/>
                  </a:lnTo>
                  <a:lnTo>
                    <a:pt x="601954" y="23609"/>
                  </a:lnTo>
                  <a:lnTo>
                    <a:pt x="601954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4843" y="48905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10" h="47625">
                  <a:moveTo>
                    <a:pt x="35394" y="35407"/>
                  </a:moveTo>
                  <a:lnTo>
                    <a:pt x="23596" y="35407"/>
                  </a:ln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10" h="47625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10" h="47625">
                  <a:moveTo>
                    <a:pt x="59004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9004" y="47205"/>
                  </a:lnTo>
                  <a:lnTo>
                    <a:pt x="59004" y="35407"/>
                  </a:lnTo>
                  <a:close/>
                </a:path>
                <a:path w="626110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47625">
                  <a:moveTo>
                    <a:pt x="118021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18021" y="23609"/>
                  </a:lnTo>
                  <a:close/>
                </a:path>
                <a:path w="626110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26110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10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10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10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10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10" h="47625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47625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47625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47625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26110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47625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47625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26110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10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10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10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60324" y="23609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10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10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26110" h="47625">
                  <a:moveTo>
                    <a:pt x="519328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28" y="35407"/>
                  </a:lnTo>
                  <a:lnTo>
                    <a:pt x="519328" y="23609"/>
                  </a:lnTo>
                  <a:close/>
                </a:path>
                <a:path w="626110" h="47625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26110" h="47625">
                  <a:moveTo>
                    <a:pt x="531139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39" y="35407"/>
                  </a:lnTo>
                  <a:lnTo>
                    <a:pt x="531139" y="23609"/>
                  </a:lnTo>
                  <a:close/>
                </a:path>
                <a:path w="626110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10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10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47625">
                  <a:moveTo>
                    <a:pt x="590156" y="23609"/>
                  </a:moveTo>
                  <a:lnTo>
                    <a:pt x="578358" y="23609"/>
                  </a:lnTo>
                  <a:lnTo>
                    <a:pt x="578358" y="35407"/>
                  </a:lnTo>
                  <a:lnTo>
                    <a:pt x="590156" y="35407"/>
                  </a:lnTo>
                  <a:lnTo>
                    <a:pt x="590156" y="23609"/>
                  </a:lnTo>
                  <a:close/>
                </a:path>
                <a:path w="626110" h="47625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47625">
                  <a:moveTo>
                    <a:pt x="625563" y="23609"/>
                  </a:moveTo>
                  <a:lnTo>
                    <a:pt x="613765" y="23609"/>
                  </a:ln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25563" y="35407"/>
                  </a:lnTo>
                  <a:lnTo>
                    <a:pt x="625563" y="23609"/>
                  </a:lnTo>
                  <a:close/>
                </a:path>
                <a:path w="626110" h="47625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4843" y="4925961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59004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614045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06222" y="11811"/>
                  </a:move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11811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29806" y="0"/>
                  </a:moveTo>
                  <a:lnTo>
                    <a:pt x="118021" y="0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18021" y="11798"/>
                  </a:lnTo>
                  <a:lnTo>
                    <a:pt x="129806" y="11798"/>
                  </a:lnTo>
                  <a:lnTo>
                    <a:pt x="129806" y="0"/>
                  </a:lnTo>
                  <a:close/>
                </a:path>
                <a:path w="614045" h="35560">
                  <a:moveTo>
                    <a:pt x="141617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17" y="35407"/>
                  </a:lnTo>
                  <a:lnTo>
                    <a:pt x="141617" y="23609"/>
                  </a:lnTo>
                  <a:close/>
                </a:path>
                <a:path w="614045" h="35560">
                  <a:moveTo>
                    <a:pt x="153428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28" y="23609"/>
                  </a:lnTo>
                  <a:lnTo>
                    <a:pt x="153428" y="11811"/>
                  </a:lnTo>
                  <a:close/>
                </a:path>
                <a:path w="614045" h="35560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14045" h="35560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1404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14045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14045" h="35560">
                  <a:moveTo>
                    <a:pt x="259651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lnTo>
                    <a:pt x="259651" y="11811"/>
                  </a:lnTo>
                  <a:close/>
                </a:path>
                <a:path w="614045" h="35560">
                  <a:moveTo>
                    <a:pt x="271462" y="11811"/>
                  </a:moveTo>
                  <a:lnTo>
                    <a:pt x="259664" y="11811"/>
                  </a:lnTo>
                  <a:lnTo>
                    <a:pt x="259664" y="23609"/>
                  </a:lnTo>
                  <a:lnTo>
                    <a:pt x="271462" y="23609"/>
                  </a:lnTo>
                  <a:lnTo>
                    <a:pt x="271462" y="11811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71475" y="0"/>
                  </a:lnTo>
                  <a:lnTo>
                    <a:pt x="271475" y="11798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11811"/>
                  </a:lnTo>
                  <a:lnTo>
                    <a:pt x="283273" y="11811"/>
                  </a:ln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18681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81" y="11798"/>
                  </a:lnTo>
                  <a:lnTo>
                    <a:pt x="318681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11811"/>
                  </a:lnTo>
                  <a:lnTo>
                    <a:pt x="330492" y="11811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14045" h="35560">
                  <a:moveTo>
                    <a:pt x="354088" y="0"/>
                  </a:move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42290" y="11798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14045" h="35560">
                  <a:moveTo>
                    <a:pt x="365887" y="11811"/>
                  </a:moveTo>
                  <a:lnTo>
                    <a:pt x="354088" y="11811"/>
                  </a:lnTo>
                  <a:lnTo>
                    <a:pt x="354088" y="23609"/>
                  </a:lnTo>
                  <a:lnTo>
                    <a:pt x="365887" y="23609"/>
                  </a:lnTo>
                  <a:lnTo>
                    <a:pt x="365887" y="11811"/>
                  </a:lnTo>
                  <a:close/>
                </a:path>
                <a:path w="614045" h="35560">
                  <a:moveTo>
                    <a:pt x="377698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98" y="23609"/>
                  </a:lnTo>
                  <a:lnTo>
                    <a:pt x="377698" y="11811"/>
                  </a:lnTo>
                  <a:close/>
                </a:path>
                <a:path w="614045" h="35560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35560">
                  <a:moveTo>
                    <a:pt x="413105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105" y="23609"/>
                  </a:lnTo>
                  <a:lnTo>
                    <a:pt x="413105" y="11811"/>
                  </a:lnTo>
                  <a:close/>
                </a:path>
                <a:path w="614045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14045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35560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11811"/>
                  </a:lnTo>
                  <a:lnTo>
                    <a:pt x="424916" y="11811"/>
                  </a:lnTo>
                  <a:lnTo>
                    <a:pt x="424916" y="23609"/>
                  </a:lnTo>
                  <a:lnTo>
                    <a:pt x="424916" y="35407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35560">
                  <a:moveTo>
                    <a:pt x="448513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35560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14045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35560">
                  <a:moveTo>
                    <a:pt x="531139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31139" y="23609"/>
                  </a:lnTo>
                  <a:lnTo>
                    <a:pt x="531139" y="11811"/>
                  </a:lnTo>
                  <a:close/>
                </a:path>
                <a:path w="614045" h="35560">
                  <a:moveTo>
                    <a:pt x="531139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39" y="11798"/>
                  </a:lnTo>
                  <a:lnTo>
                    <a:pt x="531139" y="0"/>
                  </a:lnTo>
                  <a:close/>
                </a:path>
                <a:path w="614045" h="35560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14045" h="35560">
                  <a:moveTo>
                    <a:pt x="578345" y="11811"/>
                  </a:moveTo>
                  <a:lnTo>
                    <a:pt x="566547" y="11811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14045" h="35560">
                  <a:moveTo>
                    <a:pt x="578345" y="0"/>
                  </a:move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11811"/>
                  </a:move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13765" y="11811"/>
                  </a:lnTo>
                  <a:close/>
                </a:path>
                <a:path w="614045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4843" y="49495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10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1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10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10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10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2611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626110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10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10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10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10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26110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26110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26110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26110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26110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10" h="35560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10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10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10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10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26110" h="35560">
                  <a:moveTo>
                    <a:pt x="259651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09"/>
                  </a:lnTo>
                  <a:close/>
                </a:path>
                <a:path w="626110" h="35560">
                  <a:moveTo>
                    <a:pt x="259651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51" y="23596"/>
                  </a:lnTo>
                  <a:lnTo>
                    <a:pt x="259651" y="11798"/>
                  </a:lnTo>
                  <a:close/>
                </a:path>
                <a:path w="626110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26110" h="35560">
                  <a:moveTo>
                    <a:pt x="295071" y="23609"/>
                  </a:moveTo>
                  <a:lnTo>
                    <a:pt x="283273" y="23609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10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10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10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10" h="35560">
                  <a:moveTo>
                    <a:pt x="342290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42290" y="11798"/>
                  </a:lnTo>
                  <a:close/>
                </a:path>
                <a:path w="62611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626110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10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10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10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10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26110" h="35560">
                  <a:moveTo>
                    <a:pt x="460311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26110" h="35560">
                  <a:moveTo>
                    <a:pt x="472122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close/>
                </a:path>
                <a:path w="626110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10" h="35560">
                  <a:moveTo>
                    <a:pt x="519328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26110" h="35560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10" h="35560">
                  <a:moveTo>
                    <a:pt x="542937" y="0"/>
                  </a:moveTo>
                  <a:lnTo>
                    <a:pt x="531139" y="0"/>
                  </a:ln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10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10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26110" h="35560">
                  <a:moveTo>
                    <a:pt x="601954" y="0"/>
                  </a:moveTo>
                  <a:lnTo>
                    <a:pt x="590156" y="0"/>
                  </a:lnTo>
                  <a:lnTo>
                    <a:pt x="578358" y="0"/>
                  </a:ln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601954" y="23596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26110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10" h="35560">
                  <a:moveTo>
                    <a:pt x="625563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63" y="23596"/>
                  </a:lnTo>
                  <a:lnTo>
                    <a:pt x="625563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4843" y="4973180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9004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9004" y="35407"/>
                  </a:lnTo>
                  <a:lnTo>
                    <a:pt x="59004" y="23609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14045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14045" h="35560">
                  <a:moveTo>
                    <a:pt x="129806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06" y="35407"/>
                  </a:lnTo>
                  <a:lnTo>
                    <a:pt x="129806" y="23609"/>
                  </a:lnTo>
                  <a:close/>
                </a:path>
                <a:path w="614045" h="35560">
                  <a:moveTo>
                    <a:pt x="129806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06" y="23596"/>
                  </a:lnTo>
                  <a:lnTo>
                    <a:pt x="129806" y="11798"/>
                  </a:lnTo>
                  <a:close/>
                </a:path>
                <a:path w="614045" h="35560">
                  <a:moveTo>
                    <a:pt x="141617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35560">
                  <a:moveTo>
                    <a:pt x="153428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28" y="35407"/>
                  </a:lnTo>
                  <a:lnTo>
                    <a:pt x="153428" y="23609"/>
                  </a:lnTo>
                  <a:close/>
                </a:path>
                <a:path w="614045" h="35560">
                  <a:moveTo>
                    <a:pt x="153428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28" y="23596"/>
                  </a:lnTo>
                  <a:lnTo>
                    <a:pt x="153428" y="11798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14045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14045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14045" h="35560">
                  <a:moveTo>
                    <a:pt x="247853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53" y="35407"/>
                  </a:lnTo>
                  <a:lnTo>
                    <a:pt x="247853" y="23609"/>
                  </a:lnTo>
                  <a:close/>
                </a:path>
                <a:path w="614045" h="35560">
                  <a:moveTo>
                    <a:pt x="271462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62" y="35407"/>
                  </a:lnTo>
                  <a:lnTo>
                    <a:pt x="271462" y="23609"/>
                  </a:lnTo>
                  <a:close/>
                </a:path>
                <a:path w="614045" h="35560">
                  <a:moveTo>
                    <a:pt x="271462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62" y="23596"/>
                  </a:lnTo>
                  <a:lnTo>
                    <a:pt x="271462" y="11798"/>
                  </a:lnTo>
                  <a:close/>
                </a:path>
                <a:path w="614045" h="35560">
                  <a:moveTo>
                    <a:pt x="283273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09"/>
                  </a:lnTo>
                  <a:close/>
                </a:path>
                <a:path w="614045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87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30492" y="23609"/>
                  </a:lnTo>
                  <a:lnTo>
                    <a:pt x="330492" y="35407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87" y="35407"/>
                  </a:lnTo>
                  <a:lnTo>
                    <a:pt x="365887" y="23609"/>
                  </a:lnTo>
                  <a:close/>
                </a:path>
                <a:path w="614045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14045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14045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14045" h="35560">
                  <a:moveTo>
                    <a:pt x="413105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105" y="35407"/>
                  </a:lnTo>
                  <a:lnTo>
                    <a:pt x="413105" y="23609"/>
                  </a:lnTo>
                  <a:close/>
                </a:path>
                <a:path w="614045" h="35560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14045" h="35560">
                  <a:moveTo>
                    <a:pt x="460311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311" y="35407"/>
                  </a:lnTo>
                  <a:lnTo>
                    <a:pt x="460311" y="23609"/>
                  </a:lnTo>
                  <a:close/>
                </a:path>
                <a:path w="614045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35560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14045" h="35560">
                  <a:moveTo>
                    <a:pt x="519328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28" y="23596"/>
                  </a:lnTo>
                  <a:lnTo>
                    <a:pt x="519328" y="11798"/>
                  </a:lnTo>
                  <a:close/>
                </a:path>
                <a:path w="614045" h="35560">
                  <a:moveTo>
                    <a:pt x="531139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39" y="23596"/>
                  </a:lnTo>
                  <a:lnTo>
                    <a:pt x="531139" y="11798"/>
                  </a:lnTo>
                  <a:close/>
                </a:path>
                <a:path w="614045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56" y="11798"/>
                  </a:moveTo>
                  <a:lnTo>
                    <a:pt x="578358" y="11798"/>
                  </a:lnTo>
                  <a:lnTo>
                    <a:pt x="578358" y="23596"/>
                  </a:lnTo>
                  <a:lnTo>
                    <a:pt x="590156" y="23596"/>
                  </a:lnTo>
                  <a:lnTo>
                    <a:pt x="590156" y="11798"/>
                  </a:lnTo>
                  <a:close/>
                </a:path>
                <a:path w="614045" h="35560">
                  <a:moveTo>
                    <a:pt x="601954" y="0"/>
                  </a:moveTo>
                  <a:lnTo>
                    <a:pt x="590156" y="0"/>
                  </a:lnTo>
                  <a:lnTo>
                    <a:pt x="590156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  <a:path w="614045" h="35560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304800" y="5062500"/>
            <a:ext cx="89344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42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19.2</a:t>
            </a:r>
            <a:endParaRPr sz="750">
              <a:latin typeface="Raleway"/>
              <a:cs typeface="Raleway"/>
            </a:endParaRPr>
          </a:p>
        </p:txBody>
      </p:sp>
      <p:pic>
        <p:nvPicPr>
          <p:cNvPr id="38" name="object 38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59492" y="1499146"/>
            <a:ext cx="5486400" cy="3291840"/>
          </a:xfrm>
          <a:prstGeom prst="rect">
            <a:avLst/>
          </a:prstGeom>
        </p:spPr>
      </p:pic>
      <p:sp>
        <p:nvSpPr>
          <p:cNvPr id="39" name="object 39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98</a:t>
            </a:fld>
            <a:endParaRPr spc="-25" dirty="0"/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77C1A5D6-46F8-C641-4D7F-BA3E6EA23FE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72111719"/>
              </p:ext>
            </p:extLst>
          </p:nvPr>
        </p:nvGraphicFramePr>
        <p:xfrm>
          <a:off x="1037590" y="5710274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77C1A5D6-46F8-C641-4D7F-BA3E6EA23FE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37590" y="5710274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B71C6EB1-0703-C52F-1EC8-6F25C18F8FE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6041825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>
            <a:hlinkClick r:id="rId2"/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9064" y="1407706"/>
            <a:ext cx="5486400" cy="3383280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6176645" y="24022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76645" y="26308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176645" y="29737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176645" y="30880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917914" y="868997"/>
            <a:ext cx="3166110" cy="239776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68580">
              <a:lnSpc>
                <a:spcPts val="1350"/>
              </a:lnSpc>
              <a:spcBef>
                <a:spcPts val="220"/>
              </a:spcBef>
            </a:pPr>
            <a:r>
              <a:rPr sz="1200" b="1" spc="60" dirty="0">
                <a:latin typeface="Arial"/>
                <a:cs typeface="Arial"/>
              </a:rPr>
              <a:t>ROSCO</a:t>
            </a:r>
            <a:r>
              <a:rPr sz="1200" b="1" spc="114" dirty="0">
                <a:latin typeface="Arial"/>
                <a:cs typeface="Arial"/>
              </a:rPr>
              <a:t> WING </a:t>
            </a:r>
            <a:r>
              <a:rPr sz="1200" b="1" dirty="0">
                <a:latin typeface="Arial"/>
                <a:cs typeface="Arial"/>
              </a:rPr>
              <a:t>BACK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50" dirty="0">
                <a:latin typeface="Arial"/>
                <a:cs typeface="Arial"/>
              </a:rPr>
              <a:t>ACCENT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75" dirty="0">
                <a:latin typeface="Arial"/>
                <a:cs typeface="Arial"/>
              </a:rPr>
              <a:t>CHAIR</a:t>
            </a:r>
            <a:r>
              <a:rPr sz="1200" b="1" spc="120" dirty="0">
                <a:latin typeface="Arial"/>
                <a:cs typeface="Arial"/>
              </a:rPr>
              <a:t> </a:t>
            </a:r>
            <a:r>
              <a:rPr sz="1200" b="1" spc="45" dirty="0">
                <a:latin typeface="Arial"/>
                <a:cs typeface="Arial"/>
              </a:rPr>
              <a:t>- </a:t>
            </a:r>
            <a:r>
              <a:rPr sz="1200" b="1" spc="50" dirty="0">
                <a:latin typeface="Arial"/>
                <a:cs typeface="Arial"/>
              </a:rPr>
              <a:t>SAPPHIRE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750" b="1" dirty="0">
                <a:latin typeface="Raleway"/>
                <a:cs typeface="Raleway"/>
              </a:rPr>
              <a:t>SKU: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RC850ACN</a:t>
            </a:r>
            <a:endParaRPr sz="750">
              <a:latin typeface="Raleway"/>
              <a:cs typeface="Raleway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00">
              <a:latin typeface="Raleway"/>
              <a:cs typeface="Raleway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750" dirty="0">
                <a:latin typeface="Raleway"/>
                <a:cs typeface="Raleway"/>
              </a:rPr>
              <a:t>Rosco presents a modern take on classic wing-back chair styling. </a:t>
            </a:r>
            <a:r>
              <a:rPr sz="750" spc="-20" dirty="0">
                <a:latin typeface="Raleway"/>
                <a:cs typeface="Raleway"/>
              </a:rPr>
              <a:t>This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silhouette comes in three colors each with a nailhead trim that </a:t>
            </a:r>
            <a:r>
              <a:rPr sz="750" spc="-10" dirty="0">
                <a:latin typeface="Raleway"/>
                <a:cs typeface="Raleway"/>
              </a:rPr>
              <a:t>matches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the style of the chair. The vibrant navy velvet chair shown here </a:t>
            </a:r>
            <a:r>
              <a:rPr sz="750" spc="-10" dirty="0">
                <a:latin typeface="Raleway"/>
                <a:cs typeface="Raleway"/>
              </a:rPr>
              <a:t>features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softly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curved angles and piwter nailhead trim that cools the </a:t>
            </a:r>
            <a:r>
              <a:rPr sz="750" spc="-10" dirty="0">
                <a:latin typeface="Raleway"/>
                <a:cs typeface="Raleway"/>
              </a:rPr>
              <a:t>profile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down while lending a modern accent to the chair. Tapered legs </a:t>
            </a:r>
            <a:r>
              <a:rPr sz="750" spc="-25" dirty="0">
                <a:latin typeface="Raleway"/>
                <a:cs typeface="Raleway"/>
              </a:rPr>
              <a:t>in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mocha finish complete the </a:t>
            </a:r>
            <a:r>
              <a:rPr sz="750" spc="-10" dirty="0">
                <a:latin typeface="Raleway"/>
                <a:cs typeface="Raleway"/>
              </a:rPr>
              <a:t>look.</a:t>
            </a:r>
            <a:endParaRPr sz="750">
              <a:latin typeface="Raleway"/>
              <a:cs typeface="Raleway"/>
            </a:endParaRPr>
          </a:p>
          <a:p>
            <a:pPr marL="393700" marR="85725" algn="just">
              <a:lnSpc>
                <a:spcPct val="100000"/>
              </a:lnSpc>
              <a:spcBef>
                <a:spcPts val="750"/>
              </a:spcBef>
            </a:pPr>
            <a:r>
              <a:rPr sz="750" dirty="0">
                <a:latin typeface="Raleway"/>
                <a:cs typeface="Raleway"/>
              </a:rPr>
              <a:t>Constructed of solid wood and plywood frame with solid </a:t>
            </a:r>
            <a:r>
              <a:rPr sz="750" spc="-25" dirty="0">
                <a:latin typeface="Raleway"/>
                <a:cs typeface="Raleway"/>
              </a:rPr>
              <a:t>oak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  <a:p>
            <a:pPr marL="393700" marR="762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Styling details include wing-back design with modern </a:t>
            </a:r>
            <a:r>
              <a:rPr sz="750" spc="-10" dirty="0">
                <a:latin typeface="Raleway"/>
                <a:cs typeface="Raleway"/>
              </a:rPr>
              <a:t>touches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and soft curves, tapered solid legs and loose seat </a:t>
            </a:r>
            <a:r>
              <a:rPr sz="750" spc="-10" dirty="0">
                <a:latin typeface="Raleway"/>
                <a:cs typeface="Raleway"/>
              </a:rPr>
              <a:t>construction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with pewter nailhead </a:t>
            </a:r>
            <a:r>
              <a:rPr sz="750" spc="-20" dirty="0">
                <a:latin typeface="Raleway"/>
                <a:cs typeface="Raleway"/>
              </a:rPr>
              <a:t>trim</a:t>
            </a:r>
            <a:endParaRPr sz="750">
              <a:latin typeface="Raleway"/>
              <a:cs typeface="Raleway"/>
            </a:endParaRPr>
          </a:p>
          <a:p>
            <a:pPr marL="39370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Fabric: navy </a:t>
            </a:r>
            <a:r>
              <a:rPr sz="750" spc="-10" dirty="0">
                <a:latin typeface="Raleway"/>
                <a:cs typeface="Raleway"/>
              </a:rPr>
              <a:t>velvet</a:t>
            </a:r>
            <a:endParaRPr sz="750">
              <a:latin typeface="Raleway"/>
              <a:cs typeface="Raleway"/>
            </a:endParaRPr>
          </a:p>
          <a:p>
            <a:pPr marL="393700" marR="107950" algn="just">
              <a:lnSpc>
                <a:spcPct val="100000"/>
              </a:lnSpc>
            </a:pPr>
            <a:r>
              <a:rPr sz="750" dirty="0">
                <a:latin typeface="Raleway"/>
                <a:cs typeface="Raleway"/>
              </a:rPr>
              <a:t>Shown in navy, also available in emerald green and </a:t>
            </a:r>
            <a:r>
              <a:rPr sz="750" spc="-10" dirty="0">
                <a:latin typeface="Raleway"/>
                <a:cs typeface="Raleway"/>
              </a:rPr>
              <a:t>charcoal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Mocha</a:t>
            </a:r>
            <a:r>
              <a:rPr sz="750" spc="-10" dirty="0">
                <a:latin typeface="Raleway"/>
                <a:cs typeface="Raleway"/>
              </a:rPr>
              <a:t> </a:t>
            </a:r>
            <a:r>
              <a:rPr sz="750" dirty="0">
                <a:latin typeface="Raleway"/>
                <a:cs typeface="Raleway"/>
              </a:rPr>
              <a:t>finished solid oak </a:t>
            </a:r>
            <a:r>
              <a:rPr sz="750" spc="-20" dirty="0">
                <a:latin typeface="Raleway"/>
                <a:cs typeface="Raleway"/>
              </a:rPr>
              <a:t>legs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176645" y="3202343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22859" y="0"/>
                </a:moveTo>
                <a:lnTo>
                  <a:pt x="13962" y="1796"/>
                </a:lnTo>
                <a:lnTo>
                  <a:pt x="6696" y="6696"/>
                </a:lnTo>
                <a:lnTo>
                  <a:pt x="1796" y="13962"/>
                </a:lnTo>
                <a:lnTo>
                  <a:pt x="0" y="22859"/>
                </a:lnTo>
                <a:lnTo>
                  <a:pt x="1796" y="31757"/>
                </a:lnTo>
                <a:lnTo>
                  <a:pt x="6696" y="39023"/>
                </a:lnTo>
                <a:lnTo>
                  <a:pt x="13962" y="43923"/>
                </a:lnTo>
                <a:lnTo>
                  <a:pt x="22859" y="45719"/>
                </a:lnTo>
                <a:lnTo>
                  <a:pt x="31757" y="43923"/>
                </a:lnTo>
                <a:lnTo>
                  <a:pt x="39023" y="39023"/>
                </a:lnTo>
                <a:lnTo>
                  <a:pt x="43923" y="31757"/>
                </a:lnTo>
                <a:lnTo>
                  <a:pt x="45719" y="22859"/>
                </a:lnTo>
                <a:lnTo>
                  <a:pt x="43923" y="13962"/>
                </a:lnTo>
                <a:lnTo>
                  <a:pt x="39023" y="6696"/>
                </a:lnTo>
                <a:lnTo>
                  <a:pt x="31757" y="1796"/>
                </a:lnTo>
                <a:lnTo>
                  <a:pt x="228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98515" y="3578796"/>
            <a:ext cx="829310" cy="377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u="sng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Read </a:t>
            </a:r>
            <a:r>
              <a:rPr sz="750" u="sng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Raleway"/>
                <a:cs typeface="Raleway"/>
                <a:hlinkClick r:id="rId2"/>
              </a:rPr>
              <a:t>More</a:t>
            </a:r>
            <a:endParaRPr sz="750" dirty="0">
              <a:latin typeface="Raleway"/>
              <a:cs typeface="Raleway"/>
            </a:endParaRPr>
          </a:p>
          <a:p>
            <a:pPr marL="12700" marR="5080">
              <a:lnSpc>
                <a:spcPct val="98200"/>
              </a:lnSpc>
              <a:spcBef>
                <a:spcPts val="15"/>
              </a:spcBef>
            </a:pPr>
            <a:r>
              <a:rPr sz="750" b="1" dirty="0">
                <a:latin typeface="Raleway"/>
                <a:cs typeface="Raleway"/>
              </a:rPr>
              <a:t>Price:</a:t>
            </a:r>
            <a:r>
              <a:rPr sz="750" b="1" spc="10" dirty="0">
                <a:latin typeface="Raleway"/>
                <a:cs typeface="Raleway"/>
              </a:rPr>
              <a:t> </a:t>
            </a:r>
            <a:r>
              <a:rPr sz="750" spc="-10" dirty="0">
                <a:latin typeface="Raleway"/>
                <a:cs typeface="Raleway"/>
              </a:rPr>
              <a:t>$279.00</a:t>
            </a:r>
            <a:r>
              <a:rPr sz="750" spc="500" dirty="0">
                <a:latin typeface="Raleway"/>
                <a:cs typeface="Raleway"/>
              </a:rPr>
              <a:t> </a:t>
            </a:r>
            <a:r>
              <a:rPr sz="900" spc="-10" dirty="0">
                <a:latin typeface="Raleway"/>
                <a:cs typeface="Raleway"/>
              </a:rPr>
              <a:t>Weight</a:t>
            </a:r>
            <a:endParaRPr sz="900" dirty="0">
              <a:latin typeface="Raleway"/>
              <a:cs typeface="Raleway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473759" y="3917289"/>
            <a:ext cx="4127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Raleway"/>
                <a:cs typeface="Raleway"/>
              </a:rPr>
              <a:t>58.1 </a:t>
            </a:r>
            <a:r>
              <a:rPr sz="900" spc="-25" dirty="0">
                <a:latin typeface="Raleway"/>
                <a:cs typeface="Raleway"/>
              </a:rPr>
              <a:t>lbs</a:t>
            </a:r>
            <a:endParaRPr sz="900">
              <a:latin typeface="Raleway"/>
              <a:cs typeface="Raleway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907614" y="4111237"/>
            <a:ext cx="727710" cy="727710"/>
            <a:chOff x="5907614" y="4111237"/>
            <a:chExt cx="727710" cy="727710"/>
          </a:xfrm>
        </p:grpSpPr>
        <p:sp>
          <p:nvSpPr>
            <p:cNvPr id="15" name="object 15"/>
            <p:cNvSpPr/>
            <p:nvPr/>
          </p:nvSpPr>
          <p:spPr>
            <a:xfrm>
              <a:off x="5911215" y="4114838"/>
              <a:ext cx="720090" cy="720090"/>
            </a:xfrm>
            <a:custGeom>
              <a:avLst/>
              <a:gdLst/>
              <a:ahLst/>
              <a:cxnLst/>
              <a:rect l="l" t="t" r="r" b="b"/>
              <a:pathLst>
                <a:path w="720090" h="720089">
                  <a:moveTo>
                    <a:pt x="0" y="0"/>
                  </a:moveTo>
                  <a:lnTo>
                    <a:pt x="720001" y="0"/>
                  </a:lnTo>
                  <a:lnTo>
                    <a:pt x="720001" y="720001"/>
                  </a:lnTo>
                  <a:lnTo>
                    <a:pt x="0" y="720001"/>
                  </a:lnTo>
                  <a:lnTo>
                    <a:pt x="0" y="0"/>
                  </a:lnTo>
                  <a:close/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8433" y="416204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11811"/>
                  </a:moveTo>
                  <a:lnTo>
                    <a:pt x="70815" y="11811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lnTo>
                    <a:pt x="82613" y="11811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26109" h="35560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2610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11811"/>
                  </a:moveTo>
                  <a:lnTo>
                    <a:pt x="200647" y="11811"/>
                  </a:lnTo>
                  <a:lnTo>
                    <a:pt x="200647" y="23609"/>
                  </a:lnTo>
                  <a:lnTo>
                    <a:pt x="212432" y="23609"/>
                  </a:lnTo>
                  <a:lnTo>
                    <a:pt x="212432" y="11811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2610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811"/>
                  </a:moveTo>
                  <a:lnTo>
                    <a:pt x="354088" y="11811"/>
                  </a:ln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65874" y="23609"/>
                  </a:lnTo>
                  <a:lnTo>
                    <a:pt x="365874" y="11811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35560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19315" y="11811"/>
                  </a:moveTo>
                  <a:lnTo>
                    <a:pt x="507530" y="11811"/>
                  </a:lnTo>
                  <a:lnTo>
                    <a:pt x="495731" y="11811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19315" y="23609"/>
                  </a:lnTo>
                  <a:lnTo>
                    <a:pt x="519315" y="11811"/>
                  </a:lnTo>
                  <a:close/>
                </a:path>
                <a:path w="626109" h="35560">
                  <a:moveTo>
                    <a:pt x="554748" y="11811"/>
                  </a:move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54748" y="11811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11811"/>
                  </a:moveTo>
                  <a:lnTo>
                    <a:pt x="613765" y="11811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8433" y="4185653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47625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70815" y="47205"/>
                  </a:lnTo>
                  <a:lnTo>
                    <a:pt x="82613" y="47205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8433" y="4221060"/>
              <a:ext cx="626110" cy="24130"/>
            </a:xfrm>
            <a:custGeom>
              <a:avLst/>
              <a:gdLst/>
              <a:ahLst/>
              <a:cxnLst/>
              <a:rect l="l" t="t" r="r" b="b"/>
              <a:pathLst>
                <a:path w="626109" h="24129">
                  <a:moveTo>
                    <a:pt x="11798" y="11811"/>
                  </a:move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11811"/>
                  </a:lnTo>
                  <a:close/>
                </a:path>
                <a:path w="626109" h="24129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24129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26109" h="24129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24129">
                  <a:moveTo>
                    <a:pt x="165239" y="0"/>
                  </a:moveTo>
                  <a:lnTo>
                    <a:pt x="153441" y="0"/>
                  </a:lnTo>
                  <a:lnTo>
                    <a:pt x="153441" y="11798"/>
                  </a:lnTo>
                  <a:lnTo>
                    <a:pt x="165239" y="11798"/>
                  </a:lnTo>
                  <a:lnTo>
                    <a:pt x="165239" y="0"/>
                  </a:lnTo>
                  <a:close/>
                </a:path>
                <a:path w="626109" h="24129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24129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24129">
                  <a:moveTo>
                    <a:pt x="247840" y="0"/>
                  </a:moveTo>
                  <a:lnTo>
                    <a:pt x="236054" y="0"/>
                  </a:ln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24129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24129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24129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24129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24129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24129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24129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24129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24129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24129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24129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70231" y="4238771"/>
              <a:ext cx="614045" cy="0"/>
            </a:xfrm>
            <a:custGeom>
              <a:avLst/>
              <a:gdLst/>
              <a:ahLst/>
              <a:cxnLst/>
              <a:rect l="l" t="t" r="r" b="b"/>
              <a:pathLst>
                <a:path w="614045">
                  <a:moveTo>
                    <a:pt x="0" y="0"/>
                  </a:moveTo>
                  <a:lnTo>
                    <a:pt x="613765" y="0"/>
                  </a:lnTo>
                </a:path>
              </a:pathLst>
            </a:custGeom>
            <a:ln w="11798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8433" y="4244670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70815" y="23609"/>
                  </a:move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70815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26109" h="35560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982030" y="4268279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01979" h="35560">
                  <a:moveTo>
                    <a:pt x="35394" y="23596"/>
                  </a:moveTo>
                  <a:lnTo>
                    <a:pt x="23609" y="23596"/>
                  </a:lnTo>
                  <a:lnTo>
                    <a:pt x="23609" y="11798"/>
                  </a:lnTo>
                  <a:lnTo>
                    <a:pt x="11811" y="11798"/>
                  </a:lnTo>
                  <a:lnTo>
                    <a:pt x="11811" y="23596"/>
                  </a:lnTo>
                  <a:lnTo>
                    <a:pt x="11811" y="35394"/>
                  </a:lnTo>
                  <a:lnTo>
                    <a:pt x="23609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01979" h="35560">
                  <a:moveTo>
                    <a:pt x="47218" y="23596"/>
                  </a:moveTo>
                  <a:lnTo>
                    <a:pt x="35420" y="23596"/>
                  </a:lnTo>
                  <a:lnTo>
                    <a:pt x="35420" y="35394"/>
                  </a:lnTo>
                  <a:lnTo>
                    <a:pt x="47218" y="35394"/>
                  </a:lnTo>
                  <a:lnTo>
                    <a:pt x="47218" y="23596"/>
                  </a:lnTo>
                  <a:close/>
                </a:path>
                <a:path w="60197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47218" y="11798"/>
                  </a:lnTo>
                  <a:lnTo>
                    <a:pt x="47218" y="23596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01979" h="35560">
                  <a:moveTo>
                    <a:pt x="94411" y="11798"/>
                  </a:moveTo>
                  <a:lnTo>
                    <a:pt x="82626" y="11798"/>
                  </a:lnTo>
                  <a:lnTo>
                    <a:pt x="70827" y="11798"/>
                  </a:lnTo>
                  <a:lnTo>
                    <a:pt x="70827" y="23596"/>
                  </a:lnTo>
                  <a:lnTo>
                    <a:pt x="82626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01979" h="35560">
                  <a:moveTo>
                    <a:pt x="106222" y="23596"/>
                  </a:moveTo>
                  <a:lnTo>
                    <a:pt x="94424" y="23596"/>
                  </a:lnTo>
                  <a:lnTo>
                    <a:pt x="94424" y="35394"/>
                  </a:lnTo>
                  <a:lnTo>
                    <a:pt x="106222" y="35394"/>
                  </a:lnTo>
                  <a:lnTo>
                    <a:pt x="106222" y="23596"/>
                  </a:lnTo>
                  <a:close/>
                </a:path>
                <a:path w="601979" h="35560">
                  <a:moveTo>
                    <a:pt x="118033" y="23596"/>
                  </a:moveTo>
                  <a:lnTo>
                    <a:pt x="106235" y="23596"/>
                  </a:lnTo>
                  <a:lnTo>
                    <a:pt x="106235" y="35394"/>
                  </a:lnTo>
                  <a:lnTo>
                    <a:pt x="118033" y="35394"/>
                  </a:lnTo>
                  <a:lnTo>
                    <a:pt x="118033" y="23596"/>
                  </a:lnTo>
                  <a:close/>
                </a:path>
                <a:path w="601979" h="35560">
                  <a:moveTo>
                    <a:pt x="141643" y="11798"/>
                  </a:moveTo>
                  <a:lnTo>
                    <a:pt x="129844" y="11798"/>
                  </a:lnTo>
                  <a:lnTo>
                    <a:pt x="129844" y="23596"/>
                  </a:lnTo>
                  <a:lnTo>
                    <a:pt x="129844" y="35394"/>
                  </a:lnTo>
                  <a:lnTo>
                    <a:pt x="141643" y="35394"/>
                  </a:lnTo>
                  <a:lnTo>
                    <a:pt x="141643" y="23596"/>
                  </a:lnTo>
                  <a:lnTo>
                    <a:pt x="141643" y="11798"/>
                  </a:lnTo>
                  <a:close/>
                </a:path>
                <a:path w="601979" h="35560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01979" h="35560">
                  <a:moveTo>
                    <a:pt x="188836" y="11798"/>
                  </a:moveTo>
                  <a:lnTo>
                    <a:pt x="177050" y="11798"/>
                  </a:lnTo>
                  <a:lnTo>
                    <a:pt x="165252" y="11798"/>
                  </a:lnTo>
                  <a:lnTo>
                    <a:pt x="165252" y="23596"/>
                  </a:lnTo>
                  <a:lnTo>
                    <a:pt x="165252" y="35394"/>
                  </a:lnTo>
                  <a:lnTo>
                    <a:pt x="177050" y="35394"/>
                  </a:lnTo>
                  <a:lnTo>
                    <a:pt x="177050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01979" h="35560">
                  <a:moveTo>
                    <a:pt x="200647" y="11798"/>
                  </a:moveTo>
                  <a:lnTo>
                    <a:pt x="188861" y="11798"/>
                  </a:lnTo>
                  <a:lnTo>
                    <a:pt x="188861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79" h="35560">
                  <a:moveTo>
                    <a:pt x="212458" y="11798"/>
                  </a:moveTo>
                  <a:lnTo>
                    <a:pt x="200660" y="11798"/>
                  </a:lnTo>
                  <a:lnTo>
                    <a:pt x="200660" y="23596"/>
                  </a:lnTo>
                  <a:lnTo>
                    <a:pt x="212458" y="23596"/>
                  </a:lnTo>
                  <a:lnTo>
                    <a:pt x="212458" y="11798"/>
                  </a:lnTo>
                  <a:close/>
                </a:path>
                <a:path w="60197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01979" h="35560">
                  <a:moveTo>
                    <a:pt x="247853" y="11798"/>
                  </a:moveTo>
                  <a:lnTo>
                    <a:pt x="236067" y="11798"/>
                  </a:lnTo>
                  <a:lnTo>
                    <a:pt x="224269" y="11798"/>
                  </a:lnTo>
                  <a:lnTo>
                    <a:pt x="224269" y="23596"/>
                  </a:lnTo>
                  <a:lnTo>
                    <a:pt x="224269" y="35394"/>
                  </a:lnTo>
                  <a:lnTo>
                    <a:pt x="236067" y="35394"/>
                  </a:lnTo>
                  <a:lnTo>
                    <a:pt x="247853" y="35394"/>
                  </a:lnTo>
                  <a:lnTo>
                    <a:pt x="247853" y="23596"/>
                  </a:lnTo>
                  <a:lnTo>
                    <a:pt x="247853" y="11798"/>
                  </a:lnTo>
                  <a:close/>
                </a:path>
                <a:path w="601979" h="35560">
                  <a:moveTo>
                    <a:pt x="259664" y="11798"/>
                  </a:moveTo>
                  <a:lnTo>
                    <a:pt x="247878" y="11798"/>
                  </a:lnTo>
                  <a:lnTo>
                    <a:pt x="247878" y="23596"/>
                  </a:lnTo>
                  <a:lnTo>
                    <a:pt x="247878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0197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59676" y="11798"/>
                  </a:lnTo>
                  <a:lnTo>
                    <a:pt x="259676" y="23596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01979" h="35560">
                  <a:moveTo>
                    <a:pt x="295071" y="11798"/>
                  </a:moveTo>
                  <a:lnTo>
                    <a:pt x="283286" y="11798"/>
                  </a:lnTo>
                  <a:lnTo>
                    <a:pt x="283286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01979" h="35560">
                  <a:moveTo>
                    <a:pt x="306882" y="0"/>
                  </a:moveTo>
                  <a:lnTo>
                    <a:pt x="295084" y="0"/>
                  </a:lnTo>
                  <a:lnTo>
                    <a:pt x="295084" y="11798"/>
                  </a:lnTo>
                  <a:lnTo>
                    <a:pt x="295084" y="23596"/>
                  </a:lnTo>
                  <a:lnTo>
                    <a:pt x="306882" y="23596"/>
                  </a:lnTo>
                  <a:lnTo>
                    <a:pt x="306882" y="11798"/>
                  </a:lnTo>
                  <a:lnTo>
                    <a:pt x="306882" y="0"/>
                  </a:lnTo>
                  <a:close/>
                </a:path>
                <a:path w="601979" h="35560">
                  <a:moveTo>
                    <a:pt x="318681" y="23596"/>
                  </a:moveTo>
                  <a:lnTo>
                    <a:pt x="306895" y="23596"/>
                  </a:lnTo>
                  <a:lnTo>
                    <a:pt x="306895" y="35394"/>
                  </a:lnTo>
                  <a:lnTo>
                    <a:pt x="318681" y="35394"/>
                  </a:lnTo>
                  <a:lnTo>
                    <a:pt x="318681" y="23596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18693" y="35394"/>
                  </a:lnTo>
                  <a:lnTo>
                    <a:pt x="330492" y="35394"/>
                  </a:lnTo>
                  <a:lnTo>
                    <a:pt x="342277" y="35394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0"/>
                  </a:moveTo>
                  <a:lnTo>
                    <a:pt x="342303" y="0"/>
                  </a:lnTo>
                  <a:lnTo>
                    <a:pt x="342303" y="11798"/>
                  </a:lnTo>
                  <a:lnTo>
                    <a:pt x="342303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01979" h="35560">
                  <a:moveTo>
                    <a:pt x="365899" y="11798"/>
                  </a:moveTo>
                  <a:lnTo>
                    <a:pt x="354101" y="11798"/>
                  </a:lnTo>
                  <a:lnTo>
                    <a:pt x="354101" y="23596"/>
                  </a:lnTo>
                  <a:lnTo>
                    <a:pt x="354101" y="35394"/>
                  </a:lnTo>
                  <a:lnTo>
                    <a:pt x="365899" y="35394"/>
                  </a:lnTo>
                  <a:lnTo>
                    <a:pt x="365899" y="23596"/>
                  </a:lnTo>
                  <a:lnTo>
                    <a:pt x="365899" y="11798"/>
                  </a:lnTo>
                  <a:close/>
                </a:path>
                <a:path w="601979" h="35560">
                  <a:moveTo>
                    <a:pt x="389496" y="11798"/>
                  </a:moveTo>
                  <a:lnTo>
                    <a:pt x="377710" y="11798"/>
                  </a:lnTo>
                  <a:lnTo>
                    <a:pt x="377710" y="23596"/>
                  </a:lnTo>
                  <a:lnTo>
                    <a:pt x="377710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01979" h="35560">
                  <a:moveTo>
                    <a:pt x="401307" y="23596"/>
                  </a:move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01307" y="23596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105" y="0"/>
                  </a:moveTo>
                  <a:lnTo>
                    <a:pt x="401320" y="0"/>
                  </a:lnTo>
                  <a:lnTo>
                    <a:pt x="401320" y="11798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601979" h="35560">
                  <a:moveTo>
                    <a:pt x="424916" y="0"/>
                  </a:moveTo>
                  <a:lnTo>
                    <a:pt x="413118" y="0"/>
                  </a:lnTo>
                  <a:lnTo>
                    <a:pt x="413118" y="11798"/>
                  </a:lnTo>
                  <a:lnTo>
                    <a:pt x="424916" y="11798"/>
                  </a:lnTo>
                  <a:lnTo>
                    <a:pt x="424916" y="0"/>
                  </a:lnTo>
                  <a:close/>
                </a:path>
                <a:path w="601979" h="35560">
                  <a:moveTo>
                    <a:pt x="448513" y="0"/>
                  </a:moveTo>
                  <a:lnTo>
                    <a:pt x="436727" y="0"/>
                  </a:lnTo>
                  <a:lnTo>
                    <a:pt x="436727" y="11798"/>
                  </a:lnTo>
                  <a:lnTo>
                    <a:pt x="436727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79" h="35560">
                  <a:moveTo>
                    <a:pt x="460324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close/>
                </a:path>
                <a:path w="601979" h="35560">
                  <a:moveTo>
                    <a:pt x="495719" y="0"/>
                  </a:moveTo>
                  <a:lnTo>
                    <a:pt x="483933" y="0"/>
                  </a:lnTo>
                  <a:lnTo>
                    <a:pt x="472135" y="0"/>
                  </a:lnTo>
                  <a:lnTo>
                    <a:pt x="460336" y="0"/>
                  </a:lnTo>
                  <a:lnTo>
                    <a:pt x="460336" y="11798"/>
                  </a:lnTo>
                  <a:lnTo>
                    <a:pt x="472135" y="11798"/>
                  </a:lnTo>
                  <a:lnTo>
                    <a:pt x="472135" y="23596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19" y="35394"/>
                  </a:lnTo>
                  <a:lnTo>
                    <a:pt x="495719" y="23596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601979" h="35560">
                  <a:moveTo>
                    <a:pt x="519341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07542" y="35394"/>
                  </a:lnTo>
                  <a:lnTo>
                    <a:pt x="519341" y="35394"/>
                  </a:lnTo>
                  <a:lnTo>
                    <a:pt x="519341" y="23596"/>
                  </a:lnTo>
                  <a:lnTo>
                    <a:pt x="519341" y="11798"/>
                  </a:lnTo>
                  <a:lnTo>
                    <a:pt x="519341" y="0"/>
                  </a:lnTo>
                  <a:close/>
                </a:path>
                <a:path w="601979" h="35560">
                  <a:moveTo>
                    <a:pt x="542950" y="0"/>
                  </a:moveTo>
                  <a:lnTo>
                    <a:pt x="531152" y="0"/>
                  </a:lnTo>
                  <a:lnTo>
                    <a:pt x="531152" y="11798"/>
                  </a:lnTo>
                  <a:lnTo>
                    <a:pt x="519353" y="11798"/>
                  </a:lnTo>
                  <a:lnTo>
                    <a:pt x="519353" y="23596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lnTo>
                    <a:pt x="542950" y="0"/>
                  </a:lnTo>
                  <a:close/>
                </a:path>
                <a:path w="601979" h="35560">
                  <a:moveTo>
                    <a:pt x="554748" y="23596"/>
                  </a:moveTo>
                  <a:lnTo>
                    <a:pt x="542950" y="23596"/>
                  </a:lnTo>
                  <a:lnTo>
                    <a:pt x="542950" y="35394"/>
                  </a:lnTo>
                  <a:lnTo>
                    <a:pt x="554748" y="35394"/>
                  </a:lnTo>
                  <a:lnTo>
                    <a:pt x="554748" y="23596"/>
                  </a:lnTo>
                  <a:close/>
                </a:path>
                <a:path w="601979" h="35560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01979" h="35560">
                  <a:moveTo>
                    <a:pt x="590169" y="11798"/>
                  </a:moveTo>
                  <a:lnTo>
                    <a:pt x="578370" y="11798"/>
                  </a:lnTo>
                  <a:lnTo>
                    <a:pt x="578370" y="23596"/>
                  </a:lnTo>
                  <a:lnTo>
                    <a:pt x="590169" y="23596"/>
                  </a:lnTo>
                  <a:lnTo>
                    <a:pt x="590169" y="11798"/>
                  </a:lnTo>
                  <a:close/>
                </a:path>
                <a:path w="601979" h="35560">
                  <a:moveTo>
                    <a:pt x="601954" y="0"/>
                  </a:moveTo>
                  <a:lnTo>
                    <a:pt x="590169" y="0"/>
                  </a:lnTo>
                  <a:lnTo>
                    <a:pt x="590169" y="11798"/>
                  </a:lnTo>
                  <a:lnTo>
                    <a:pt x="601954" y="11798"/>
                  </a:lnTo>
                  <a:lnTo>
                    <a:pt x="601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58433" y="429187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35420"/>
                  </a:moveTo>
                  <a:lnTo>
                    <a:pt x="0" y="35420"/>
                  </a:lnTo>
                  <a:lnTo>
                    <a:pt x="0" y="47218"/>
                  </a:lnTo>
                  <a:lnTo>
                    <a:pt x="11798" y="47218"/>
                  </a:lnTo>
                  <a:lnTo>
                    <a:pt x="11798" y="35420"/>
                  </a:lnTo>
                  <a:close/>
                </a:path>
                <a:path w="626109" h="47625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47625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47625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26109" h="47625">
                  <a:moveTo>
                    <a:pt x="58991" y="35420"/>
                  </a:moveTo>
                  <a:lnTo>
                    <a:pt x="47205" y="35420"/>
                  </a:lnTo>
                  <a:lnTo>
                    <a:pt x="35407" y="35420"/>
                  </a:lnTo>
                  <a:lnTo>
                    <a:pt x="35407" y="47218"/>
                  </a:lnTo>
                  <a:lnTo>
                    <a:pt x="47205" y="47218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47625">
                  <a:moveTo>
                    <a:pt x="58991" y="11811"/>
                  </a:move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lnTo>
                    <a:pt x="58991" y="23609"/>
                  </a:lnTo>
                  <a:lnTo>
                    <a:pt x="58991" y="11811"/>
                  </a:lnTo>
                  <a:close/>
                </a:path>
                <a:path w="626109" h="47625">
                  <a:moveTo>
                    <a:pt x="94411" y="35420"/>
                  </a:moveTo>
                  <a:lnTo>
                    <a:pt x="82613" y="35420"/>
                  </a:lnTo>
                  <a:lnTo>
                    <a:pt x="70815" y="35420"/>
                  </a:lnTo>
                  <a:lnTo>
                    <a:pt x="70815" y="47218"/>
                  </a:lnTo>
                  <a:lnTo>
                    <a:pt x="82613" y="47218"/>
                  </a:lnTo>
                  <a:lnTo>
                    <a:pt x="94411" y="47218"/>
                  </a:lnTo>
                  <a:lnTo>
                    <a:pt x="94411" y="35420"/>
                  </a:lnTo>
                  <a:close/>
                </a:path>
                <a:path w="626109" h="47625">
                  <a:moveTo>
                    <a:pt x="94411" y="11811"/>
                  </a:moveTo>
                  <a:lnTo>
                    <a:pt x="82613" y="11811"/>
                  </a:lnTo>
                  <a:lnTo>
                    <a:pt x="70815" y="11811"/>
                  </a:lnTo>
                  <a:lnTo>
                    <a:pt x="70815" y="23609"/>
                  </a:lnTo>
                  <a:lnTo>
                    <a:pt x="82613" y="23609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35420"/>
                  </a:moveTo>
                  <a:lnTo>
                    <a:pt x="106222" y="35420"/>
                  </a:lnTo>
                  <a:lnTo>
                    <a:pt x="94424" y="35420"/>
                  </a:lnTo>
                  <a:lnTo>
                    <a:pt x="94424" y="47218"/>
                  </a:lnTo>
                  <a:lnTo>
                    <a:pt x="106222" y="47218"/>
                  </a:lnTo>
                  <a:lnTo>
                    <a:pt x="118008" y="47218"/>
                  </a:lnTo>
                  <a:lnTo>
                    <a:pt x="118008" y="35420"/>
                  </a:lnTo>
                  <a:close/>
                </a:path>
                <a:path w="626109" h="47625">
                  <a:moveTo>
                    <a:pt x="129819" y="35420"/>
                  </a:moveTo>
                  <a:lnTo>
                    <a:pt x="118021" y="35420"/>
                  </a:lnTo>
                  <a:lnTo>
                    <a:pt x="118021" y="47218"/>
                  </a:lnTo>
                  <a:lnTo>
                    <a:pt x="129819" y="47218"/>
                  </a:lnTo>
                  <a:lnTo>
                    <a:pt x="129819" y="35420"/>
                  </a:lnTo>
                  <a:close/>
                </a:path>
                <a:path w="626109" h="47625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47625">
                  <a:moveTo>
                    <a:pt x="141630" y="35420"/>
                  </a:moveTo>
                  <a:lnTo>
                    <a:pt x="129832" y="35420"/>
                  </a:lnTo>
                  <a:lnTo>
                    <a:pt x="129832" y="47218"/>
                  </a:lnTo>
                  <a:lnTo>
                    <a:pt x="141630" y="47218"/>
                  </a:lnTo>
                  <a:lnTo>
                    <a:pt x="141630" y="35420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77025" y="11811"/>
                  </a:moveTo>
                  <a:lnTo>
                    <a:pt x="165239" y="11811"/>
                  </a:ln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lnTo>
                    <a:pt x="177025" y="11811"/>
                  </a:lnTo>
                  <a:close/>
                </a:path>
                <a:path w="626109" h="47625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47625">
                  <a:moveTo>
                    <a:pt x="188836" y="11811"/>
                  </a:moveTo>
                  <a:lnTo>
                    <a:pt x="177038" y="11811"/>
                  </a:lnTo>
                  <a:lnTo>
                    <a:pt x="177038" y="23609"/>
                  </a:lnTo>
                  <a:lnTo>
                    <a:pt x="188836" y="23609"/>
                  </a:lnTo>
                  <a:lnTo>
                    <a:pt x="188836" y="11811"/>
                  </a:lnTo>
                  <a:close/>
                </a:path>
                <a:path w="626109" h="47625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47625">
                  <a:moveTo>
                    <a:pt x="224243" y="11811"/>
                  </a:moveTo>
                  <a:lnTo>
                    <a:pt x="212458" y="11811"/>
                  </a:lnTo>
                  <a:lnTo>
                    <a:pt x="212458" y="23609"/>
                  </a:lnTo>
                  <a:lnTo>
                    <a:pt x="224243" y="23609"/>
                  </a:lnTo>
                  <a:lnTo>
                    <a:pt x="224243" y="11811"/>
                  </a:lnTo>
                  <a:close/>
                </a:path>
                <a:path w="626109" h="47625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26109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47625">
                  <a:moveTo>
                    <a:pt x="295071" y="11811"/>
                  </a:moveTo>
                  <a:lnTo>
                    <a:pt x="283273" y="11811"/>
                  </a:lnTo>
                  <a:lnTo>
                    <a:pt x="283273" y="23609"/>
                  </a:lnTo>
                  <a:lnTo>
                    <a:pt x="295071" y="23609"/>
                  </a:lnTo>
                  <a:lnTo>
                    <a:pt x="295071" y="11811"/>
                  </a:lnTo>
                  <a:close/>
                </a:path>
                <a:path w="626109" h="47625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26109" h="47625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47625">
                  <a:moveTo>
                    <a:pt x="424903" y="11811"/>
                  </a:moveTo>
                  <a:lnTo>
                    <a:pt x="413105" y="11811"/>
                  </a:lnTo>
                  <a:lnTo>
                    <a:pt x="413105" y="23609"/>
                  </a:lnTo>
                  <a:lnTo>
                    <a:pt x="424903" y="23609"/>
                  </a:lnTo>
                  <a:lnTo>
                    <a:pt x="424903" y="11811"/>
                  </a:lnTo>
                  <a:close/>
                </a:path>
                <a:path w="626109" h="47625">
                  <a:moveTo>
                    <a:pt x="436702" y="11811"/>
                  </a:moveTo>
                  <a:lnTo>
                    <a:pt x="424916" y="11811"/>
                  </a:lnTo>
                  <a:lnTo>
                    <a:pt x="424916" y="23609"/>
                  </a:lnTo>
                  <a:lnTo>
                    <a:pt x="436702" y="23609"/>
                  </a:lnTo>
                  <a:lnTo>
                    <a:pt x="436702" y="11811"/>
                  </a:lnTo>
                  <a:close/>
                </a:path>
                <a:path w="626109" h="47625">
                  <a:moveTo>
                    <a:pt x="448513" y="11811"/>
                  </a:moveTo>
                  <a:lnTo>
                    <a:pt x="436714" y="11811"/>
                  </a:lnTo>
                  <a:lnTo>
                    <a:pt x="436714" y="23609"/>
                  </a:lnTo>
                  <a:lnTo>
                    <a:pt x="448513" y="23609"/>
                  </a:lnTo>
                  <a:lnTo>
                    <a:pt x="448513" y="11811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26109" h="47625">
                  <a:moveTo>
                    <a:pt x="507530" y="11811"/>
                  </a:moveTo>
                  <a:lnTo>
                    <a:pt x="495731" y="11811"/>
                  </a:ln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507530" y="23609"/>
                  </a:lnTo>
                  <a:lnTo>
                    <a:pt x="507530" y="11811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11811"/>
                  </a:moveTo>
                  <a:lnTo>
                    <a:pt x="519341" y="11811"/>
                  </a:ln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lnTo>
                    <a:pt x="531126" y="11811"/>
                  </a:lnTo>
                  <a:close/>
                </a:path>
                <a:path w="626109" h="47625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47625">
                  <a:moveTo>
                    <a:pt x="578345" y="11811"/>
                  </a:moveTo>
                  <a:lnTo>
                    <a:pt x="566547" y="11811"/>
                  </a:ln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78345" y="23609"/>
                  </a:lnTo>
                  <a:lnTo>
                    <a:pt x="578345" y="11811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47625">
                  <a:moveTo>
                    <a:pt x="625551" y="11811"/>
                  </a:moveTo>
                  <a:lnTo>
                    <a:pt x="613765" y="11811"/>
                  </a:lnTo>
                  <a:lnTo>
                    <a:pt x="601967" y="11811"/>
                  </a:lnTo>
                  <a:lnTo>
                    <a:pt x="601967" y="23609"/>
                  </a:lnTo>
                  <a:lnTo>
                    <a:pt x="613765" y="23609"/>
                  </a:lnTo>
                  <a:lnTo>
                    <a:pt x="625551" y="23609"/>
                  </a:lnTo>
                  <a:lnTo>
                    <a:pt x="625551" y="11811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8433" y="4327296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47205" y="11798"/>
                  </a:moveTo>
                  <a:lnTo>
                    <a:pt x="35407" y="11798"/>
                  </a:lnTo>
                  <a:lnTo>
                    <a:pt x="35407" y="23596"/>
                  </a:lnTo>
                  <a:lnTo>
                    <a:pt x="35407" y="35394"/>
                  </a:lnTo>
                  <a:lnTo>
                    <a:pt x="47205" y="35394"/>
                  </a:lnTo>
                  <a:lnTo>
                    <a:pt x="47205" y="23596"/>
                  </a:lnTo>
                  <a:lnTo>
                    <a:pt x="47205" y="11798"/>
                  </a:lnTo>
                  <a:close/>
                </a:path>
                <a:path w="62610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35560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23596"/>
                  </a:move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close/>
                </a:path>
                <a:path w="626109" h="35560">
                  <a:moveTo>
                    <a:pt x="153416" y="23596"/>
                  </a:moveTo>
                  <a:lnTo>
                    <a:pt x="141630" y="23596"/>
                  </a:lnTo>
                  <a:lnTo>
                    <a:pt x="129832" y="23596"/>
                  </a:lnTo>
                  <a:lnTo>
                    <a:pt x="129832" y="35394"/>
                  </a:lnTo>
                  <a:lnTo>
                    <a:pt x="141630" y="35394"/>
                  </a:lnTo>
                  <a:lnTo>
                    <a:pt x="153416" y="35394"/>
                  </a:lnTo>
                  <a:lnTo>
                    <a:pt x="153416" y="23596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596"/>
                  </a:move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close/>
                </a:path>
                <a:path w="626109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188849" y="35394"/>
                  </a:lnTo>
                  <a:lnTo>
                    <a:pt x="200647" y="35394"/>
                  </a:lnTo>
                  <a:lnTo>
                    <a:pt x="200647" y="23596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626109" h="35560">
                  <a:moveTo>
                    <a:pt x="224243" y="23596"/>
                  </a:moveTo>
                  <a:lnTo>
                    <a:pt x="212458" y="23596"/>
                  </a:lnTo>
                  <a:lnTo>
                    <a:pt x="212458" y="35394"/>
                  </a:lnTo>
                  <a:lnTo>
                    <a:pt x="224243" y="35394"/>
                  </a:lnTo>
                  <a:lnTo>
                    <a:pt x="224243" y="23596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47840" y="23596"/>
                  </a:moveTo>
                  <a:lnTo>
                    <a:pt x="236054" y="23596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close/>
                </a:path>
                <a:path w="626109" h="35560">
                  <a:moveTo>
                    <a:pt x="247840" y="0"/>
                  </a:moveTo>
                  <a:lnTo>
                    <a:pt x="236054" y="0"/>
                  </a:lnTo>
                  <a:lnTo>
                    <a:pt x="236054" y="11798"/>
                  </a:lnTo>
                  <a:lnTo>
                    <a:pt x="247840" y="11798"/>
                  </a:lnTo>
                  <a:lnTo>
                    <a:pt x="247840" y="0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47865" y="35394"/>
                  </a:lnTo>
                  <a:lnTo>
                    <a:pt x="259664" y="35394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23596"/>
                  </a:moveTo>
                  <a:lnTo>
                    <a:pt x="342290" y="23596"/>
                  </a:lnTo>
                  <a:lnTo>
                    <a:pt x="342290" y="35394"/>
                  </a:lnTo>
                  <a:lnTo>
                    <a:pt x="354088" y="35394"/>
                  </a:lnTo>
                  <a:lnTo>
                    <a:pt x="354088" y="23596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65899" y="35394"/>
                  </a:lnTo>
                  <a:lnTo>
                    <a:pt x="377685" y="35394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23596"/>
                  </a:moveTo>
                  <a:lnTo>
                    <a:pt x="413105" y="23596"/>
                  </a:lnTo>
                  <a:lnTo>
                    <a:pt x="413105" y="35394"/>
                  </a:lnTo>
                  <a:lnTo>
                    <a:pt x="424903" y="35394"/>
                  </a:lnTo>
                  <a:lnTo>
                    <a:pt x="424903" y="23596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23596"/>
                  </a:moveTo>
                  <a:lnTo>
                    <a:pt x="448513" y="23596"/>
                  </a:lnTo>
                  <a:lnTo>
                    <a:pt x="448513" y="35394"/>
                  </a:lnTo>
                  <a:lnTo>
                    <a:pt x="460298" y="35394"/>
                  </a:lnTo>
                  <a:lnTo>
                    <a:pt x="460298" y="23596"/>
                  </a:lnTo>
                  <a:close/>
                </a:path>
                <a:path w="626109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35560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58433" y="4350893"/>
              <a:ext cx="626110" cy="59055"/>
            </a:xfrm>
            <a:custGeom>
              <a:avLst/>
              <a:gdLst/>
              <a:ahLst/>
              <a:cxnLst/>
              <a:rect l="l" t="t" r="r" b="b"/>
              <a:pathLst>
                <a:path w="626109" h="59054">
                  <a:moveTo>
                    <a:pt x="23583" y="47218"/>
                  </a:moveTo>
                  <a:lnTo>
                    <a:pt x="11798" y="47218"/>
                  </a:lnTo>
                  <a:lnTo>
                    <a:pt x="11798" y="59016"/>
                  </a:lnTo>
                  <a:lnTo>
                    <a:pt x="23583" y="59016"/>
                  </a:lnTo>
                  <a:lnTo>
                    <a:pt x="23583" y="47218"/>
                  </a:lnTo>
                  <a:close/>
                </a:path>
                <a:path w="626109" h="59054">
                  <a:moveTo>
                    <a:pt x="23583" y="11811"/>
                  </a:moveTo>
                  <a:lnTo>
                    <a:pt x="11798" y="11811"/>
                  </a:lnTo>
                  <a:lnTo>
                    <a:pt x="0" y="11811"/>
                  </a:lnTo>
                  <a:lnTo>
                    <a:pt x="0" y="23609"/>
                  </a:lnTo>
                  <a:lnTo>
                    <a:pt x="11798" y="23609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lnTo>
                    <a:pt x="23583" y="11811"/>
                  </a:lnTo>
                  <a:close/>
                </a:path>
                <a:path w="626109" h="59054">
                  <a:moveTo>
                    <a:pt x="35394" y="35420"/>
                  </a:moveTo>
                  <a:lnTo>
                    <a:pt x="23596" y="35420"/>
                  </a:lnTo>
                  <a:lnTo>
                    <a:pt x="23596" y="47218"/>
                  </a:lnTo>
                  <a:lnTo>
                    <a:pt x="35394" y="47218"/>
                  </a:lnTo>
                  <a:lnTo>
                    <a:pt x="35394" y="35420"/>
                  </a:lnTo>
                  <a:close/>
                </a:path>
                <a:path w="626109" h="59054">
                  <a:moveTo>
                    <a:pt x="58991" y="35420"/>
                  </a:moveTo>
                  <a:lnTo>
                    <a:pt x="47205" y="35420"/>
                  </a:lnTo>
                  <a:lnTo>
                    <a:pt x="47205" y="47218"/>
                  </a:lnTo>
                  <a:lnTo>
                    <a:pt x="47205" y="59016"/>
                  </a:lnTo>
                  <a:lnTo>
                    <a:pt x="58991" y="59016"/>
                  </a:lnTo>
                  <a:lnTo>
                    <a:pt x="58991" y="47218"/>
                  </a:lnTo>
                  <a:lnTo>
                    <a:pt x="58991" y="35420"/>
                  </a:lnTo>
                  <a:close/>
                </a:path>
                <a:path w="626109" h="59054">
                  <a:moveTo>
                    <a:pt x="58991" y="23609"/>
                  </a:moveTo>
                  <a:lnTo>
                    <a:pt x="47205" y="23609"/>
                  </a:lnTo>
                  <a:lnTo>
                    <a:pt x="47205" y="11811"/>
                  </a:lnTo>
                  <a:lnTo>
                    <a:pt x="35407" y="11811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59054">
                  <a:moveTo>
                    <a:pt x="70815" y="47218"/>
                  </a:moveTo>
                  <a:lnTo>
                    <a:pt x="59016" y="47218"/>
                  </a:lnTo>
                  <a:lnTo>
                    <a:pt x="59016" y="59016"/>
                  </a:lnTo>
                  <a:lnTo>
                    <a:pt x="70815" y="59016"/>
                  </a:lnTo>
                  <a:lnTo>
                    <a:pt x="70815" y="47218"/>
                  </a:lnTo>
                  <a:close/>
                </a:path>
                <a:path w="626109" h="59054">
                  <a:moveTo>
                    <a:pt x="94411" y="11811"/>
                  </a:moveTo>
                  <a:lnTo>
                    <a:pt x="82613" y="11811"/>
                  </a:lnTo>
                  <a:lnTo>
                    <a:pt x="82613" y="23609"/>
                  </a:ln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lnTo>
                    <a:pt x="94411" y="11811"/>
                  </a:lnTo>
                  <a:close/>
                </a:path>
                <a:path w="626109" h="59054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59054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26109" h="59054">
                  <a:moveTo>
                    <a:pt x="141630" y="11811"/>
                  </a:moveTo>
                  <a:lnTo>
                    <a:pt x="129832" y="11811"/>
                  </a:lnTo>
                  <a:lnTo>
                    <a:pt x="129832" y="23609"/>
                  </a:lnTo>
                  <a:lnTo>
                    <a:pt x="141630" y="23609"/>
                  </a:lnTo>
                  <a:lnTo>
                    <a:pt x="141630" y="11811"/>
                  </a:lnTo>
                  <a:close/>
                </a:path>
                <a:path w="626109" h="59054">
                  <a:moveTo>
                    <a:pt x="165239" y="11811"/>
                  </a:moveTo>
                  <a:lnTo>
                    <a:pt x="153441" y="11811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lnTo>
                    <a:pt x="165239" y="11811"/>
                  </a:lnTo>
                  <a:close/>
                </a:path>
                <a:path w="626109" h="59054">
                  <a:moveTo>
                    <a:pt x="188836" y="35420"/>
                  </a:moveTo>
                  <a:lnTo>
                    <a:pt x="177038" y="35420"/>
                  </a:lnTo>
                  <a:lnTo>
                    <a:pt x="177038" y="47218"/>
                  </a:lnTo>
                  <a:lnTo>
                    <a:pt x="188836" y="47218"/>
                  </a:lnTo>
                  <a:lnTo>
                    <a:pt x="188836" y="35420"/>
                  </a:lnTo>
                  <a:close/>
                </a:path>
                <a:path w="626109" h="59054">
                  <a:moveTo>
                    <a:pt x="200647" y="35420"/>
                  </a:moveTo>
                  <a:lnTo>
                    <a:pt x="188849" y="35420"/>
                  </a:lnTo>
                  <a:lnTo>
                    <a:pt x="188849" y="47218"/>
                  </a:lnTo>
                  <a:lnTo>
                    <a:pt x="200647" y="47218"/>
                  </a:lnTo>
                  <a:lnTo>
                    <a:pt x="200647" y="35420"/>
                  </a:lnTo>
                  <a:close/>
                </a:path>
                <a:path w="626109" h="59054">
                  <a:moveTo>
                    <a:pt x="200647" y="11811"/>
                  </a:moveTo>
                  <a:lnTo>
                    <a:pt x="188849" y="11811"/>
                  </a:lnTo>
                  <a:lnTo>
                    <a:pt x="188849" y="23609"/>
                  </a:lnTo>
                  <a:lnTo>
                    <a:pt x="200647" y="23609"/>
                  </a:lnTo>
                  <a:lnTo>
                    <a:pt x="200647" y="11811"/>
                  </a:lnTo>
                  <a:close/>
                </a:path>
                <a:path w="626109" h="59054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26109" h="59054">
                  <a:moveTo>
                    <a:pt x="236054" y="11811"/>
                  </a:moveTo>
                  <a:lnTo>
                    <a:pt x="224256" y="11811"/>
                  </a:lnTo>
                  <a:lnTo>
                    <a:pt x="224256" y="23609"/>
                  </a:lnTo>
                  <a:lnTo>
                    <a:pt x="236054" y="23609"/>
                  </a:lnTo>
                  <a:lnTo>
                    <a:pt x="236054" y="11811"/>
                  </a:lnTo>
                  <a:close/>
                </a:path>
                <a:path w="626109" h="59054">
                  <a:moveTo>
                    <a:pt x="259664" y="35420"/>
                  </a:moveTo>
                  <a:lnTo>
                    <a:pt x="247865" y="35420"/>
                  </a:lnTo>
                  <a:lnTo>
                    <a:pt x="247865" y="47218"/>
                  </a:lnTo>
                  <a:lnTo>
                    <a:pt x="259664" y="47218"/>
                  </a:lnTo>
                  <a:lnTo>
                    <a:pt x="259664" y="35420"/>
                  </a:lnTo>
                  <a:close/>
                </a:path>
                <a:path w="626109" h="59054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26109" h="59054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59054">
                  <a:moveTo>
                    <a:pt x="318668" y="35420"/>
                  </a:moveTo>
                  <a:lnTo>
                    <a:pt x="306882" y="35420"/>
                  </a:lnTo>
                  <a:lnTo>
                    <a:pt x="306882" y="47218"/>
                  </a:lnTo>
                  <a:lnTo>
                    <a:pt x="318668" y="47218"/>
                  </a:lnTo>
                  <a:lnTo>
                    <a:pt x="318668" y="35420"/>
                  </a:lnTo>
                  <a:close/>
                </a:path>
                <a:path w="626109" h="59054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59054">
                  <a:moveTo>
                    <a:pt x="330479" y="11811"/>
                  </a:moveTo>
                  <a:lnTo>
                    <a:pt x="318681" y="11811"/>
                  </a:lnTo>
                  <a:lnTo>
                    <a:pt x="318681" y="23609"/>
                  </a:lnTo>
                  <a:lnTo>
                    <a:pt x="330479" y="23609"/>
                  </a:lnTo>
                  <a:lnTo>
                    <a:pt x="330479" y="11811"/>
                  </a:lnTo>
                  <a:close/>
                </a:path>
                <a:path w="626109" h="59054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26109" h="59054">
                  <a:moveTo>
                    <a:pt x="365874" y="35420"/>
                  </a:moveTo>
                  <a:lnTo>
                    <a:pt x="354088" y="35420"/>
                  </a:lnTo>
                  <a:lnTo>
                    <a:pt x="354088" y="47218"/>
                  </a:lnTo>
                  <a:lnTo>
                    <a:pt x="365874" y="47218"/>
                  </a:lnTo>
                  <a:lnTo>
                    <a:pt x="365874" y="35420"/>
                  </a:lnTo>
                  <a:close/>
                </a:path>
                <a:path w="626109" h="59054">
                  <a:moveTo>
                    <a:pt x="377685" y="35420"/>
                  </a:moveTo>
                  <a:lnTo>
                    <a:pt x="365899" y="35420"/>
                  </a:lnTo>
                  <a:lnTo>
                    <a:pt x="365899" y="47218"/>
                  </a:lnTo>
                  <a:lnTo>
                    <a:pt x="377685" y="47218"/>
                  </a:lnTo>
                  <a:lnTo>
                    <a:pt x="377685" y="35420"/>
                  </a:lnTo>
                  <a:close/>
                </a:path>
                <a:path w="626109" h="59054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59054">
                  <a:moveTo>
                    <a:pt x="413092" y="35420"/>
                  </a:moveTo>
                  <a:lnTo>
                    <a:pt x="401307" y="35420"/>
                  </a:lnTo>
                  <a:lnTo>
                    <a:pt x="389509" y="35420"/>
                  </a:lnTo>
                  <a:lnTo>
                    <a:pt x="389509" y="47218"/>
                  </a:lnTo>
                  <a:lnTo>
                    <a:pt x="401307" y="47218"/>
                  </a:lnTo>
                  <a:lnTo>
                    <a:pt x="413092" y="47218"/>
                  </a:lnTo>
                  <a:lnTo>
                    <a:pt x="413092" y="35420"/>
                  </a:lnTo>
                  <a:close/>
                </a:path>
                <a:path w="626109" h="59054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26109" h="59054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59054">
                  <a:moveTo>
                    <a:pt x="436702" y="35420"/>
                  </a:moveTo>
                  <a:lnTo>
                    <a:pt x="424916" y="35420"/>
                  </a:lnTo>
                  <a:lnTo>
                    <a:pt x="424916" y="47218"/>
                  </a:lnTo>
                  <a:lnTo>
                    <a:pt x="436702" y="47218"/>
                  </a:lnTo>
                  <a:lnTo>
                    <a:pt x="436702" y="35420"/>
                  </a:lnTo>
                  <a:close/>
                </a:path>
                <a:path w="626109" h="59054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59054">
                  <a:moveTo>
                    <a:pt x="448513" y="35420"/>
                  </a:moveTo>
                  <a:lnTo>
                    <a:pt x="436714" y="35420"/>
                  </a:lnTo>
                  <a:lnTo>
                    <a:pt x="436714" y="47218"/>
                  </a:lnTo>
                  <a:lnTo>
                    <a:pt x="448513" y="47218"/>
                  </a:lnTo>
                  <a:lnTo>
                    <a:pt x="448513" y="35420"/>
                  </a:lnTo>
                  <a:close/>
                </a:path>
                <a:path w="626109" h="59054">
                  <a:moveTo>
                    <a:pt x="460298" y="23609"/>
                  </a:moveTo>
                  <a:lnTo>
                    <a:pt x="448513" y="23609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59054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26109" h="59054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59054">
                  <a:moveTo>
                    <a:pt x="483920" y="35420"/>
                  </a:moveTo>
                  <a:lnTo>
                    <a:pt x="472122" y="35420"/>
                  </a:lnTo>
                  <a:lnTo>
                    <a:pt x="472122" y="47218"/>
                  </a:lnTo>
                  <a:lnTo>
                    <a:pt x="483920" y="47218"/>
                  </a:lnTo>
                  <a:lnTo>
                    <a:pt x="483920" y="35420"/>
                  </a:lnTo>
                  <a:close/>
                </a:path>
                <a:path w="626109" h="59054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26109" h="59054">
                  <a:moveTo>
                    <a:pt x="495731" y="35420"/>
                  </a:moveTo>
                  <a:lnTo>
                    <a:pt x="483933" y="35420"/>
                  </a:lnTo>
                  <a:lnTo>
                    <a:pt x="483933" y="47218"/>
                  </a:lnTo>
                  <a:lnTo>
                    <a:pt x="495731" y="47218"/>
                  </a:lnTo>
                  <a:lnTo>
                    <a:pt x="495731" y="35420"/>
                  </a:lnTo>
                  <a:close/>
                </a:path>
                <a:path w="626109" h="59054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59054">
                  <a:moveTo>
                    <a:pt x="531126" y="35420"/>
                  </a:moveTo>
                  <a:lnTo>
                    <a:pt x="519341" y="35420"/>
                  </a:lnTo>
                  <a:lnTo>
                    <a:pt x="519341" y="47218"/>
                  </a:lnTo>
                  <a:lnTo>
                    <a:pt x="531126" y="47218"/>
                  </a:lnTo>
                  <a:lnTo>
                    <a:pt x="531126" y="35420"/>
                  </a:lnTo>
                  <a:close/>
                </a:path>
                <a:path w="626109" h="59054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59054">
                  <a:moveTo>
                    <a:pt x="542937" y="35420"/>
                  </a:moveTo>
                  <a:lnTo>
                    <a:pt x="531139" y="35420"/>
                  </a:lnTo>
                  <a:lnTo>
                    <a:pt x="531139" y="47218"/>
                  </a:lnTo>
                  <a:lnTo>
                    <a:pt x="542937" y="47218"/>
                  </a:lnTo>
                  <a:lnTo>
                    <a:pt x="542937" y="35420"/>
                  </a:lnTo>
                  <a:close/>
                </a:path>
                <a:path w="626109" h="59054">
                  <a:moveTo>
                    <a:pt x="542937" y="11811"/>
                  </a:moveTo>
                  <a:lnTo>
                    <a:pt x="531139" y="11811"/>
                  </a:lnTo>
                  <a:lnTo>
                    <a:pt x="531139" y="23609"/>
                  </a:lnTo>
                  <a:lnTo>
                    <a:pt x="542937" y="23609"/>
                  </a:lnTo>
                  <a:lnTo>
                    <a:pt x="542937" y="11811"/>
                  </a:lnTo>
                  <a:close/>
                </a:path>
                <a:path w="626109" h="59054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59054">
                  <a:moveTo>
                    <a:pt x="554748" y="0"/>
                  </a:move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54748" y="0"/>
                  </a:lnTo>
                  <a:close/>
                </a:path>
                <a:path w="626109" h="59054">
                  <a:moveTo>
                    <a:pt x="566547" y="11811"/>
                  </a:moveTo>
                  <a:lnTo>
                    <a:pt x="554748" y="11811"/>
                  </a:lnTo>
                  <a:lnTo>
                    <a:pt x="542950" y="11811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26109" h="59054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59054">
                  <a:moveTo>
                    <a:pt x="601941" y="35420"/>
                  </a:moveTo>
                  <a:lnTo>
                    <a:pt x="590143" y="35420"/>
                  </a:lnTo>
                  <a:lnTo>
                    <a:pt x="578345" y="35420"/>
                  </a:lnTo>
                  <a:lnTo>
                    <a:pt x="566547" y="35420"/>
                  </a:lnTo>
                  <a:lnTo>
                    <a:pt x="554748" y="35420"/>
                  </a:lnTo>
                  <a:lnTo>
                    <a:pt x="554748" y="47218"/>
                  </a:lnTo>
                  <a:lnTo>
                    <a:pt x="566547" y="47218"/>
                  </a:lnTo>
                  <a:lnTo>
                    <a:pt x="578345" y="47218"/>
                  </a:lnTo>
                  <a:lnTo>
                    <a:pt x="590143" y="47218"/>
                  </a:lnTo>
                  <a:lnTo>
                    <a:pt x="601941" y="47218"/>
                  </a:lnTo>
                  <a:lnTo>
                    <a:pt x="601941" y="35420"/>
                  </a:lnTo>
                  <a:close/>
                </a:path>
                <a:path w="626109" h="59054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  <a:path w="626109" h="59054">
                  <a:moveTo>
                    <a:pt x="613765" y="35420"/>
                  </a:moveTo>
                  <a:lnTo>
                    <a:pt x="601967" y="35420"/>
                  </a:lnTo>
                  <a:lnTo>
                    <a:pt x="601967" y="47218"/>
                  </a:lnTo>
                  <a:lnTo>
                    <a:pt x="613765" y="47218"/>
                  </a:lnTo>
                  <a:lnTo>
                    <a:pt x="613765" y="35420"/>
                  </a:lnTo>
                  <a:close/>
                </a:path>
                <a:path w="626109" h="59054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58433" y="4398111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35560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35560">
                  <a:moveTo>
                    <a:pt x="106222" y="11798"/>
                  </a:move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06222" y="11798"/>
                  </a:lnTo>
                  <a:close/>
                </a:path>
                <a:path w="626109" h="35560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12432" y="0"/>
                  </a:moveTo>
                  <a:lnTo>
                    <a:pt x="200647" y="0"/>
                  </a:ln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26109" h="35560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0"/>
                  </a:moveTo>
                  <a:lnTo>
                    <a:pt x="259664" y="0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0"/>
                  </a:ln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35560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35560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35560">
                  <a:moveTo>
                    <a:pt x="519315" y="11798"/>
                  </a:moveTo>
                  <a:lnTo>
                    <a:pt x="507530" y="11798"/>
                  </a:lnTo>
                  <a:lnTo>
                    <a:pt x="495731" y="11798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66547" y="23609"/>
                  </a:lnTo>
                  <a:close/>
                </a:path>
                <a:path w="626109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26109" h="35560">
                  <a:moveTo>
                    <a:pt x="590143" y="23609"/>
                  </a:moveTo>
                  <a:lnTo>
                    <a:pt x="578345" y="23609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590143" y="23609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58433" y="4421720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26109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53441" y="47205"/>
                  </a:lnTo>
                  <a:lnTo>
                    <a:pt x="165239" y="47205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59664" y="11798"/>
                  </a:move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11798"/>
                  </a:move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26109" h="47625">
                  <a:moveTo>
                    <a:pt x="460298" y="11798"/>
                  </a:move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47625">
                  <a:moveTo>
                    <a:pt x="472109" y="11798"/>
                  </a:move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close/>
                </a:path>
                <a:path w="626109" h="47625">
                  <a:moveTo>
                    <a:pt x="507530" y="23609"/>
                  </a:moveTo>
                  <a:lnTo>
                    <a:pt x="495731" y="23609"/>
                  </a:lnTo>
                  <a:lnTo>
                    <a:pt x="495731" y="35407"/>
                  </a:lnTo>
                  <a:lnTo>
                    <a:pt x="507530" y="35407"/>
                  </a:lnTo>
                  <a:lnTo>
                    <a:pt x="507530" y="23609"/>
                  </a:lnTo>
                  <a:close/>
                </a:path>
                <a:path w="626109" h="47625">
                  <a:moveTo>
                    <a:pt x="507530" y="11798"/>
                  </a:move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54748" y="23609"/>
                  </a:ln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78345" y="11798"/>
                  </a:move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78345" y="0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70232" y="4457128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85" y="23622"/>
                  </a:moveTo>
                  <a:lnTo>
                    <a:pt x="0" y="23622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85" y="47205"/>
                  </a:lnTo>
                  <a:lnTo>
                    <a:pt x="11785" y="35407"/>
                  </a:lnTo>
                  <a:lnTo>
                    <a:pt x="11785" y="23622"/>
                  </a:lnTo>
                  <a:close/>
                </a:path>
                <a:path w="614045" h="47625">
                  <a:moveTo>
                    <a:pt x="11785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85" y="23596"/>
                  </a:lnTo>
                  <a:lnTo>
                    <a:pt x="11785" y="11798"/>
                  </a:lnTo>
                  <a:close/>
                </a:path>
                <a:path w="614045" h="47625">
                  <a:moveTo>
                    <a:pt x="47193" y="23622"/>
                  </a:moveTo>
                  <a:lnTo>
                    <a:pt x="35407" y="23622"/>
                  </a:lnTo>
                  <a:lnTo>
                    <a:pt x="23609" y="23622"/>
                  </a:lnTo>
                  <a:lnTo>
                    <a:pt x="23609" y="35407"/>
                  </a:lnTo>
                  <a:lnTo>
                    <a:pt x="35407" y="35407"/>
                  </a:lnTo>
                  <a:lnTo>
                    <a:pt x="47193" y="35407"/>
                  </a:lnTo>
                  <a:lnTo>
                    <a:pt x="47193" y="23622"/>
                  </a:lnTo>
                  <a:close/>
                </a:path>
                <a:path w="614045" h="47625">
                  <a:moveTo>
                    <a:pt x="47193" y="11798"/>
                  </a:moveTo>
                  <a:lnTo>
                    <a:pt x="35407" y="11798"/>
                  </a:lnTo>
                  <a:lnTo>
                    <a:pt x="23609" y="11798"/>
                  </a:lnTo>
                  <a:lnTo>
                    <a:pt x="23609" y="23596"/>
                  </a:lnTo>
                  <a:lnTo>
                    <a:pt x="35407" y="23596"/>
                  </a:lnTo>
                  <a:lnTo>
                    <a:pt x="47193" y="23596"/>
                  </a:lnTo>
                  <a:lnTo>
                    <a:pt x="47193" y="11798"/>
                  </a:lnTo>
                  <a:close/>
                </a:path>
                <a:path w="614045" h="47625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14045" h="47625">
                  <a:moveTo>
                    <a:pt x="94424" y="23622"/>
                  </a:moveTo>
                  <a:lnTo>
                    <a:pt x="82626" y="23622"/>
                  </a:lnTo>
                  <a:lnTo>
                    <a:pt x="82626" y="35407"/>
                  </a:lnTo>
                  <a:lnTo>
                    <a:pt x="94424" y="35407"/>
                  </a:lnTo>
                  <a:lnTo>
                    <a:pt x="94424" y="23622"/>
                  </a:lnTo>
                  <a:close/>
                </a:path>
                <a:path w="614045" h="47625">
                  <a:moveTo>
                    <a:pt x="106210" y="11798"/>
                  </a:moveTo>
                  <a:lnTo>
                    <a:pt x="94424" y="11798"/>
                  </a:lnTo>
                  <a:lnTo>
                    <a:pt x="82626" y="11798"/>
                  </a:lnTo>
                  <a:lnTo>
                    <a:pt x="82626" y="23596"/>
                  </a:lnTo>
                  <a:lnTo>
                    <a:pt x="94424" y="23596"/>
                  </a:lnTo>
                  <a:lnTo>
                    <a:pt x="106210" y="23596"/>
                  </a:lnTo>
                  <a:lnTo>
                    <a:pt x="106210" y="11798"/>
                  </a:lnTo>
                  <a:close/>
                </a:path>
                <a:path w="614045" h="47625">
                  <a:moveTo>
                    <a:pt x="118021" y="11798"/>
                  </a:moveTo>
                  <a:lnTo>
                    <a:pt x="106222" y="11798"/>
                  </a:lnTo>
                  <a:lnTo>
                    <a:pt x="106222" y="23596"/>
                  </a:lnTo>
                  <a:lnTo>
                    <a:pt x="118021" y="23596"/>
                  </a:lnTo>
                  <a:lnTo>
                    <a:pt x="118021" y="11798"/>
                  </a:lnTo>
                  <a:close/>
                </a:path>
                <a:path w="614045" h="47625">
                  <a:moveTo>
                    <a:pt x="141617" y="11798"/>
                  </a:moveTo>
                  <a:lnTo>
                    <a:pt x="129832" y="11798"/>
                  </a:lnTo>
                  <a:lnTo>
                    <a:pt x="118033" y="11798"/>
                  </a:lnTo>
                  <a:lnTo>
                    <a:pt x="118033" y="23596"/>
                  </a:lnTo>
                  <a:lnTo>
                    <a:pt x="129832" y="23596"/>
                  </a:lnTo>
                  <a:lnTo>
                    <a:pt x="141617" y="23596"/>
                  </a:lnTo>
                  <a:lnTo>
                    <a:pt x="141617" y="11798"/>
                  </a:lnTo>
                  <a:close/>
                </a:path>
                <a:path w="614045" h="47625">
                  <a:moveTo>
                    <a:pt x="153441" y="0"/>
                  </a:moveTo>
                  <a:lnTo>
                    <a:pt x="141643" y="0"/>
                  </a:lnTo>
                  <a:lnTo>
                    <a:pt x="141643" y="11798"/>
                  </a:lnTo>
                  <a:lnTo>
                    <a:pt x="153441" y="11798"/>
                  </a:lnTo>
                  <a:lnTo>
                    <a:pt x="153441" y="0"/>
                  </a:lnTo>
                  <a:close/>
                </a:path>
                <a:path w="614045" h="47625">
                  <a:moveTo>
                    <a:pt x="177038" y="23622"/>
                  </a:moveTo>
                  <a:lnTo>
                    <a:pt x="165239" y="23622"/>
                  </a:lnTo>
                  <a:lnTo>
                    <a:pt x="165239" y="35407"/>
                  </a:lnTo>
                  <a:lnTo>
                    <a:pt x="177038" y="35407"/>
                  </a:lnTo>
                  <a:lnTo>
                    <a:pt x="177038" y="23622"/>
                  </a:lnTo>
                  <a:close/>
                </a:path>
                <a:path w="614045" h="47625">
                  <a:moveTo>
                    <a:pt x="177038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38" y="11798"/>
                  </a:lnTo>
                  <a:lnTo>
                    <a:pt x="177038" y="0"/>
                  </a:lnTo>
                  <a:close/>
                </a:path>
                <a:path w="614045" h="47625">
                  <a:moveTo>
                    <a:pt x="188849" y="23622"/>
                  </a:moveTo>
                  <a:lnTo>
                    <a:pt x="177050" y="23622"/>
                  </a:lnTo>
                  <a:lnTo>
                    <a:pt x="177050" y="35407"/>
                  </a:lnTo>
                  <a:lnTo>
                    <a:pt x="188849" y="35407"/>
                  </a:lnTo>
                  <a:lnTo>
                    <a:pt x="188849" y="23622"/>
                  </a:lnTo>
                  <a:close/>
                </a:path>
                <a:path w="614045" h="47625">
                  <a:moveTo>
                    <a:pt x="200634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614045" h="47625">
                  <a:moveTo>
                    <a:pt x="236042" y="23622"/>
                  </a:moveTo>
                  <a:lnTo>
                    <a:pt x="224256" y="23622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22"/>
                  </a:lnTo>
                  <a:close/>
                </a:path>
                <a:path w="614045" h="47625">
                  <a:moveTo>
                    <a:pt x="236042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614045" h="47625">
                  <a:moveTo>
                    <a:pt x="259651" y="23622"/>
                  </a:moveTo>
                  <a:lnTo>
                    <a:pt x="247865" y="23622"/>
                  </a:lnTo>
                  <a:lnTo>
                    <a:pt x="247865" y="35407"/>
                  </a:lnTo>
                  <a:lnTo>
                    <a:pt x="259651" y="35407"/>
                  </a:lnTo>
                  <a:lnTo>
                    <a:pt x="259651" y="23622"/>
                  </a:lnTo>
                  <a:close/>
                </a:path>
                <a:path w="614045" h="47625">
                  <a:moveTo>
                    <a:pt x="259651" y="0"/>
                  </a:moveTo>
                  <a:lnTo>
                    <a:pt x="247865" y="0"/>
                  </a:lnTo>
                  <a:lnTo>
                    <a:pt x="236067" y="0"/>
                  </a:lnTo>
                  <a:lnTo>
                    <a:pt x="236067" y="11798"/>
                  </a:lnTo>
                  <a:lnTo>
                    <a:pt x="236067" y="23596"/>
                  </a:lnTo>
                  <a:lnTo>
                    <a:pt x="247865" y="23596"/>
                  </a:lnTo>
                  <a:lnTo>
                    <a:pt x="247865" y="11798"/>
                  </a:lnTo>
                  <a:lnTo>
                    <a:pt x="259651" y="11798"/>
                  </a:lnTo>
                  <a:lnTo>
                    <a:pt x="259651" y="0"/>
                  </a:lnTo>
                  <a:close/>
                </a:path>
                <a:path w="614045" h="47625">
                  <a:moveTo>
                    <a:pt x="271462" y="0"/>
                  </a:moveTo>
                  <a:lnTo>
                    <a:pt x="259676" y="0"/>
                  </a:lnTo>
                  <a:lnTo>
                    <a:pt x="259676" y="11798"/>
                  </a:lnTo>
                  <a:lnTo>
                    <a:pt x="271462" y="11798"/>
                  </a:lnTo>
                  <a:lnTo>
                    <a:pt x="271462" y="0"/>
                  </a:lnTo>
                  <a:close/>
                </a:path>
                <a:path w="614045" h="47625">
                  <a:moveTo>
                    <a:pt x="283273" y="23622"/>
                  </a:moveTo>
                  <a:lnTo>
                    <a:pt x="271475" y="23622"/>
                  </a:lnTo>
                  <a:lnTo>
                    <a:pt x="271475" y="35407"/>
                  </a:lnTo>
                  <a:lnTo>
                    <a:pt x="283273" y="35407"/>
                  </a:lnTo>
                  <a:lnTo>
                    <a:pt x="283273" y="23622"/>
                  </a:lnTo>
                  <a:close/>
                </a:path>
                <a:path w="614045" h="47625">
                  <a:moveTo>
                    <a:pt x="283273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73" y="23596"/>
                  </a:lnTo>
                  <a:lnTo>
                    <a:pt x="283273" y="11798"/>
                  </a:lnTo>
                  <a:lnTo>
                    <a:pt x="283273" y="0"/>
                  </a:lnTo>
                  <a:close/>
                </a:path>
                <a:path w="614045" h="47625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614045" h="47625">
                  <a:moveTo>
                    <a:pt x="330479" y="23622"/>
                  </a:moveTo>
                  <a:lnTo>
                    <a:pt x="318693" y="23622"/>
                  </a:lnTo>
                  <a:lnTo>
                    <a:pt x="318693" y="35407"/>
                  </a:lnTo>
                  <a:lnTo>
                    <a:pt x="330479" y="35407"/>
                  </a:lnTo>
                  <a:lnTo>
                    <a:pt x="330479" y="23622"/>
                  </a:lnTo>
                  <a:close/>
                </a:path>
                <a:path w="614045" h="47625">
                  <a:moveTo>
                    <a:pt x="330479" y="0"/>
                  </a:moveTo>
                  <a:lnTo>
                    <a:pt x="318693" y="0"/>
                  </a:lnTo>
                  <a:lnTo>
                    <a:pt x="318693" y="11798"/>
                  </a:lnTo>
                  <a:lnTo>
                    <a:pt x="318693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47625">
                  <a:moveTo>
                    <a:pt x="354076" y="23622"/>
                  </a:moveTo>
                  <a:lnTo>
                    <a:pt x="342290" y="23622"/>
                  </a:lnTo>
                  <a:lnTo>
                    <a:pt x="342290" y="35407"/>
                  </a:lnTo>
                  <a:lnTo>
                    <a:pt x="354076" y="35407"/>
                  </a:lnTo>
                  <a:lnTo>
                    <a:pt x="354076" y="23622"/>
                  </a:lnTo>
                  <a:close/>
                </a:path>
                <a:path w="614045" h="47625">
                  <a:moveTo>
                    <a:pt x="354076" y="11798"/>
                  </a:moveTo>
                  <a:lnTo>
                    <a:pt x="342290" y="11798"/>
                  </a:lnTo>
                  <a:lnTo>
                    <a:pt x="342290" y="0"/>
                  </a:ln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90" y="23596"/>
                  </a:lnTo>
                  <a:lnTo>
                    <a:pt x="354076" y="23596"/>
                  </a:lnTo>
                  <a:lnTo>
                    <a:pt x="354076" y="11798"/>
                  </a:lnTo>
                  <a:close/>
                </a:path>
                <a:path w="614045" h="47625">
                  <a:moveTo>
                    <a:pt x="365887" y="0"/>
                  </a:moveTo>
                  <a:lnTo>
                    <a:pt x="354101" y="0"/>
                  </a:lnTo>
                  <a:lnTo>
                    <a:pt x="354101" y="11798"/>
                  </a:lnTo>
                  <a:lnTo>
                    <a:pt x="365887" y="11798"/>
                  </a:lnTo>
                  <a:lnTo>
                    <a:pt x="365887" y="0"/>
                  </a:lnTo>
                  <a:close/>
                </a:path>
                <a:path w="614045" h="47625">
                  <a:moveTo>
                    <a:pt x="377698" y="23622"/>
                  </a:moveTo>
                  <a:lnTo>
                    <a:pt x="365899" y="23622"/>
                  </a:lnTo>
                  <a:lnTo>
                    <a:pt x="365899" y="35407"/>
                  </a:lnTo>
                  <a:lnTo>
                    <a:pt x="377698" y="35407"/>
                  </a:lnTo>
                  <a:lnTo>
                    <a:pt x="377698" y="23622"/>
                  </a:lnTo>
                  <a:close/>
                </a:path>
                <a:path w="614045" h="47625">
                  <a:moveTo>
                    <a:pt x="377698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98" y="23596"/>
                  </a:lnTo>
                  <a:lnTo>
                    <a:pt x="377698" y="11798"/>
                  </a:lnTo>
                  <a:lnTo>
                    <a:pt x="377698" y="0"/>
                  </a:lnTo>
                  <a:close/>
                </a:path>
                <a:path w="614045" h="47625">
                  <a:moveTo>
                    <a:pt x="389509" y="0"/>
                  </a:moveTo>
                  <a:lnTo>
                    <a:pt x="377710" y="0"/>
                  </a:lnTo>
                  <a:lnTo>
                    <a:pt x="377710" y="11798"/>
                  </a:lnTo>
                  <a:lnTo>
                    <a:pt x="389509" y="11798"/>
                  </a:lnTo>
                  <a:lnTo>
                    <a:pt x="389509" y="0"/>
                  </a:lnTo>
                  <a:close/>
                </a:path>
                <a:path w="614045" h="47625">
                  <a:moveTo>
                    <a:pt x="401294" y="23622"/>
                  </a:moveTo>
                  <a:lnTo>
                    <a:pt x="389509" y="23622"/>
                  </a:lnTo>
                  <a:lnTo>
                    <a:pt x="389509" y="35407"/>
                  </a:lnTo>
                  <a:lnTo>
                    <a:pt x="401294" y="35407"/>
                  </a:lnTo>
                  <a:lnTo>
                    <a:pt x="401294" y="23622"/>
                  </a:lnTo>
                  <a:close/>
                </a:path>
                <a:path w="614045" h="47625">
                  <a:moveTo>
                    <a:pt x="448500" y="0"/>
                  </a:moveTo>
                  <a:lnTo>
                    <a:pt x="436714" y="0"/>
                  </a:ln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14" y="23596"/>
                  </a:lnTo>
                  <a:lnTo>
                    <a:pt x="448500" y="23596"/>
                  </a:lnTo>
                  <a:lnTo>
                    <a:pt x="448500" y="11798"/>
                  </a:lnTo>
                  <a:lnTo>
                    <a:pt x="448500" y="0"/>
                  </a:lnTo>
                  <a:close/>
                </a:path>
                <a:path w="614045" h="47625">
                  <a:moveTo>
                    <a:pt x="460311" y="23622"/>
                  </a:moveTo>
                  <a:lnTo>
                    <a:pt x="448525" y="23622"/>
                  </a:lnTo>
                  <a:lnTo>
                    <a:pt x="448525" y="35407"/>
                  </a:lnTo>
                  <a:lnTo>
                    <a:pt x="460311" y="35407"/>
                  </a:lnTo>
                  <a:lnTo>
                    <a:pt x="460311" y="23622"/>
                  </a:lnTo>
                  <a:close/>
                </a:path>
                <a:path w="614045" h="47625">
                  <a:moveTo>
                    <a:pt x="460311" y="11798"/>
                  </a:moveTo>
                  <a:lnTo>
                    <a:pt x="448525" y="11798"/>
                  </a:lnTo>
                  <a:lnTo>
                    <a:pt x="448525" y="23596"/>
                  </a:lnTo>
                  <a:lnTo>
                    <a:pt x="460311" y="23596"/>
                  </a:lnTo>
                  <a:lnTo>
                    <a:pt x="460311" y="11798"/>
                  </a:lnTo>
                  <a:close/>
                </a:path>
                <a:path w="614045" h="47625">
                  <a:moveTo>
                    <a:pt x="472122" y="23622"/>
                  </a:moveTo>
                  <a:lnTo>
                    <a:pt x="460324" y="23622"/>
                  </a:lnTo>
                  <a:lnTo>
                    <a:pt x="460324" y="35407"/>
                  </a:lnTo>
                  <a:lnTo>
                    <a:pt x="472122" y="35407"/>
                  </a:lnTo>
                  <a:lnTo>
                    <a:pt x="472122" y="23622"/>
                  </a:lnTo>
                  <a:close/>
                </a:path>
                <a:path w="614045" h="47625">
                  <a:moveTo>
                    <a:pt x="472122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22" y="23596"/>
                  </a:lnTo>
                  <a:lnTo>
                    <a:pt x="472122" y="11798"/>
                  </a:lnTo>
                  <a:lnTo>
                    <a:pt x="472122" y="0"/>
                  </a:lnTo>
                  <a:close/>
                </a:path>
                <a:path w="614045" h="47625">
                  <a:moveTo>
                    <a:pt x="495731" y="23622"/>
                  </a:moveTo>
                  <a:lnTo>
                    <a:pt x="483933" y="23622"/>
                  </a:lnTo>
                  <a:lnTo>
                    <a:pt x="472135" y="23622"/>
                  </a:lnTo>
                  <a:lnTo>
                    <a:pt x="472135" y="35407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22"/>
                  </a:lnTo>
                  <a:close/>
                </a:path>
                <a:path w="614045" h="47625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14045" h="47625">
                  <a:moveTo>
                    <a:pt x="519328" y="23622"/>
                  </a:moveTo>
                  <a:lnTo>
                    <a:pt x="507542" y="23622"/>
                  </a:lnTo>
                  <a:lnTo>
                    <a:pt x="507542" y="35407"/>
                  </a:lnTo>
                  <a:lnTo>
                    <a:pt x="519328" y="35407"/>
                  </a:lnTo>
                  <a:lnTo>
                    <a:pt x="519328" y="23622"/>
                  </a:lnTo>
                  <a:close/>
                </a:path>
                <a:path w="614045" h="47625">
                  <a:moveTo>
                    <a:pt x="519328" y="0"/>
                  </a:move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19328" y="23596"/>
                  </a:lnTo>
                  <a:lnTo>
                    <a:pt x="519328" y="11798"/>
                  </a:lnTo>
                  <a:lnTo>
                    <a:pt x="519328" y="0"/>
                  </a:lnTo>
                  <a:close/>
                </a:path>
                <a:path w="614045" h="47625">
                  <a:moveTo>
                    <a:pt x="542950" y="11798"/>
                  </a:moveTo>
                  <a:lnTo>
                    <a:pt x="531152" y="11798"/>
                  </a:lnTo>
                  <a:lnTo>
                    <a:pt x="531152" y="23596"/>
                  </a:lnTo>
                  <a:lnTo>
                    <a:pt x="542950" y="23596"/>
                  </a:lnTo>
                  <a:lnTo>
                    <a:pt x="542950" y="11798"/>
                  </a:lnTo>
                  <a:close/>
                </a:path>
                <a:path w="614045" h="47625">
                  <a:moveTo>
                    <a:pt x="578345" y="23622"/>
                  </a:moveTo>
                  <a:lnTo>
                    <a:pt x="566547" y="23622"/>
                  </a:lnTo>
                  <a:lnTo>
                    <a:pt x="554748" y="23622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22"/>
                  </a:lnTo>
                  <a:close/>
                </a:path>
                <a:path w="614045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14045" h="47625">
                  <a:moveTo>
                    <a:pt x="613752" y="23622"/>
                  </a:moveTo>
                  <a:lnTo>
                    <a:pt x="601967" y="23622"/>
                  </a:lnTo>
                  <a:lnTo>
                    <a:pt x="601967" y="35407"/>
                  </a:lnTo>
                  <a:lnTo>
                    <a:pt x="613752" y="35407"/>
                  </a:lnTo>
                  <a:lnTo>
                    <a:pt x="613752" y="23622"/>
                  </a:lnTo>
                  <a:close/>
                </a:path>
                <a:path w="614045" h="47625">
                  <a:moveTo>
                    <a:pt x="613752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590169" y="11798"/>
                  </a:lnTo>
                  <a:lnTo>
                    <a:pt x="590169" y="23596"/>
                  </a:lnTo>
                  <a:lnTo>
                    <a:pt x="601967" y="23596"/>
                  </a:lnTo>
                  <a:lnTo>
                    <a:pt x="613752" y="23596"/>
                  </a:lnTo>
                  <a:lnTo>
                    <a:pt x="613752" y="11798"/>
                  </a:lnTo>
                  <a:lnTo>
                    <a:pt x="61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58433" y="4492536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01979" h="35560">
                  <a:moveTo>
                    <a:pt x="23583" y="0"/>
                  </a:moveTo>
                  <a:lnTo>
                    <a:pt x="11798" y="0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01979" h="35560">
                  <a:moveTo>
                    <a:pt x="35394" y="11811"/>
                  </a:moveTo>
                  <a:lnTo>
                    <a:pt x="23596" y="11811"/>
                  </a:lnTo>
                  <a:lnTo>
                    <a:pt x="23596" y="23609"/>
                  </a:lnTo>
                  <a:lnTo>
                    <a:pt x="35394" y="23609"/>
                  </a:lnTo>
                  <a:lnTo>
                    <a:pt x="35394" y="11811"/>
                  </a:lnTo>
                  <a:close/>
                </a:path>
                <a:path w="60197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01979" h="35560">
                  <a:moveTo>
                    <a:pt x="47205" y="11811"/>
                  </a:moveTo>
                  <a:lnTo>
                    <a:pt x="35407" y="11811"/>
                  </a:lnTo>
                  <a:lnTo>
                    <a:pt x="35407" y="23609"/>
                  </a:lnTo>
                  <a:lnTo>
                    <a:pt x="47205" y="23609"/>
                  </a:lnTo>
                  <a:lnTo>
                    <a:pt x="47205" y="11811"/>
                  </a:lnTo>
                  <a:close/>
                </a:path>
                <a:path w="60197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0197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0197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70815" y="11811"/>
                  </a:lnTo>
                  <a:lnTo>
                    <a:pt x="59016" y="11811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01979" h="35560">
                  <a:moveTo>
                    <a:pt x="94411" y="0"/>
                  </a:moveTo>
                  <a:lnTo>
                    <a:pt x="82613" y="0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0197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01979" h="35560">
                  <a:moveTo>
                    <a:pt x="118008" y="11811"/>
                  </a:moveTo>
                  <a:lnTo>
                    <a:pt x="106222" y="11811"/>
                  </a:lnTo>
                  <a:lnTo>
                    <a:pt x="94424" y="11811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lnTo>
                    <a:pt x="118008" y="23609"/>
                  </a:lnTo>
                  <a:lnTo>
                    <a:pt x="118008" y="11811"/>
                  </a:lnTo>
                  <a:close/>
                </a:path>
                <a:path w="601979" h="35560">
                  <a:moveTo>
                    <a:pt x="129819" y="11811"/>
                  </a:moveTo>
                  <a:lnTo>
                    <a:pt x="118021" y="11811"/>
                  </a:lnTo>
                  <a:lnTo>
                    <a:pt x="118021" y="23609"/>
                  </a:lnTo>
                  <a:lnTo>
                    <a:pt x="129819" y="23609"/>
                  </a:lnTo>
                  <a:lnTo>
                    <a:pt x="129819" y="11811"/>
                  </a:lnTo>
                  <a:close/>
                </a:path>
                <a:path w="60197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0197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01979" h="35560">
                  <a:moveTo>
                    <a:pt x="141630" y="0"/>
                  </a:move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41630" y="0"/>
                  </a:lnTo>
                  <a:close/>
                </a:path>
                <a:path w="601979" h="35560">
                  <a:moveTo>
                    <a:pt x="153416" y="11811"/>
                  </a:moveTo>
                  <a:lnTo>
                    <a:pt x="141630" y="11811"/>
                  </a:lnTo>
                  <a:lnTo>
                    <a:pt x="141630" y="23609"/>
                  </a:lnTo>
                  <a:lnTo>
                    <a:pt x="153416" y="23609"/>
                  </a:lnTo>
                  <a:lnTo>
                    <a:pt x="153416" y="11811"/>
                  </a:lnTo>
                  <a:close/>
                </a:path>
                <a:path w="601979" h="35560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01979" h="35560">
                  <a:moveTo>
                    <a:pt x="177025" y="0"/>
                  </a:moveTo>
                  <a:lnTo>
                    <a:pt x="165239" y="0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0197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200647" y="11811"/>
                  </a:lnTo>
                  <a:lnTo>
                    <a:pt x="188849" y="11811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01979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0197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01979" h="35560">
                  <a:moveTo>
                    <a:pt x="236054" y="23609"/>
                  </a:move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36054" y="23609"/>
                  </a:lnTo>
                  <a:close/>
                </a:path>
                <a:path w="601979" h="35560">
                  <a:moveTo>
                    <a:pt x="247840" y="11811"/>
                  </a:moveTo>
                  <a:lnTo>
                    <a:pt x="236054" y="11811"/>
                  </a:lnTo>
                  <a:lnTo>
                    <a:pt x="236054" y="23609"/>
                  </a:lnTo>
                  <a:lnTo>
                    <a:pt x="247840" y="23609"/>
                  </a:lnTo>
                  <a:lnTo>
                    <a:pt x="247840" y="11811"/>
                  </a:lnTo>
                  <a:close/>
                </a:path>
                <a:path w="601979" h="35560">
                  <a:moveTo>
                    <a:pt x="259664" y="11811"/>
                  </a:moveTo>
                  <a:lnTo>
                    <a:pt x="247865" y="11811"/>
                  </a:lnTo>
                  <a:lnTo>
                    <a:pt x="247865" y="23609"/>
                  </a:lnTo>
                  <a:lnTo>
                    <a:pt x="259664" y="23609"/>
                  </a:lnTo>
                  <a:lnTo>
                    <a:pt x="259664" y="11811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83260" y="11811"/>
                  </a:moveTo>
                  <a:lnTo>
                    <a:pt x="271475" y="11811"/>
                  </a:lnTo>
                  <a:lnTo>
                    <a:pt x="271475" y="23609"/>
                  </a:lnTo>
                  <a:lnTo>
                    <a:pt x="283260" y="23609"/>
                  </a:lnTo>
                  <a:lnTo>
                    <a:pt x="283260" y="11811"/>
                  </a:lnTo>
                  <a:close/>
                </a:path>
                <a:path w="60197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01979" h="35560">
                  <a:moveTo>
                    <a:pt x="306857" y="11811"/>
                  </a:moveTo>
                  <a:lnTo>
                    <a:pt x="295071" y="11811"/>
                  </a:lnTo>
                  <a:lnTo>
                    <a:pt x="295071" y="23609"/>
                  </a:lnTo>
                  <a:lnTo>
                    <a:pt x="306857" y="23609"/>
                  </a:lnTo>
                  <a:lnTo>
                    <a:pt x="306857" y="11811"/>
                  </a:lnTo>
                  <a:close/>
                </a:path>
                <a:path w="60197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01979" h="35560">
                  <a:moveTo>
                    <a:pt x="318668" y="11811"/>
                  </a:moveTo>
                  <a:lnTo>
                    <a:pt x="306882" y="11811"/>
                  </a:lnTo>
                  <a:lnTo>
                    <a:pt x="306882" y="23609"/>
                  </a:lnTo>
                  <a:lnTo>
                    <a:pt x="318668" y="23609"/>
                  </a:lnTo>
                  <a:lnTo>
                    <a:pt x="318668" y="11811"/>
                  </a:lnTo>
                  <a:close/>
                </a:path>
                <a:path w="60197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0197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01979" h="35560">
                  <a:moveTo>
                    <a:pt x="342277" y="11811"/>
                  </a:moveTo>
                  <a:lnTo>
                    <a:pt x="330492" y="11811"/>
                  </a:lnTo>
                  <a:lnTo>
                    <a:pt x="330492" y="23609"/>
                  </a:lnTo>
                  <a:lnTo>
                    <a:pt x="342277" y="23609"/>
                  </a:lnTo>
                  <a:lnTo>
                    <a:pt x="342277" y="11811"/>
                  </a:lnTo>
                  <a:close/>
                </a:path>
                <a:path w="60197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01979" h="35560">
                  <a:moveTo>
                    <a:pt x="354088" y="11811"/>
                  </a:moveTo>
                  <a:lnTo>
                    <a:pt x="342290" y="11811"/>
                  </a:lnTo>
                  <a:lnTo>
                    <a:pt x="342290" y="23609"/>
                  </a:lnTo>
                  <a:lnTo>
                    <a:pt x="354088" y="23609"/>
                  </a:lnTo>
                  <a:lnTo>
                    <a:pt x="354088" y="11811"/>
                  </a:lnTo>
                  <a:close/>
                </a:path>
                <a:path w="60197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01979" h="35560">
                  <a:moveTo>
                    <a:pt x="377685" y="11811"/>
                  </a:moveTo>
                  <a:lnTo>
                    <a:pt x="365899" y="11811"/>
                  </a:lnTo>
                  <a:lnTo>
                    <a:pt x="365899" y="23609"/>
                  </a:lnTo>
                  <a:lnTo>
                    <a:pt x="377685" y="23609"/>
                  </a:lnTo>
                  <a:lnTo>
                    <a:pt x="377685" y="11811"/>
                  </a:lnTo>
                  <a:close/>
                </a:path>
                <a:path w="60197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01979" h="35560">
                  <a:moveTo>
                    <a:pt x="389496" y="11811"/>
                  </a:moveTo>
                  <a:lnTo>
                    <a:pt x="377698" y="11811"/>
                  </a:lnTo>
                  <a:lnTo>
                    <a:pt x="377698" y="23609"/>
                  </a:lnTo>
                  <a:lnTo>
                    <a:pt x="389496" y="23609"/>
                  </a:lnTo>
                  <a:lnTo>
                    <a:pt x="389496" y="11811"/>
                  </a:lnTo>
                  <a:close/>
                </a:path>
                <a:path w="601979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01979" h="35560">
                  <a:moveTo>
                    <a:pt x="401307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307" y="11798"/>
                  </a:lnTo>
                  <a:lnTo>
                    <a:pt x="401307" y="0"/>
                  </a:lnTo>
                  <a:close/>
                </a:path>
                <a:path w="601979" h="35560">
                  <a:moveTo>
                    <a:pt x="413092" y="11811"/>
                  </a:moveTo>
                  <a:lnTo>
                    <a:pt x="401307" y="11811"/>
                  </a:lnTo>
                  <a:lnTo>
                    <a:pt x="389509" y="11811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lnTo>
                    <a:pt x="413092" y="11811"/>
                  </a:lnTo>
                  <a:close/>
                </a:path>
                <a:path w="601979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01979" h="35560">
                  <a:moveTo>
                    <a:pt x="472109" y="11811"/>
                  </a:moveTo>
                  <a:lnTo>
                    <a:pt x="460324" y="11811"/>
                  </a:lnTo>
                  <a:lnTo>
                    <a:pt x="460324" y="23609"/>
                  </a:lnTo>
                  <a:lnTo>
                    <a:pt x="472109" y="23609"/>
                  </a:lnTo>
                  <a:lnTo>
                    <a:pt x="472109" y="11811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11811"/>
                  </a:moveTo>
                  <a:lnTo>
                    <a:pt x="472122" y="11811"/>
                  </a:lnTo>
                  <a:lnTo>
                    <a:pt x="472122" y="23609"/>
                  </a:lnTo>
                  <a:lnTo>
                    <a:pt x="483920" y="23609"/>
                  </a:lnTo>
                  <a:lnTo>
                    <a:pt x="483920" y="11811"/>
                  </a:lnTo>
                  <a:close/>
                </a:path>
                <a:path w="601979" h="35560">
                  <a:moveTo>
                    <a:pt x="495731" y="11811"/>
                  </a:moveTo>
                  <a:lnTo>
                    <a:pt x="483933" y="11811"/>
                  </a:lnTo>
                  <a:lnTo>
                    <a:pt x="483933" y="23609"/>
                  </a:lnTo>
                  <a:lnTo>
                    <a:pt x="495731" y="23609"/>
                  </a:lnTo>
                  <a:lnTo>
                    <a:pt x="495731" y="11811"/>
                  </a:lnTo>
                  <a:close/>
                </a:path>
                <a:path w="601979" h="35560">
                  <a:moveTo>
                    <a:pt x="495731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495731" y="0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0197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01979" h="35560">
                  <a:moveTo>
                    <a:pt x="566547" y="11811"/>
                  </a:moveTo>
                  <a:lnTo>
                    <a:pt x="554748" y="11811"/>
                  </a:lnTo>
                  <a:lnTo>
                    <a:pt x="554748" y="23609"/>
                  </a:lnTo>
                  <a:lnTo>
                    <a:pt x="566547" y="23609"/>
                  </a:lnTo>
                  <a:lnTo>
                    <a:pt x="566547" y="11811"/>
                  </a:lnTo>
                  <a:close/>
                </a:path>
                <a:path w="60197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01979" h="35560">
                  <a:moveTo>
                    <a:pt x="601941" y="11811"/>
                  </a:moveTo>
                  <a:lnTo>
                    <a:pt x="590143" y="11811"/>
                  </a:lnTo>
                  <a:lnTo>
                    <a:pt x="590143" y="23609"/>
                  </a:lnTo>
                  <a:lnTo>
                    <a:pt x="601941" y="23609"/>
                  </a:lnTo>
                  <a:lnTo>
                    <a:pt x="601941" y="118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958433" y="4516145"/>
              <a:ext cx="601980" cy="35560"/>
            </a:xfrm>
            <a:custGeom>
              <a:avLst/>
              <a:gdLst/>
              <a:ahLst/>
              <a:cxnLst/>
              <a:rect l="l" t="t" r="r" b="b"/>
              <a:pathLst>
                <a:path w="601979" h="35560">
                  <a:moveTo>
                    <a:pt x="23583" y="23609"/>
                  </a:moveTo>
                  <a:lnTo>
                    <a:pt x="11798" y="23609"/>
                  </a:lnTo>
                  <a:lnTo>
                    <a:pt x="11798" y="35420"/>
                  </a:lnTo>
                  <a:lnTo>
                    <a:pt x="23583" y="35420"/>
                  </a:lnTo>
                  <a:lnTo>
                    <a:pt x="23583" y="23609"/>
                  </a:lnTo>
                  <a:close/>
                </a:path>
                <a:path w="601979" h="35560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0197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0197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20"/>
                  </a:lnTo>
                  <a:lnTo>
                    <a:pt x="47205" y="35420"/>
                  </a:lnTo>
                  <a:lnTo>
                    <a:pt x="58991" y="35420"/>
                  </a:lnTo>
                  <a:lnTo>
                    <a:pt x="58991" y="23609"/>
                  </a:lnTo>
                  <a:close/>
                </a:path>
                <a:path w="601979" h="35560">
                  <a:moveTo>
                    <a:pt x="70815" y="11798"/>
                  </a:move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70815" y="11798"/>
                  </a:lnTo>
                  <a:close/>
                </a:path>
                <a:path w="601979" h="35560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70815" y="35420"/>
                  </a:lnTo>
                  <a:lnTo>
                    <a:pt x="82613" y="35420"/>
                  </a:lnTo>
                  <a:lnTo>
                    <a:pt x="94411" y="35420"/>
                  </a:lnTo>
                  <a:lnTo>
                    <a:pt x="94411" y="23609"/>
                  </a:lnTo>
                  <a:close/>
                </a:path>
                <a:path w="601979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20"/>
                  </a:lnTo>
                  <a:lnTo>
                    <a:pt x="118008" y="35420"/>
                  </a:lnTo>
                  <a:lnTo>
                    <a:pt x="118008" y="23609"/>
                  </a:lnTo>
                  <a:close/>
                </a:path>
                <a:path w="601979" h="35560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20"/>
                  </a:lnTo>
                  <a:lnTo>
                    <a:pt x="141630" y="35420"/>
                  </a:lnTo>
                  <a:lnTo>
                    <a:pt x="141630" y="23609"/>
                  </a:lnTo>
                  <a:close/>
                </a:path>
                <a:path w="60197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0197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0197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01979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20"/>
                  </a:lnTo>
                  <a:lnTo>
                    <a:pt x="200647" y="35420"/>
                  </a:lnTo>
                  <a:lnTo>
                    <a:pt x="212432" y="35420"/>
                  </a:lnTo>
                  <a:lnTo>
                    <a:pt x="212432" y="23609"/>
                  </a:lnTo>
                  <a:close/>
                </a:path>
                <a:path w="601979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01979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20"/>
                  </a:lnTo>
                  <a:lnTo>
                    <a:pt x="247840" y="35420"/>
                  </a:lnTo>
                  <a:lnTo>
                    <a:pt x="247840" y="23609"/>
                  </a:lnTo>
                  <a:close/>
                </a:path>
                <a:path w="601979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0197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20"/>
                  </a:lnTo>
                  <a:lnTo>
                    <a:pt x="259664" y="35420"/>
                  </a:lnTo>
                  <a:lnTo>
                    <a:pt x="271449" y="35420"/>
                  </a:lnTo>
                  <a:lnTo>
                    <a:pt x="271449" y="23609"/>
                  </a:lnTo>
                  <a:close/>
                </a:path>
                <a:path w="60197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0197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20"/>
                  </a:lnTo>
                  <a:lnTo>
                    <a:pt x="295071" y="35420"/>
                  </a:lnTo>
                  <a:lnTo>
                    <a:pt x="306857" y="35420"/>
                  </a:lnTo>
                  <a:lnTo>
                    <a:pt x="306857" y="23609"/>
                  </a:lnTo>
                  <a:close/>
                </a:path>
                <a:path w="601979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01979" h="35560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0197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20"/>
                  </a:lnTo>
                  <a:lnTo>
                    <a:pt x="330479" y="35420"/>
                  </a:lnTo>
                  <a:lnTo>
                    <a:pt x="330479" y="23609"/>
                  </a:lnTo>
                  <a:close/>
                </a:path>
                <a:path w="601979" h="35560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01979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20"/>
                  </a:lnTo>
                  <a:lnTo>
                    <a:pt x="354088" y="35420"/>
                  </a:lnTo>
                  <a:lnTo>
                    <a:pt x="354088" y="23609"/>
                  </a:lnTo>
                  <a:close/>
                </a:path>
                <a:path w="601979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01979" h="35560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20"/>
                  </a:lnTo>
                  <a:lnTo>
                    <a:pt x="401307" y="35420"/>
                  </a:lnTo>
                  <a:lnTo>
                    <a:pt x="413092" y="35420"/>
                  </a:lnTo>
                  <a:lnTo>
                    <a:pt x="413092" y="23609"/>
                  </a:lnTo>
                  <a:close/>
                </a:path>
                <a:path w="601979" h="35560">
                  <a:moveTo>
                    <a:pt x="413092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01979" h="35560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20"/>
                  </a:lnTo>
                  <a:lnTo>
                    <a:pt x="424903" y="35420"/>
                  </a:lnTo>
                  <a:lnTo>
                    <a:pt x="424903" y="23609"/>
                  </a:lnTo>
                  <a:close/>
                </a:path>
                <a:path w="60197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0197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01979" h="35560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20"/>
                  </a:lnTo>
                  <a:lnTo>
                    <a:pt x="448513" y="35420"/>
                  </a:lnTo>
                  <a:lnTo>
                    <a:pt x="460298" y="35420"/>
                  </a:lnTo>
                  <a:lnTo>
                    <a:pt x="460298" y="23609"/>
                  </a:lnTo>
                  <a:close/>
                </a:path>
                <a:path w="601979" h="35560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01979" h="35560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20"/>
                  </a:lnTo>
                  <a:lnTo>
                    <a:pt x="472109" y="35420"/>
                  </a:lnTo>
                  <a:lnTo>
                    <a:pt x="472109" y="23609"/>
                  </a:lnTo>
                  <a:close/>
                </a:path>
                <a:path w="60197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01979" h="35560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20"/>
                  </a:lnTo>
                  <a:lnTo>
                    <a:pt x="483920" y="35420"/>
                  </a:lnTo>
                  <a:lnTo>
                    <a:pt x="483920" y="23609"/>
                  </a:lnTo>
                  <a:close/>
                </a:path>
                <a:path w="60197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01979" h="35560">
                  <a:moveTo>
                    <a:pt x="495731" y="11798"/>
                  </a:move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close/>
                </a:path>
                <a:path w="601979" h="35560">
                  <a:moveTo>
                    <a:pt x="519315" y="23609"/>
                  </a:moveTo>
                  <a:lnTo>
                    <a:pt x="507530" y="23609"/>
                  </a:lnTo>
                  <a:lnTo>
                    <a:pt x="495731" y="23609"/>
                  </a:lnTo>
                  <a:lnTo>
                    <a:pt x="483933" y="23609"/>
                  </a:lnTo>
                  <a:lnTo>
                    <a:pt x="483933" y="35420"/>
                  </a:lnTo>
                  <a:lnTo>
                    <a:pt x="495731" y="35420"/>
                  </a:lnTo>
                  <a:lnTo>
                    <a:pt x="507530" y="35420"/>
                  </a:lnTo>
                  <a:lnTo>
                    <a:pt x="519315" y="35420"/>
                  </a:lnTo>
                  <a:lnTo>
                    <a:pt x="519315" y="23609"/>
                  </a:lnTo>
                  <a:close/>
                </a:path>
                <a:path w="601979" h="35560">
                  <a:moveTo>
                    <a:pt x="519315" y="0"/>
                  </a:moveTo>
                  <a:lnTo>
                    <a:pt x="507530" y="0"/>
                  </a:ln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01979" h="35560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20"/>
                  </a:lnTo>
                  <a:lnTo>
                    <a:pt x="531126" y="35420"/>
                  </a:lnTo>
                  <a:lnTo>
                    <a:pt x="531126" y="23609"/>
                  </a:lnTo>
                  <a:close/>
                </a:path>
                <a:path w="60197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01979" h="35560">
                  <a:moveTo>
                    <a:pt x="566547" y="23609"/>
                  </a:moveTo>
                  <a:lnTo>
                    <a:pt x="554748" y="23609"/>
                  </a:lnTo>
                  <a:lnTo>
                    <a:pt x="554748" y="35420"/>
                  </a:lnTo>
                  <a:lnTo>
                    <a:pt x="566547" y="35420"/>
                  </a:lnTo>
                  <a:lnTo>
                    <a:pt x="566547" y="23609"/>
                  </a:lnTo>
                  <a:close/>
                </a:path>
                <a:path w="601979" h="35560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0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958433" y="4539754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35407"/>
                  </a:moveTo>
                  <a:lnTo>
                    <a:pt x="11798" y="35407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11798" y="23596"/>
                  </a:lnTo>
                  <a:lnTo>
                    <a:pt x="0" y="23596"/>
                  </a:lnTo>
                  <a:lnTo>
                    <a:pt x="0" y="35394"/>
                  </a:lnTo>
                  <a:lnTo>
                    <a:pt x="11798" y="35394"/>
                  </a:lnTo>
                  <a:lnTo>
                    <a:pt x="23583" y="35394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23596"/>
                  </a:moveTo>
                  <a:lnTo>
                    <a:pt x="23596" y="23596"/>
                  </a:lnTo>
                  <a:lnTo>
                    <a:pt x="23596" y="35394"/>
                  </a:lnTo>
                  <a:lnTo>
                    <a:pt x="35394" y="35394"/>
                  </a:lnTo>
                  <a:lnTo>
                    <a:pt x="35394" y="23596"/>
                  </a:lnTo>
                  <a:close/>
                </a:path>
                <a:path w="626109" h="47625">
                  <a:moveTo>
                    <a:pt x="58991" y="35407"/>
                  </a:moveTo>
                  <a:lnTo>
                    <a:pt x="47205" y="35407"/>
                  </a:ln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58991" y="47205"/>
                  </a:lnTo>
                  <a:lnTo>
                    <a:pt x="58991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94411" y="11798"/>
                  </a:moveTo>
                  <a:lnTo>
                    <a:pt x="82613" y="11798"/>
                  </a:lnTo>
                  <a:lnTo>
                    <a:pt x="82613" y="23596"/>
                  </a:lnTo>
                  <a:lnTo>
                    <a:pt x="70815" y="23596"/>
                  </a:ln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59016" y="35394"/>
                  </a:lnTo>
                  <a:lnTo>
                    <a:pt x="70815" y="35394"/>
                  </a:lnTo>
                  <a:lnTo>
                    <a:pt x="82613" y="35394"/>
                  </a:lnTo>
                  <a:lnTo>
                    <a:pt x="94411" y="35394"/>
                  </a:lnTo>
                  <a:lnTo>
                    <a:pt x="94411" y="23596"/>
                  </a:lnTo>
                  <a:lnTo>
                    <a:pt x="94411" y="11798"/>
                  </a:lnTo>
                  <a:close/>
                </a:path>
                <a:path w="626109" h="47625">
                  <a:moveTo>
                    <a:pt x="118008" y="23596"/>
                  </a:moveTo>
                  <a:lnTo>
                    <a:pt x="106222" y="23596"/>
                  </a:lnTo>
                  <a:lnTo>
                    <a:pt x="106222" y="35394"/>
                  </a:lnTo>
                  <a:lnTo>
                    <a:pt x="118008" y="35394"/>
                  </a:lnTo>
                  <a:lnTo>
                    <a:pt x="118008" y="23596"/>
                  </a:lnTo>
                  <a:close/>
                </a:path>
                <a:path w="626109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18021" y="35394"/>
                  </a:lnTo>
                  <a:lnTo>
                    <a:pt x="129819" y="35394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26109" h="47625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53441" y="35394"/>
                  </a:lnTo>
                  <a:lnTo>
                    <a:pt x="165239" y="35394"/>
                  </a:lnTo>
                  <a:lnTo>
                    <a:pt x="177025" y="35394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77038" y="35394"/>
                  </a:lnTo>
                  <a:lnTo>
                    <a:pt x="188836" y="35394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12432" y="23596"/>
                  </a:moveTo>
                  <a:lnTo>
                    <a:pt x="200647" y="23596"/>
                  </a:lnTo>
                  <a:lnTo>
                    <a:pt x="200647" y="35394"/>
                  </a:lnTo>
                  <a:lnTo>
                    <a:pt x="212432" y="35394"/>
                  </a:lnTo>
                  <a:lnTo>
                    <a:pt x="212432" y="23596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24256" y="35394"/>
                  </a:lnTo>
                  <a:lnTo>
                    <a:pt x="236054" y="35394"/>
                  </a:lnTo>
                  <a:lnTo>
                    <a:pt x="247840" y="35394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71475" y="35394"/>
                  </a:lnTo>
                  <a:lnTo>
                    <a:pt x="283260" y="35394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596"/>
                  </a:moveTo>
                  <a:lnTo>
                    <a:pt x="283273" y="23596"/>
                  </a:lnTo>
                  <a:lnTo>
                    <a:pt x="283273" y="35394"/>
                  </a:lnTo>
                  <a:lnTo>
                    <a:pt x="295071" y="35394"/>
                  </a:lnTo>
                  <a:lnTo>
                    <a:pt x="295071" y="23596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23596"/>
                  </a:moveTo>
                  <a:lnTo>
                    <a:pt x="306882" y="23596"/>
                  </a:lnTo>
                  <a:lnTo>
                    <a:pt x="306882" y="35394"/>
                  </a:lnTo>
                  <a:lnTo>
                    <a:pt x="318668" y="35394"/>
                  </a:lnTo>
                  <a:lnTo>
                    <a:pt x="318668" y="23596"/>
                  </a:lnTo>
                  <a:close/>
                </a:path>
                <a:path w="626109" h="47625">
                  <a:moveTo>
                    <a:pt x="330479" y="11798"/>
                  </a:move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11798"/>
                  </a:move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close/>
                </a:path>
                <a:path w="626109" h="47625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77698" y="35394"/>
                  </a:lnTo>
                  <a:lnTo>
                    <a:pt x="389496" y="35394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47625">
                  <a:moveTo>
                    <a:pt x="413092" y="23596"/>
                  </a:moveTo>
                  <a:lnTo>
                    <a:pt x="401307" y="23596"/>
                  </a:lnTo>
                  <a:lnTo>
                    <a:pt x="401307" y="11798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389509" y="35394"/>
                  </a:lnTo>
                  <a:lnTo>
                    <a:pt x="401307" y="35394"/>
                  </a:lnTo>
                  <a:lnTo>
                    <a:pt x="413092" y="35394"/>
                  </a:lnTo>
                  <a:lnTo>
                    <a:pt x="413092" y="23596"/>
                  </a:lnTo>
                  <a:close/>
                </a:path>
                <a:path w="626109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36714" y="35394"/>
                  </a:lnTo>
                  <a:lnTo>
                    <a:pt x="448513" y="35394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72109" y="23596"/>
                  </a:moveTo>
                  <a:lnTo>
                    <a:pt x="460324" y="23596"/>
                  </a:lnTo>
                  <a:lnTo>
                    <a:pt x="460324" y="35394"/>
                  </a:lnTo>
                  <a:lnTo>
                    <a:pt x="472109" y="35394"/>
                  </a:lnTo>
                  <a:lnTo>
                    <a:pt x="472109" y="23596"/>
                  </a:lnTo>
                  <a:close/>
                </a:path>
                <a:path w="626109" h="47625">
                  <a:moveTo>
                    <a:pt x="483920" y="23596"/>
                  </a:moveTo>
                  <a:lnTo>
                    <a:pt x="472122" y="23596"/>
                  </a:lnTo>
                  <a:lnTo>
                    <a:pt x="472122" y="35394"/>
                  </a:lnTo>
                  <a:lnTo>
                    <a:pt x="483920" y="35394"/>
                  </a:lnTo>
                  <a:lnTo>
                    <a:pt x="483920" y="23596"/>
                  </a:lnTo>
                  <a:close/>
                </a:path>
                <a:path w="626109" h="47625">
                  <a:moveTo>
                    <a:pt x="519315" y="23596"/>
                  </a:moveTo>
                  <a:lnTo>
                    <a:pt x="507530" y="23596"/>
                  </a:lnTo>
                  <a:lnTo>
                    <a:pt x="507530" y="11798"/>
                  </a:lnTo>
                  <a:lnTo>
                    <a:pt x="495731" y="11798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83933" y="35394"/>
                  </a:lnTo>
                  <a:lnTo>
                    <a:pt x="495731" y="35394"/>
                  </a:lnTo>
                  <a:lnTo>
                    <a:pt x="507530" y="35394"/>
                  </a:lnTo>
                  <a:lnTo>
                    <a:pt x="519315" y="35394"/>
                  </a:lnTo>
                  <a:lnTo>
                    <a:pt x="519315" y="23596"/>
                  </a:lnTo>
                  <a:close/>
                </a:path>
                <a:path w="626109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19341" y="35394"/>
                  </a:lnTo>
                  <a:lnTo>
                    <a:pt x="531126" y="35394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47625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47625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578345" y="11798"/>
                  </a:ln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35394"/>
                  </a:lnTo>
                  <a:lnTo>
                    <a:pt x="566547" y="35394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35394"/>
                  </a:lnTo>
                  <a:lnTo>
                    <a:pt x="590143" y="35394"/>
                  </a:lnTo>
                  <a:lnTo>
                    <a:pt x="601941" y="35394"/>
                  </a:lnTo>
                  <a:lnTo>
                    <a:pt x="601941" y="23596"/>
                  </a:lnTo>
                  <a:lnTo>
                    <a:pt x="601941" y="11811"/>
                  </a:lnTo>
                  <a:lnTo>
                    <a:pt x="601941" y="0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58433" y="4575162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26109" h="47625">
                  <a:moveTo>
                    <a:pt x="94411" y="0"/>
                  </a:moveTo>
                  <a:lnTo>
                    <a:pt x="82613" y="0"/>
                  </a:lnTo>
                  <a:lnTo>
                    <a:pt x="82613" y="11798"/>
                  </a:lnTo>
                  <a:lnTo>
                    <a:pt x="94411" y="11798"/>
                  </a:lnTo>
                  <a:lnTo>
                    <a:pt x="94411" y="0"/>
                  </a:lnTo>
                  <a:close/>
                </a:path>
                <a:path w="626109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47625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26109" h="47625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47625">
                  <a:moveTo>
                    <a:pt x="212432" y="11798"/>
                  </a:moveTo>
                  <a:lnTo>
                    <a:pt x="200647" y="11798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47625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26109" h="47625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47625">
                  <a:moveTo>
                    <a:pt x="236054" y="0"/>
                  </a:moveTo>
                  <a:lnTo>
                    <a:pt x="224256" y="0"/>
                  </a:lnTo>
                  <a:lnTo>
                    <a:pt x="224256" y="11798"/>
                  </a:lnTo>
                  <a:lnTo>
                    <a:pt x="236054" y="11798"/>
                  </a:lnTo>
                  <a:lnTo>
                    <a:pt x="236054" y="0"/>
                  </a:lnTo>
                  <a:close/>
                </a:path>
                <a:path w="626109" h="47625">
                  <a:moveTo>
                    <a:pt x="247840" y="11798"/>
                  </a:moveTo>
                  <a:lnTo>
                    <a:pt x="236054" y="11798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71449" y="0"/>
                  </a:move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71449" y="11798"/>
                  </a:lnTo>
                  <a:lnTo>
                    <a:pt x="271449" y="0"/>
                  </a:lnTo>
                  <a:close/>
                </a:path>
                <a:path w="626109" h="47625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26109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26109" h="47625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47625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47625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47625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47625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47625">
                  <a:moveTo>
                    <a:pt x="448513" y="11798"/>
                  </a:move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close/>
                </a:path>
                <a:path w="626109" h="47625">
                  <a:moveTo>
                    <a:pt x="460298" y="23609"/>
                  </a:moveTo>
                  <a:lnTo>
                    <a:pt x="448513" y="23609"/>
                  </a:ln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60298" y="35407"/>
                  </a:lnTo>
                  <a:lnTo>
                    <a:pt x="460298" y="23609"/>
                  </a:lnTo>
                  <a:close/>
                </a:path>
                <a:path w="626109" h="47625">
                  <a:moveTo>
                    <a:pt x="460298" y="0"/>
                  </a:moveTo>
                  <a:lnTo>
                    <a:pt x="448513" y="0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26109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26109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26109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42937" y="23609"/>
                  </a:moveTo>
                  <a:lnTo>
                    <a:pt x="531139" y="23609"/>
                  </a:lnTo>
                  <a:lnTo>
                    <a:pt x="531139" y="35407"/>
                  </a:lnTo>
                  <a:lnTo>
                    <a:pt x="542937" y="35407"/>
                  </a:lnTo>
                  <a:lnTo>
                    <a:pt x="542937" y="23609"/>
                  </a:lnTo>
                  <a:close/>
                </a:path>
                <a:path w="626109" h="47625">
                  <a:moveTo>
                    <a:pt x="554748" y="23609"/>
                  </a:moveTo>
                  <a:lnTo>
                    <a:pt x="542950" y="23609"/>
                  </a:lnTo>
                  <a:lnTo>
                    <a:pt x="542950" y="35407"/>
                  </a:lnTo>
                  <a:lnTo>
                    <a:pt x="554748" y="35407"/>
                  </a:lnTo>
                  <a:lnTo>
                    <a:pt x="554748" y="23609"/>
                  </a:lnTo>
                  <a:close/>
                </a:path>
                <a:path w="626109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26109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26109" h="47625">
                  <a:moveTo>
                    <a:pt x="625551" y="23609"/>
                  </a:moveTo>
                  <a:lnTo>
                    <a:pt x="613765" y="23609"/>
                  </a:lnTo>
                  <a:lnTo>
                    <a:pt x="613765" y="35407"/>
                  </a:lnTo>
                  <a:lnTo>
                    <a:pt x="625551" y="35407"/>
                  </a:lnTo>
                  <a:lnTo>
                    <a:pt x="625551" y="23609"/>
                  </a:lnTo>
                  <a:close/>
                </a:path>
                <a:path w="626109" h="47625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58433" y="4610569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23583" y="0"/>
                  </a:moveTo>
                  <a:lnTo>
                    <a:pt x="11798" y="0"/>
                  </a:ln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23583" y="11798"/>
                  </a:lnTo>
                  <a:lnTo>
                    <a:pt x="23583" y="0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0"/>
                  </a:moveTo>
                  <a:lnTo>
                    <a:pt x="23596" y="0"/>
                  </a:ln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lnTo>
                    <a:pt x="35394" y="0"/>
                  </a:lnTo>
                  <a:close/>
                </a:path>
                <a:path w="626109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06222" y="0"/>
                  </a:move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0"/>
                  </a:lnTo>
                  <a:close/>
                </a:path>
                <a:path w="626109" h="35560">
                  <a:moveTo>
                    <a:pt x="153416" y="11798"/>
                  </a:moveTo>
                  <a:lnTo>
                    <a:pt x="141630" y="11798"/>
                  </a:ln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53416" y="23596"/>
                  </a:lnTo>
                  <a:lnTo>
                    <a:pt x="153416" y="11798"/>
                  </a:lnTo>
                  <a:close/>
                </a:path>
                <a:path w="626109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26109" h="35560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35560">
                  <a:moveTo>
                    <a:pt x="200647" y="11798"/>
                  </a:move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00647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26109" h="35560">
                  <a:moveTo>
                    <a:pt x="306857" y="23609"/>
                  </a:moveTo>
                  <a:lnTo>
                    <a:pt x="295071" y="23609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23609"/>
                  </a:moveTo>
                  <a:lnTo>
                    <a:pt x="306882" y="23609"/>
                  </a:lnTo>
                  <a:lnTo>
                    <a:pt x="306882" y="35407"/>
                  </a:lnTo>
                  <a:lnTo>
                    <a:pt x="318668" y="35407"/>
                  </a:lnTo>
                  <a:lnTo>
                    <a:pt x="318668" y="23609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65874" y="23609"/>
                  </a:moveTo>
                  <a:lnTo>
                    <a:pt x="354088" y="23609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54088" y="23596"/>
                  </a:lnTo>
                  <a:lnTo>
                    <a:pt x="365874" y="23596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26109" h="35560">
                  <a:moveTo>
                    <a:pt x="377685" y="23609"/>
                  </a:moveTo>
                  <a:lnTo>
                    <a:pt x="365899" y="23609"/>
                  </a:lnTo>
                  <a:lnTo>
                    <a:pt x="365899" y="35407"/>
                  </a:lnTo>
                  <a:lnTo>
                    <a:pt x="377685" y="35407"/>
                  </a:lnTo>
                  <a:lnTo>
                    <a:pt x="377685" y="23609"/>
                  </a:lnTo>
                  <a:close/>
                </a:path>
                <a:path w="626109" h="35560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23609"/>
                  </a:move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01307" y="23609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26109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26109" h="35560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54748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35560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958433" y="4634179"/>
              <a:ext cx="614045" cy="47625"/>
            </a:xfrm>
            <a:custGeom>
              <a:avLst/>
              <a:gdLst/>
              <a:ahLst/>
              <a:cxnLst/>
              <a:rect l="l" t="t" r="r" b="b"/>
              <a:pathLst>
                <a:path w="614045" h="47625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47625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47205"/>
                  </a:lnTo>
                  <a:lnTo>
                    <a:pt x="23583" y="47205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14045" h="47625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47625">
                  <a:moveTo>
                    <a:pt x="58991" y="11798"/>
                  </a:moveTo>
                  <a:lnTo>
                    <a:pt x="47205" y="11798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14045" h="47625">
                  <a:moveTo>
                    <a:pt x="94411" y="23609"/>
                  </a:moveTo>
                  <a:lnTo>
                    <a:pt x="82613" y="23609"/>
                  </a:ln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614045" h="47625">
                  <a:moveTo>
                    <a:pt x="118008" y="23609"/>
                  </a:moveTo>
                  <a:lnTo>
                    <a:pt x="106222" y="23609"/>
                  </a:lnTo>
                  <a:lnTo>
                    <a:pt x="106222" y="35407"/>
                  </a:lnTo>
                  <a:lnTo>
                    <a:pt x="94424" y="35407"/>
                  </a:lnTo>
                  <a:lnTo>
                    <a:pt x="94424" y="47205"/>
                  </a:lnTo>
                  <a:lnTo>
                    <a:pt x="106222" y="47205"/>
                  </a:lnTo>
                  <a:lnTo>
                    <a:pt x="118008" y="47205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18021" y="47205"/>
                  </a:lnTo>
                  <a:lnTo>
                    <a:pt x="129819" y="47205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14045" h="47625">
                  <a:moveTo>
                    <a:pt x="129819" y="11798"/>
                  </a:moveTo>
                  <a:lnTo>
                    <a:pt x="118021" y="11798"/>
                  </a:lnTo>
                  <a:lnTo>
                    <a:pt x="118021" y="23596"/>
                  </a:lnTo>
                  <a:lnTo>
                    <a:pt x="129819" y="23596"/>
                  </a:lnTo>
                  <a:lnTo>
                    <a:pt x="129819" y="11798"/>
                  </a:lnTo>
                  <a:close/>
                </a:path>
                <a:path w="614045" h="47625">
                  <a:moveTo>
                    <a:pt x="141630" y="23609"/>
                  </a:move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41630" y="23609"/>
                  </a:lnTo>
                  <a:close/>
                </a:path>
                <a:path w="614045" h="47625">
                  <a:moveTo>
                    <a:pt x="153416" y="35407"/>
                  </a:moveTo>
                  <a:lnTo>
                    <a:pt x="141630" y="35407"/>
                  </a:lnTo>
                  <a:lnTo>
                    <a:pt x="141630" y="47205"/>
                  </a:lnTo>
                  <a:lnTo>
                    <a:pt x="153416" y="47205"/>
                  </a:lnTo>
                  <a:lnTo>
                    <a:pt x="153416" y="35407"/>
                  </a:lnTo>
                  <a:close/>
                </a:path>
                <a:path w="614045" h="47625">
                  <a:moveTo>
                    <a:pt x="165239" y="23609"/>
                  </a:moveTo>
                  <a:lnTo>
                    <a:pt x="153441" y="23609"/>
                  </a:lnTo>
                  <a:lnTo>
                    <a:pt x="153441" y="35407"/>
                  </a:lnTo>
                  <a:lnTo>
                    <a:pt x="165239" y="35407"/>
                  </a:lnTo>
                  <a:lnTo>
                    <a:pt x="165239" y="23609"/>
                  </a:lnTo>
                  <a:close/>
                </a:path>
                <a:path w="614045" h="47625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14045" h="47625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47625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614045" h="47625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14045" h="47625">
                  <a:moveTo>
                    <a:pt x="306857" y="23609"/>
                  </a:moveTo>
                  <a:lnTo>
                    <a:pt x="295071" y="23609"/>
                  </a:ln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306857" y="35407"/>
                  </a:lnTo>
                  <a:lnTo>
                    <a:pt x="306857" y="23609"/>
                  </a:lnTo>
                  <a:close/>
                </a:path>
                <a:path w="614045" h="47625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14045" h="47625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14045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14045" h="47625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14045" h="47625">
                  <a:moveTo>
                    <a:pt x="413092" y="0"/>
                  </a:moveTo>
                  <a:lnTo>
                    <a:pt x="401307" y="0"/>
                  </a:lnTo>
                  <a:lnTo>
                    <a:pt x="389509" y="0"/>
                  </a:ln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lnTo>
                    <a:pt x="413092" y="0"/>
                  </a:lnTo>
                  <a:close/>
                </a:path>
                <a:path w="614045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14045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14045" h="47625">
                  <a:moveTo>
                    <a:pt x="436702" y="11798"/>
                  </a:move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close/>
                </a:path>
                <a:path w="614045" h="47625">
                  <a:moveTo>
                    <a:pt x="448513" y="23609"/>
                  </a:moveTo>
                  <a:lnTo>
                    <a:pt x="436714" y="23609"/>
                  </a:lnTo>
                  <a:lnTo>
                    <a:pt x="436714" y="35407"/>
                  </a:lnTo>
                  <a:lnTo>
                    <a:pt x="448513" y="35407"/>
                  </a:lnTo>
                  <a:lnTo>
                    <a:pt x="448513" y="23609"/>
                  </a:lnTo>
                  <a:close/>
                </a:path>
                <a:path w="614045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14045" h="47625">
                  <a:moveTo>
                    <a:pt x="472109" y="23609"/>
                  </a:moveTo>
                  <a:lnTo>
                    <a:pt x="460324" y="23609"/>
                  </a:lnTo>
                  <a:lnTo>
                    <a:pt x="460324" y="35407"/>
                  </a:lnTo>
                  <a:lnTo>
                    <a:pt x="472109" y="35407"/>
                  </a:lnTo>
                  <a:lnTo>
                    <a:pt x="472109" y="23609"/>
                  </a:lnTo>
                  <a:close/>
                </a:path>
                <a:path w="614045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47625">
                  <a:moveTo>
                    <a:pt x="483920" y="23609"/>
                  </a:moveTo>
                  <a:lnTo>
                    <a:pt x="472122" y="23609"/>
                  </a:lnTo>
                  <a:lnTo>
                    <a:pt x="472122" y="35407"/>
                  </a:lnTo>
                  <a:lnTo>
                    <a:pt x="483920" y="35407"/>
                  </a:lnTo>
                  <a:lnTo>
                    <a:pt x="483920" y="23609"/>
                  </a:lnTo>
                  <a:close/>
                </a:path>
                <a:path w="614045" h="47625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14045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14045" h="47625">
                  <a:moveTo>
                    <a:pt x="507530" y="0"/>
                  </a:move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614045" h="47625">
                  <a:moveTo>
                    <a:pt x="519315" y="23609"/>
                  </a:moveTo>
                  <a:lnTo>
                    <a:pt x="507530" y="23609"/>
                  </a:lnTo>
                  <a:lnTo>
                    <a:pt x="507530" y="35407"/>
                  </a:lnTo>
                  <a:lnTo>
                    <a:pt x="519315" y="35407"/>
                  </a:lnTo>
                  <a:lnTo>
                    <a:pt x="519315" y="23609"/>
                  </a:lnTo>
                  <a:close/>
                </a:path>
                <a:path w="614045" h="47625">
                  <a:moveTo>
                    <a:pt x="519315" y="11798"/>
                  </a:moveTo>
                  <a:lnTo>
                    <a:pt x="507530" y="11798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close/>
                </a:path>
                <a:path w="614045" h="47625">
                  <a:moveTo>
                    <a:pt x="531126" y="11798"/>
                  </a:move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close/>
                </a:path>
                <a:path w="614045" h="47625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14045" h="47625">
                  <a:moveTo>
                    <a:pt x="578345" y="0"/>
                  </a:moveTo>
                  <a:lnTo>
                    <a:pt x="566547" y="0"/>
                  </a:lnTo>
                  <a:lnTo>
                    <a:pt x="554748" y="0"/>
                  </a:lnTo>
                  <a:lnTo>
                    <a:pt x="554748" y="11798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78345" y="11798"/>
                  </a:lnTo>
                  <a:lnTo>
                    <a:pt x="578345" y="0"/>
                  </a:lnTo>
                  <a:close/>
                </a:path>
                <a:path w="614045" h="47625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47625">
                  <a:moveTo>
                    <a:pt x="601941" y="23609"/>
                  </a:moveTo>
                  <a:lnTo>
                    <a:pt x="590143" y="23609"/>
                  </a:lnTo>
                  <a:lnTo>
                    <a:pt x="578345" y="23609"/>
                  </a:lnTo>
                  <a:lnTo>
                    <a:pt x="566547" y="23609"/>
                  </a:lnTo>
                  <a:lnTo>
                    <a:pt x="554748" y="23609"/>
                  </a:lnTo>
                  <a:lnTo>
                    <a:pt x="554748" y="35407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90143" y="35407"/>
                  </a:lnTo>
                  <a:lnTo>
                    <a:pt x="601941" y="35407"/>
                  </a:lnTo>
                  <a:lnTo>
                    <a:pt x="601941" y="23609"/>
                  </a:lnTo>
                  <a:close/>
                </a:path>
                <a:path w="614045" h="47625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993841" y="4669586"/>
              <a:ext cx="590550" cy="35560"/>
            </a:xfrm>
            <a:custGeom>
              <a:avLst/>
              <a:gdLst/>
              <a:ahLst/>
              <a:cxnLst/>
              <a:rect l="l" t="t" r="r" b="b"/>
              <a:pathLst>
                <a:path w="590550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590550" h="35560">
                  <a:moveTo>
                    <a:pt x="59004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9004" y="23596"/>
                  </a:lnTo>
                  <a:lnTo>
                    <a:pt x="59004" y="11798"/>
                  </a:lnTo>
                  <a:close/>
                </a:path>
                <a:path w="590550" h="35560">
                  <a:moveTo>
                    <a:pt x="82600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00" y="35407"/>
                  </a:lnTo>
                  <a:lnTo>
                    <a:pt x="82600" y="23609"/>
                  </a:lnTo>
                  <a:close/>
                </a:path>
                <a:path w="590550" h="35560">
                  <a:moveTo>
                    <a:pt x="82600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00" y="23596"/>
                  </a:lnTo>
                  <a:lnTo>
                    <a:pt x="82600" y="11798"/>
                  </a:lnTo>
                  <a:close/>
                </a:path>
                <a:path w="590550" h="35560">
                  <a:moveTo>
                    <a:pt x="94411" y="23609"/>
                  </a:moveTo>
                  <a:lnTo>
                    <a:pt x="82613" y="23609"/>
                  </a:lnTo>
                  <a:lnTo>
                    <a:pt x="82613" y="35407"/>
                  </a:lnTo>
                  <a:lnTo>
                    <a:pt x="94411" y="35407"/>
                  </a:lnTo>
                  <a:lnTo>
                    <a:pt x="94411" y="23609"/>
                  </a:lnTo>
                  <a:close/>
                </a:path>
                <a:path w="590550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590550" h="35560">
                  <a:moveTo>
                    <a:pt x="118008" y="0"/>
                  </a:moveTo>
                  <a:lnTo>
                    <a:pt x="106222" y="0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590550" h="35560">
                  <a:moveTo>
                    <a:pt x="129832" y="23609"/>
                  </a:moveTo>
                  <a:lnTo>
                    <a:pt x="118033" y="23609"/>
                  </a:lnTo>
                  <a:lnTo>
                    <a:pt x="118033" y="35407"/>
                  </a:lnTo>
                  <a:lnTo>
                    <a:pt x="129832" y="35407"/>
                  </a:lnTo>
                  <a:lnTo>
                    <a:pt x="129832" y="23609"/>
                  </a:lnTo>
                  <a:close/>
                </a:path>
                <a:path w="590550" h="35560">
                  <a:moveTo>
                    <a:pt x="129832" y="0"/>
                  </a:move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29832" y="0"/>
                  </a:lnTo>
                  <a:close/>
                </a:path>
                <a:path w="590550" h="35560">
                  <a:moveTo>
                    <a:pt x="153428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28" y="11798"/>
                  </a:lnTo>
                  <a:lnTo>
                    <a:pt x="153428" y="0"/>
                  </a:lnTo>
                  <a:close/>
                </a:path>
                <a:path w="590550" h="35560">
                  <a:moveTo>
                    <a:pt x="188836" y="23609"/>
                  </a:moveTo>
                  <a:lnTo>
                    <a:pt x="177050" y="23609"/>
                  </a:lnTo>
                  <a:lnTo>
                    <a:pt x="177050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590550" h="35560">
                  <a:moveTo>
                    <a:pt x="188836" y="0"/>
                  </a:moveTo>
                  <a:lnTo>
                    <a:pt x="177050" y="0"/>
                  </a:lnTo>
                  <a:lnTo>
                    <a:pt x="177050" y="11798"/>
                  </a:lnTo>
                  <a:lnTo>
                    <a:pt x="177050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590550" h="35560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590550" h="35560">
                  <a:moveTo>
                    <a:pt x="200647" y="0"/>
                  </a:move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00647" y="0"/>
                  </a:lnTo>
                  <a:close/>
                </a:path>
                <a:path w="590550" h="35560">
                  <a:moveTo>
                    <a:pt x="236042" y="23609"/>
                  </a:moveTo>
                  <a:lnTo>
                    <a:pt x="224256" y="23609"/>
                  </a:lnTo>
                  <a:lnTo>
                    <a:pt x="212458" y="23609"/>
                  </a:lnTo>
                  <a:lnTo>
                    <a:pt x="212458" y="35407"/>
                  </a:lnTo>
                  <a:lnTo>
                    <a:pt x="224256" y="35407"/>
                  </a:lnTo>
                  <a:lnTo>
                    <a:pt x="236042" y="35407"/>
                  </a:lnTo>
                  <a:lnTo>
                    <a:pt x="236042" y="23609"/>
                  </a:lnTo>
                  <a:close/>
                </a:path>
                <a:path w="590550" h="35560">
                  <a:moveTo>
                    <a:pt x="236042" y="0"/>
                  </a:moveTo>
                  <a:lnTo>
                    <a:pt x="224256" y="0"/>
                  </a:ln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56" y="23596"/>
                  </a:lnTo>
                  <a:lnTo>
                    <a:pt x="236042" y="23596"/>
                  </a:lnTo>
                  <a:lnTo>
                    <a:pt x="236042" y="11798"/>
                  </a:lnTo>
                  <a:lnTo>
                    <a:pt x="236042" y="0"/>
                  </a:lnTo>
                  <a:close/>
                </a:path>
                <a:path w="590550" h="35560">
                  <a:moveTo>
                    <a:pt x="247853" y="0"/>
                  </a:moveTo>
                  <a:lnTo>
                    <a:pt x="236067" y="0"/>
                  </a:lnTo>
                  <a:lnTo>
                    <a:pt x="236067" y="11798"/>
                  </a:lnTo>
                  <a:lnTo>
                    <a:pt x="247853" y="11798"/>
                  </a:lnTo>
                  <a:lnTo>
                    <a:pt x="247853" y="0"/>
                  </a:lnTo>
                  <a:close/>
                </a:path>
                <a:path w="590550" h="35560">
                  <a:moveTo>
                    <a:pt x="259664" y="23609"/>
                  </a:move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59664" y="23609"/>
                  </a:lnTo>
                  <a:close/>
                </a:path>
                <a:path w="590550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0"/>
                  </a:ln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590550" h="35560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590550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590550" h="35560">
                  <a:moveTo>
                    <a:pt x="306870" y="23609"/>
                  </a:moveTo>
                  <a:lnTo>
                    <a:pt x="295084" y="23609"/>
                  </a:lnTo>
                  <a:lnTo>
                    <a:pt x="295084" y="35407"/>
                  </a:lnTo>
                  <a:lnTo>
                    <a:pt x="306870" y="35407"/>
                  </a:lnTo>
                  <a:lnTo>
                    <a:pt x="306870" y="23609"/>
                  </a:lnTo>
                  <a:close/>
                </a:path>
                <a:path w="590550" h="35560">
                  <a:moveTo>
                    <a:pt x="306870" y="11798"/>
                  </a:moveTo>
                  <a:lnTo>
                    <a:pt x="295084" y="11798"/>
                  </a:lnTo>
                  <a:lnTo>
                    <a:pt x="295084" y="23596"/>
                  </a:lnTo>
                  <a:lnTo>
                    <a:pt x="306870" y="23596"/>
                  </a:lnTo>
                  <a:lnTo>
                    <a:pt x="306870" y="11798"/>
                  </a:lnTo>
                  <a:close/>
                </a:path>
                <a:path w="590550" h="35560">
                  <a:moveTo>
                    <a:pt x="318681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81" y="23596"/>
                  </a:lnTo>
                  <a:lnTo>
                    <a:pt x="318681" y="11798"/>
                  </a:lnTo>
                  <a:close/>
                </a:path>
                <a:path w="590550" h="35560">
                  <a:moveTo>
                    <a:pt x="330466" y="23609"/>
                  </a:moveTo>
                  <a:lnTo>
                    <a:pt x="318681" y="23609"/>
                  </a:lnTo>
                  <a:lnTo>
                    <a:pt x="306882" y="23609"/>
                  </a:lnTo>
                  <a:lnTo>
                    <a:pt x="306882" y="35407"/>
                  </a:lnTo>
                  <a:lnTo>
                    <a:pt x="318681" y="35407"/>
                  </a:lnTo>
                  <a:lnTo>
                    <a:pt x="330466" y="35407"/>
                  </a:lnTo>
                  <a:lnTo>
                    <a:pt x="330466" y="23609"/>
                  </a:lnTo>
                  <a:close/>
                </a:path>
                <a:path w="590550" h="35560">
                  <a:moveTo>
                    <a:pt x="330466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30466" y="11798"/>
                  </a:lnTo>
                  <a:lnTo>
                    <a:pt x="330466" y="0"/>
                  </a:lnTo>
                  <a:close/>
                </a:path>
                <a:path w="590550" h="35560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590550" h="35560">
                  <a:moveTo>
                    <a:pt x="354088" y="23609"/>
                  </a:move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54088" y="23609"/>
                  </a:lnTo>
                  <a:close/>
                </a:path>
                <a:path w="590550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590550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590550" h="35560">
                  <a:moveTo>
                    <a:pt x="401294" y="0"/>
                  </a:moveTo>
                  <a:lnTo>
                    <a:pt x="389509" y="0"/>
                  </a:lnTo>
                  <a:lnTo>
                    <a:pt x="389509" y="11798"/>
                  </a:lnTo>
                  <a:lnTo>
                    <a:pt x="401294" y="11798"/>
                  </a:lnTo>
                  <a:lnTo>
                    <a:pt x="401294" y="0"/>
                  </a:lnTo>
                  <a:close/>
                </a:path>
                <a:path w="590550" h="35560">
                  <a:moveTo>
                    <a:pt x="413105" y="0"/>
                  </a:moveTo>
                  <a:lnTo>
                    <a:pt x="401307" y="0"/>
                  </a:lnTo>
                  <a:lnTo>
                    <a:pt x="401307" y="11798"/>
                  </a:lnTo>
                  <a:lnTo>
                    <a:pt x="401307" y="23596"/>
                  </a:lnTo>
                  <a:lnTo>
                    <a:pt x="413105" y="23596"/>
                  </a:lnTo>
                  <a:lnTo>
                    <a:pt x="413105" y="11798"/>
                  </a:lnTo>
                  <a:lnTo>
                    <a:pt x="413105" y="0"/>
                  </a:lnTo>
                  <a:close/>
                </a:path>
                <a:path w="590550" h="35560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590550" h="35560">
                  <a:moveTo>
                    <a:pt x="460324" y="0"/>
                  </a:moveTo>
                  <a:lnTo>
                    <a:pt x="448525" y="0"/>
                  </a:lnTo>
                  <a:lnTo>
                    <a:pt x="448525" y="11798"/>
                  </a:lnTo>
                  <a:lnTo>
                    <a:pt x="448525" y="23596"/>
                  </a:lnTo>
                  <a:lnTo>
                    <a:pt x="460324" y="23596"/>
                  </a:lnTo>
                  <a:lnTo>
                    <a:pt x="460324" y="11798"/>
                  </a:lnTo>
                  <a:lnTo>
                    <a:pt x="460324" y="0"/>
                  </a:lnTo>
                  <a:close/>
                </a:path>
                <a:path w="590550" h="35560">
                  <a:moveTo>
                    <a:pt x="483908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08" y="23596"/>
                  </a:lnTo>
                  <a:lnTo>
                    <a:pt x="483908" y="11798"/>
                  </a:lnTo>
                  <a:lnTo>
                    <a:pt x="483908" y="0"/>
                  </a:lnTo>
                  <a:close/>
                </a:path>
                <a:path w="590550" h="35560">
                  <a:moveTo>
                    <a:pt x="495719" y="0"/>
                  </a:move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19" y="23596"/>
                  </a:lnTo>
                  <a:lnTo>
                    <a:pt x="495719" y="11798"/>
                  </a:lnTo>
                  <a:lnTo>
                    <a:pt x="495719" y="0"/>
                  </a:lnTo>
                  <a:close/>
                </a:path>
                <a:path w="590550" h="35560">
                  <a:moveTo>
                    <a:pt x="507530" y="0"/>
                  </a:moveTo>
                  <a:lnTo>
                    <a:pt x="495731" y="0"/>
                  </a:lnTo>
                  <a:lnTo>
                    <a:pt x="495731" y="11798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07530" y="11798"/>
                  </a:lnTo>
                  <a:lnTo>
                    <a:pt x="507530" y="0"/>
                  </a:lnTo>
                  <a:close/>
                </a:path>
                <a:path w="590550" h="35560">
                  <a:moveTo>
                    <a:pt x="566534" y="0"/>
                  </a:moveTo>
                  <a:lnTo>
                    <a:pt x="554736" y="0"/>
                  </a:lnTo>
                  <a:lnTo>
                    <a:pt x="542937" y="0"/>
                  </a:lnTo>
                  <a:lnTo>
                    <a:pt x="542937" y="11798"/>
                  </a:lnTo>
                  <a:lnTo>
                    <a:pt x="531139" y="11798"/>
                  </a:lnTo>
                  <a:lnTo>
                    <a:pt x="531139" y="0"/>
                  </a:lnTo>
                  <a:lnTo>
                    <a:pt x="519341" y="0"/>
                  </a:lnTo>
                  <a:lnTo>
                    <a:pt x="507542" y="0"/>
                  </a:lnTo>
                  <a:lnTo>
                    <a:pt x="507542" y="11798"/>
                  </a:lnTo>
                  <a:lnTo>
                    <a:pt x="507542" y="23596"/>
                  </a:lnTo>
                  <a:lnTo>
                    <a:pt x="566534" y="23596"/>
                  </a:lnTo>
                  <a:lnTo>
                    <a:pt x="566534" y="11798"/>
                  </a:lnTo>
                  <a:lnTo>
                    <a:pt x="566534" y="0"/>
                  </a:lnTo>
                  <a:close/>
                </a:path>
                <a:path w="590550" h="35560">
                  <a:moveTo>
                    <a:pt x="590143" y="0"/>
                  </a:moveTo>
                  <a:lnTo>
                    <a:pt x="578358" y="0"/>
                  </a:lnTo>
                  <a:lnTo>
                    <a:pt x="566559" y="0"/>
                  </a:lnTo>
                  <a:lnTo>
                    <a:pt x="566559" y="11798"/>
                  </a:lnTo>
                  <a:lnTo>
                    <a:pt x="566559" y="23596"/>
                  </a:lnTo>
                  <a:lnTo>
                    <a:pt x="578358" y="23596"/>
                  </a:lnTo>
                  <a:lnTo>
                    <a:pt x="578358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958433" y="4693196"/>
              <a:ext cx="626110" cy="47625"/>
            </a:xfrm>
            <a:custGeom>
              <a:avLst/>
              <a:gdLst/>
              <a:ahLst/>
              <a:cxnLst/>
              <a:rect l="l" t="t" r="r" b="b"/>
              <a:pathLst>
                <a:path w="626109" h="47625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0" y="47205"/>
                  </a:lnTo>
                  <a:lnTo>
                    <a:pt x="11798" y="47205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47625">
                  <a:moveTo>
                    <a:pt x="23583" y="11798"/>
                  </a:moveTo>
                  <a:lnTo>
                    <a:pt x="11798" y="11798"/>
                  </a:ln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23583" y="23596"/>
                  </a:lnTo>
                  <a:lnTo>
                    <a:pt x="23583" y="11798"/>
                  </a:lnTo>
                  <a:close/>
                </a:path>
                <a:path w="626109" h="47625">
                  <a:moveTo>
                    <a:pt x="35394" y="35407"/>
                  </a:moveTo>
                  <a:lnTo>
                    <a:pt x="23596" y="35407"/>
                  </a:lnTo>
                  <a:lnTo>
                    <a:pt x="23596" y="47205"/>
                  </a:lnTo>
                  <a:lnTo>
                    <a:pt x="35394" y="47205"/>
                  </a:lnTo>
                  <a:lnTo>
                    <a:pt x="35394" y="35407"/>
                  </a:lnTo>
                  <a:close/>
                </a:path>
                <a:path w="626109" h="47625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47625">
                  <a:moveTo>
                    <a:pt x="47205" y="35407"/>
                  </a:moveTo>
                  <a:lnTo>
                    <a:pt x="35407" y="35407"/>
                  </a:lnTo>
                  <a:lnTo>
                    <a:pt x="35407" y="47205"/>
                  </a:lnTo>
                  <a:lnTo>
                    <a:pt x="47205" y="47205"/>
                  </a:lnTo>
                  <a:lnTo>
                    <a:pt x="47205" y="35407"/>
                  </a:lnTo>
                  <a:close/>
                </a:path>
                <a:path w="626109" h="47625">
                  <a:moveTo>
                    <a:pt x="58991" y="11798"/>
                  </a:moveTo>
                  <a:lnTo>
                    <a:pt x="47205" y="11798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close/>
                </a:path>
                <a:path w="626109" h="47625">
                  <a:moveTo>
                    <a:pt x="82613" y="23609"/>
                  </a:moveTo>
                  <a:lnTo>
                    <a:pt x="70815" y="23609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26109" h="47625">
                  <a:moveTo>
                    <a:pt x="82613" y="11798"/>
                  </a:moveTo>
                  <a:lnTo>
                    <a:pt x="70815" y="11798"/>
                  </a:lnTo>
                  <a:lnTo>
                    <a:pt x="59016" y="11798"/>
                  </a:lnTo>
                  <a:lnTo>
                    <a:pt x="59016" y="23596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close/>
                </a:path>
                <a:path w="626109" h="47625">
                  <a:moveTo>
                    <a:pt x="106222" y="23609"/>
                  </a:move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06222" y="23609"/>
                  </a:lnTo>
                  <a:close/>
                </a:path>
                <a:path w="626109" h="47625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47625">
                  <a:moveTo>
                    <a:pt x="129819" y="23609"/>
                  </a:moveTo>
                  <a:lnTo>
                    <a:pt x="118021" y="23609"/>
                  </a:lnTo>
                  <a:lnTo>
                    <a:pt x="118021" y="35407"/>
                  </a:lnTo>
                  <a:lnTo>
                    <a:pt x="129819" y="35407"/>
                  </a:lnTo>
                  <a:lnTo>
                    <a:pt x="129819" y="23609"/>
                  </a:lnTo>
                  <a:close/>
                </a:path>
                <a:path w="626109" h="47625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26109" h="47625">
                  <a:moveTo>
                    <a:pt x="165239" y="11798"/>
                  </a:move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close/>
                </a:path>
                <a:path w="626109" h="47625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26109" h="47625">
                  <a:moveTo>
                    <a:pt x="188836" y="23609"/>
                  </a:moveTo>
                  <a:lnTo>
                    <a:pt x="177038" y="23609"/>
                  </a:lnTo>
                  <a:lnTo>
                    <a:pt x="177038" y="35407"/>
                  </a:lnTo>
                  <a:lnTo>
                    <a:pt x="188836" y="35407"/>
                  </a:lnTo>
                  <a:lnTo>
                    <a:pt x="188836" y="23609"/>
                  </a:lnTo>
                  <a:close/>
                </a:path>
                <a:path w="626109" h="47625">
                  <a:moveTo>
                    <a:pt x="188836" y="11798"/>
                  </a:move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close/>
                </a:path>
                <a:path w="626109" h="47625">
                  <a:moveTo>
                    <a:pt x="200647" y="23609"/>
                  </a:move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00647" y="23609"/>
                  </a:lnTo>
                  <a:close/>
                </a:path>
                <a:path w="626109" h="47625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26109" h="47625">
                  <a:moveTo>
                    <a:pt x="247840" y="23609"/>
                  </a:moveTo>
                  <a:lnTo>
                    <a:pt x="236054" y="23609"/>
                  </a:lnTo>
                  <a:lnTo>
                    <a:pt x="224256" y="23609"/>
                  </a:lnTo>
                  <a:lnTo>
                    <a:pt x="224256" y="35407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26109" h="47625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26109" h="47625">
                  <a:moveTo>
                    <a:pt x="283260" y="23609"/>
                  </a:moveTo>
                  <a:lnTo>
                    <a:pt x="271475" y="23609"/>
                  </a:lnTo>
                  <a:lnTo>
                    <a:pt x="271475" y="35407"/>
                  </a:lnTo>
                  <a:lnTo>
                    <a:pt x="283260" y="35407"/>
                  </a:lnTo>
                  <a:lnTo>
                    <a:pt x="283260" y="23609"/>
                  </a:lnTo>
                  <a:close/>
                </a:path>
                <a:path w="626109" h="47625">
                  <a:moveTo>
                    <a:pt x="283260" y="11798"/>
                  </a:move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close/>
                </a:path>
                <a:path w="626109" h="47625">
                  <a:moveTo>
                    <a:pt x="295071" y="23609"/>
                  </a:moveTo>
                  <a:lnTo>
                    <a:pt x="283273" y="23609"/>
                  </a:lnTo>
                  <a:lnTo>
                    <a:pt x="283273" y="35407"/>
                  </a:lnTo>
                  <a:lnTo>
                    <a:pt x="295071" y="35407"/>
                  </a:lnTo>
                  <a:lnTo>
                    <a:pt x="295071" y="23609"/>
                  </a:lnTo>
                  <a:close/>
                </a:path>
                <a:path w="626109" h="47625">
                  <a:moveTo>
                    <a:pt x="295071" y="11798"/>
                  </a:move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295071" y="11798"/>
                  </a:lnTo>
                  <a:close/>
                </a:path>
                <a:path w="626109" h="47625">
                  <a:moveTo>
                    <a:pt x="318668" y="11798"/>
                  </a:move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close/>
                </a:path>
                <a:path w="626109" h="47625">
                  <a:moveTo>
                    <a:pt x="342277" y="23609"/>
                  </a:moveTo>
                  <a:lnTo>
                    <a:pt x="330492" y="23609"/>
                  </a:lnTo>
                  <a:lnTo>
                    <a:pt x="330492" y="35407"/>
                  </a:lnTo>
                  <a:lnTo>
                    <a:pt x="342277" y="35407"/>
                  </a:lnTo>
                  <a:lnTo>
                    <a:pt x="342277" y="23609"/>
                  </a:lnTo>
                  <a:close/>
                </a:path>
                <a:path w="626109" h="47625">
                  <a:moveTo>
                    <a:pt x="342277" y="11798"/>
                  </a:move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close/>
                </a:path>
                <a:path w="626109" h="47625">
                  <a:moveTo>
                    <a:pt x="365874" y="23609"/>
                  </a:moveTo>
                  <a:lnTo>
                    <a:pt x="354088" y="23609"/>
                  </a:lnTo>
                  <a:lnTo>
                    <a:pt x="342290" y="23609"/>
                  </a:lnTo>
                  <a:lnTo>
                    <a:pt x="342290" y="35407"/>
                  </a:lnTo>
                  <a:lnTo>
                    <a:pt x="354088" y="35407"/>
                  </a:lnTo>
                  <a:lnTo>
                    <a:pt x="365874" y="35407"/>
                  </a:lnTo>
                  <a:lnTo>
                    <a:pt x="365874" y="23609"/>
                  </a:lnTo>
                  <a:close/>
                </a:path>
                <a:path w="626109" h="47625">
                  <a:moveTo>
                    <a:pt x="377685" y="11798"/>
                  </a:move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close/>
                </a:path>
                <a:path w="626109" h="47625">
                  <a:moveTo>
                    <a:pt x="389496" y="23609"/>
                  </a:moveTo>
                  <a:lnTo>
                    <a:pt x="377698" y="23609"/>
                  </a:lnTo>
                  <a:lnTo>
                    <a:pt x="377698" y="35407"/>
                  </a:lnTo>
                  <a:lnTo>
                    <a:pt x="389496" y="35407"/>
                  </a:lnTo>
                  <a:lnTo>
                    <a:pt x="389496" y="23609"/>
                  </a:lnTo>
                  <a:close/>
                </a:path>
                <a:path w="626109" h="47625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26109" h="47625">
                  <a:moveTo>
                    <a:pt x="413092" y="23609"/>
                  </a:moveTo>
                  <a:lnTo>
                    <a:pt x="401307" y="23609"/>
                  </a:lnTo>
                  <a:lnTo>
                    <a:pt x="389509" y="23609"/>
                  </a:lnTo>
                  <a:lnTo>
                    <a:pt x="389509" y="35407"/>
                  </a:lnTo>
                  <a:lnTo>
                    <a:pt x="401307" y="35407"/>
                  </a:lnTo>
                  <a:lnTo>
                    <a:pt x="413092" y="35407"/>
                  </a:lnTo>
                  <a:lnTo>
                    <a:pt x="413092" y="23609"/>
                  </a:lnTo>
                  <a:close/>
                </a:path>
                <a:path w="626109" h="47625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26109" h="47625">
                  <a:moveTo>
                    <a:pt x="424903" y="23609"/>
                  </a:moveTo>
                  <a:lnTo>
                    <a:pt x="413105" y="23609"/>
                  </a:lnTo>
                  <a:lnTo>
                    <a:pt x="413105" y="35407"/>
                  </a:lnTo>
                  <a:lnTo>
                    <a:pt x="424903" y="35407"/>
                  </a:lnTo>
                  <a:lnTo>
                    <a:pt x="424903" y="23609"/>
                  </a:lnTo>
                  <a:close/>
                </a:path>
                <a:path w="626109" h="47625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47625">
                  <a:moveTo>
                    <a:pt x="436702" y="23609"/>
                  </a:moveTo>
                  <a:lnTo>
                    <a:pt x="424916" y="23609"/>
                  </a:lnTo>
                  <a:lnTo>
                    <a:pt x="424916" y="35407"/>
                  </a:lnTo>
                  <a:lnTo>
                    <a:pt x="436702" y="35407"/>
                  </a:lnTo>
                  <a:lnTo>
                    <a:pt x="436702" y="23609"/>
                  </a:lnTo>
                  <a:close/>
                </a:path>
                <a:path w="626109" h="47625">
                  <a:moveTo>
                    <a:pt x="448513" y="0"/>
                  </a:move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48513" y="0"/>
                  </a:lnTo>
                  <a:close/>
                </a:path>
                <a:path w="626109" h="47625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26109" h="47625">
                  <a:moveTo>
                    <a:pt x="495731" y="23609"/>
                  </a:moveTo>
                  <a:lnTo>
                    <a:pt x="483933" y="23609"/>
                  </a:lnTo>
                  <a:lnTo>
                    <a:pt x="483933" y="35407"/>
                  </a:lnTo>
                  <a:lnTo>
                    <a:pt x="495731" y="35407"/>
                  </a:lnTo>
                  <a:lnTo>
                    <a:pt x="495731" y="23609"/>
                  </a:lnTo>
                  <a:close/>
                </a:path>
                <a:path w="626109" h="47625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83933" y="23596"/>
                  </a:lnTo>
                  <a:lnTo>
                    <a:pt x="495731" y="23596"/>
                  </a:lnTo>
                  <a:lnTo>
                    <a:pt x="507530" y="23596"/>
                  </a:lnTo>
                  <a:lnTo>
                    <a:pt x="519315" y="23596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47625">
                  <a:moveTo>
                    <a:pt x="531126" y="23609"/>
                  </a:moveTo>
                  <a:lnTo>
                    <a:pt x="519341" y="23609"/>
                  </a:lnTo>
                  <a:lnTo>
                    <a:pt x="519341" y="35407"/>
                  </a:lnTo>
                  <a:lnTo>
                    <a:pt x="531126" y="35407"/>
                  </a:lnTo>
                  <a:lnTo>
                    <a:pt x="531126" y="23609"/>
                  </a:lnTo>
                  <a:close/>
                </a:path>
                <a:path w="626109" h="47625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19341" y="23596"/>
                  </a:lnTo>
                  <a:lnTo>
                    <a:pt x="531126" y="23596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47625">
                  <a:moveTo>
                    <a:pt x="554748" y="11798"/>
                  </a:move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close/>
                </a:path>
                <a:path w="626109" h="47625">
                  <a:moveTo>
                    <a:pt x="578345" y="23609"/>
                  </a:moveTo>
                  <a:lnTo>
                    <a:pt x="566547" y="23609"/>
                  </a:lnTo>
                  <a:lnTo>
                    <a:pt x="566547" y="35407"/>
                  </a:lnTo>
                  <a:lnTo>
                    <a:pt x="578345" y="35407"/>
                  </a:lnTo>
                  <a:lnTo>
                    <a:pt x="578345" y="23609"/>
                  </a:lnTo>
                  <a:close/>
                </a:path>
                <a:path w="626109" h="47625">
                  <a:moveTo>
                    <a:pt x="590143" y="0"/>
                  </a:moveTo>
                  <a:lnTo>
                    <a:pt x="578345" y="0"/>
                  </a:lnTo>
                  <a:lnTo>
                    <a:pt x="566547" y="0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78345" y="11798"/>
                  </a:lnTo>
                  <a:lnTo>
                    <a:pt x="590143" y="11798"/>
                  </a:lnTo>
                  <a:lnTo>
                    <a:pt x="590143" y="0"/>
                  </a:lnTo>
                  <a:close/>
                </a:path>
                <a:path w="626109" h="47625">
                  <a:moveTo>
                    <a:pt x="601941" y="11798"/>
                  </a:moveTo>
                  <a:lnTo>
                    <a:pt x="590143" y="11798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close/>
                </a:path>
                <a:path w="626109" h="47625">
                  <a:moveTo>
                    <a:pt x="613765" y="23609"/>
                  </a:moveTo>
                  <a:lnTo>
                    <a:pt x="601967" y="23609"/>
                  </a:lnTo>
                  <a:lnTo>
                    <a:pt x="601967" y="35407"/>
                  </a:lnTo>
                  <a:lnTo>
                    <a:pt x="613765" y="35407"/>
                  </a:lnTo>
                  <a:lnTo>
                    <a:pt x="613765" y="23609"/>
                  </a:lnTo>
                  <a:close/>
                </a:path>
                <a:path w="626109" h="47625">
                  <a:moveTo>
                    <a:pt x="625551" y="0"/>
                  </a:moveTo>
                  <a:lnTo>
                    <a:pt x="613765" y="0"/>
                  </a:lnTo>
                  <a:lnTo>
                    <a:pt x="601967" y="0"/>
                  </a:ln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lnTo>
                    <a:pt x="625551" y="11798"/>
                  </a:lnTo>
                  <a:lnTo>
                    <a:pt x="6255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58433" y="4728603"/>
              <a:ext cx="626110" cy="35560"/>
            </a:xfrm>
            <a:custGeom>
              <a:avLst/>
              <a:gdLst/>
              <a:ahLst/>
              <a:cxnLst/>
              <a:rect l="l" t="t" r="r" b="b"/>
              <a:pathLst>
                <a:path w="626109" h="35560">
                  <a:moveTo>
                    <a:pt x="11798" y="23609"/>
                  </a:move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11798" y="23609"/>
                  </a:lnTo>
                  <a:close/>
                </a:path>
                <a:path w="626109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26109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26109" h="35560">
                  <a:moveTo>
                    <a:pt x="35394" y="11798"/>
                  </a:moveTo>
                  <a:lnTo>
                    <a:pt x="23596" y="11798"/>
                  </a:lnTo>
                  <a:lnTo>
                    <a:pt x="23596" y="23596"/>
                  </a:lnTo>
                  <a:lnTo>
                    <a:pt x="35394" y="23596"/>
                  </a:lnTo>
                  <a:lnTo>
                    <a:pt x="35394" y="11798"/>
                  </a:lnTo>
                  <a:close/>
                </a:path>
                <a:path w="626109" h="35560">
                  <a:moveTo>
                    <a:pt x="47205" y="23609"/>
                  </a:move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47205" y="23609"/>
                  </a:lnTo>
                  <a:close/>
                </a:path>
                <a:path w="626109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35407" y="23596"/>
                  </a:lnTo>
                  <a:lnTo>
                    <a:pt x="47205" y="23596"/>
                  </a:lnTo>
                  <a:lnTo>
                    <a:pt x="58991" y="23596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26109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26109" h="35560">
                  <a:moveTo>
                    <a:pt x="118008" y="11798"/>
                  </a:moveTo>
                  <a:lnTo>
                    <a:pt x="106222" y="11798"/>
                  </a:lnTo>
                  <a:lnTo>
                    <a:pt x="94424" y="11798"/>
                  </a:lnTo>
                  <a:lnTo>
                    <a:pt x="94424" y="23596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close/>
                </a:path>
                <a:path w="626109" h="35560">
                  <a:moveTo>
                    <a:pt x="129819" y="0"/>
                  </a:moveTo>
                  <a:lnTo>
                    <a:pt x="118021" y="0"/>
                  </a:lnTo>
                  <a:lnTo>
                    <a:pt x="118021" y="11798"/>
                  </a:lnTo>
                  <a:lnTo>
                    <a:pt x="129819" y="11798"/>
                  </a:lnTo>
                  <a:lnTo>
                    <a:pt x="129819" y="0"/>
                  </a:lnTo>
                  <a:close/>
                </a:path>
                <a:path w="626109" h="35560">
                  <a:moveTo>
                    <a:pt x="153416" y="0"/>
                  </a:moveTo>
                  <a:lnTo>
                    <a:pt x="141630" y="0"/>
                  </a:lnTo>
                  <a:lnTo>
                    <a:pt x="129832" y="0"/>
                  </a:lnTo>
                  <a:lnTo>
                    <a:pt x="129832" y="11798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26109" h="35560">
                  <a:moveTo>
                    <a:pt x="177025" y="0"/>
                  </a:moveTo>
                  <a:lnTo>
                    <a:pt x="165239" y="0"/>
                  </a:lnTo>
                  <a:lnTo>
                    <a:pt x="153441" y="0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65239" y="11798"/>
                  </a:lnTo>
                  <a:lnTo>
                    <a:pt x="177025" y="11798"/>
                  </a:lnTo>
                  <a:lnTo>
                    <a:pt x="177025" y="0"/>
                  </a:lnTo>
                  <a:close/>
                </a:path>
                <a:path w="626109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77038" y="23596"/>
                  </a:lnTo>
                  <a:lnTo>
                    <a:pt x="188836" y="23596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26109" h="35560">
                  <a:moveTo>
                    <a:pt x="212432" y="11798"/>
                  </a:moveTo>
                  <a:lnTo>
                    <a:pt x="200647" y="11798"/>
                  </a:ln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188849" y="23596"/>
                  </a:lnTo>
                  <a:lnTo>
                    <a:pt x="200647" y="23596"/>
                  </a:lnTo>
                  <a:lnTo>
                    <a:pt x="212432" y="23596"/>
                  </a:lnTo>
                  <a:lnTo>
                    <a:pt x="212432" y="11798"/>
                  </a:lnTo>
                  <a:close/>
                </a:path>
                <a:path w="626109" h="35560">
                  <a:moveTo>
                    <a:pt x="224243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lnTo>
                    <a:pt x="224243" y="0"/>
                  </a:lnTo>
                  <a:close/>
                </a:path>
                <a:path w="626109" h="35560">
                  <a:moveTo>
                    <a:pt x="236054" y="11798"/>
                  </a:move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36054" y="11798"/>
                  </a:lnTo>
                  <a:close/>
                </a:path>
                <a:path w="626109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47865" y="23596"/>
                  </a:lnTo>
                  <a:lnTo>
                    <a:pt x="259664" y="23596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26109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71475" y="23596"/>
                  </a:lnTo>
                  <a:lnTo>
                    <a:pt x="283260" y="23596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26109" h="35560">
                  <a:moveTo>
                    <a:pt x="306857" y="0"/>
                  </a:moveTo>
                  <a:lnTo>
                    <a:pt x="295071" y="0"/>
                  </a:lnTo>
                  <a:lnTo>
                    <a:pt x="283273" y="0"/>
                  </a:lnTo>
                  <a:lnTo>
                    <a:pt x="283273" y="11798"/>
                  </a:lnTo>
                  <a:lnTo>
                    <a:pt x="283273" y="23596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lnTo>
                    <a:pt x="306857" y="0"/>
                  </a:lnTo>
                  <a:close/>
                </a:path>
                <a:path w="626109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26109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26109" h="35560">
                  <a:moveTo>
                    <a:pt x="342277" y="0"/>
                  </a:moveTo>
                  <a:lnTo>
                    <a:pt x="330492" y="0"/>
                  </a:lnTo>
                  <a:lnTo>
                    <a:pt x="330492" y="11798"/>
                  </a:lnTo>
                  <a:lnTo>
                    <a:pt x="330492" y="23596"/>
                  </a:lnTo>
                  <a:lnTo>
                    <a:pt x="342277" y="23596"/>
                  </a:lnTo>
                  <a:lnTo>
                    <a:pt x="342277" y="11798"/>
                  </a:lnTo>
                  <a:lnTo>
                    <a:pt x="342277" y="0"/>
                  </a:lnTo>
                  <a:close/>
                </a:path>
                <a:path w="626109" h="35560">
                  <a:moveTo>
                    <a:pt x="354088" y="0"/>
                  </a:moveTo>
                  <a:lnTo>
                    <a:pt x="342290" y="0"/>
                  </a:ln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lnTo>
                    <a:pt x="354088" y="0"/>
                  </a:lnTo>
                  <a:close/>
                </a:path>
                <a:path w="626109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26109" h="35560">
                  <a:moveTo>
                    <a:pt x="389496" y="11798"/>
                  </a:moveTo>
                  <a:lnTo>
                    <a:pt x="377698" y="11798"/>
                  </a:lnTo>
                  <a:lnTo>
                    <a:pt x="377698" y="23596"/>
                  </a:lnTo>
                  <a:lnTo>
                    <a:pt x="389496" y="23596"/>
                  </a:lnTo>
                  <a:lnTo>
                    <a:pt x="389496" y="11798"/>
                  </a:lnTo>
                  <a:close/>
                </a:path>
                <a:path w="626109" h="35560">
                  <a:moveTo>
                    <a:pt x="401307" y="11798"/>
                  </a:moveTo>
                  <a:lnTo>
                    <a:pt x="389509" y="11798"/>
                  </a:lnTo>
                  <a:lnTo>
                    <a:pt x="389509" y="23596"/>
                  </a:lnTo>
                  <a:lnTo>
                    <a:pt x="401307" y="23596"/>
                  </a:lnTo>
                  <a:lnTo>
                    <a:pt x="401307" y="11798"/>
                  </a:lnTo>
                  <a:close/>
                </a:path>
                <a:path w="626109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26109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24916" y="23596"/>
                  </a:lnTo>
                  <a:lnTo>
                    <a:pt x="436702" y="23596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26109" h="35560">
                  <a:moveTo>
                    <a:pt x="460298" y="11798"/>
                  </a:moveTo>
                  <a:lnTo>
                    <a:pt x="448513" y="11798"/>
                  </a:ln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60298" y="23596"/>
                  </a:lnTo>
                  <a:lnTo>
                    <a:pt x="460298" y="11798"/>
                  </a:lnTo>
                  <a:close/>
                </a:path>
                <a:path w="626109" h="35560">
                  <a:moveTo>
                    <a:pt x="483920" y="11798"/>
                  </a:move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close/>
                </a:path>
                <a:path w="626109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26109" h="35560">
                  <a:moveTo>
                    <a:pt x="531126" y="0"/>
                  </a:moveTo>
                  <a:lnTo>
                    <a:pt x="519341" y="0"/>
                  </a:lnTo>
                  <a:lnTo>
                    <a:pt x="519341" y="11798"/>
                  </a:lnTo>
                  <a:lnTo>
                    <a:pt x="531126" y="11798"/>
                  </a:lnTo>
                  <a:lnTo>
                    <a:pt x="531126" y="0"/>
                  </a:lnTo>
                  <a:close/>
                </a:path>
                <a:path w="626109" h="35560">
                  <a:moveTo>
                    <a:pt x="542937" y="0"/>
                  </a:moveTo>
                  <a:lnTo>
                    <a:pt x="531139" y="0"/>
                  </a:ln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lnTo>
                    <a:pt x="542937" y="0"/>
                  </a:lnTo>
                  <a:close/>
                </a:path>
                <a:path w="626109" h="35560">
                  <a:moveTo>
                    <a:pt x="601941" y="0"/>
                  </a:moveTo>
                  <a:lnTo>
                    <a:pt x="601941" y="0"/>
                  </a:lnTo>
                  <a:lnTo>
                    <a:pt x="542950" y="0"/>
                  </a:lnTo>
                  <a:lnTo>
                    <a:pt x="542950" y="11798"/>
                  </a:lnTo>
                  <a:lnTo>
                    <a:pt x="542950" y="23596"/>
                  </a:lnTo>
                  <a:lnTo>
                    <a:pt x="554748" y="23596"/>
                  </a:lnTo>
                  <a:lnTo>
                    <a:pt x="554748" y="11798"/>
                  </a:lnTo>
                  <a:lnTo>
                    <a:pt x="566547" y="11798"/>
                  </a:lnTo>
                  <a:lnTo>
                    <a:pt x="566547" y="23596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601941" y="23596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26109" h="35560">
                  <a:moveTo>
                    <a:pt x="613765" y="0"/>
                  </a:moveTo>
                  <a:lnTo>
                    <a:pt x="601967" y="0"/>
                  </a:lnTo>
                  <a:lnTo>
                    <a:pt x="601967" y="11798"/>
                  </a:lnTo>
                  <a:lnTo>
                    <a:pt x="613765" y="11798"/>
                  </a:lnTo>
                  <a:lnTo>
                    <a:pt x="613765" y="0"/>
                  </a:lnTo>
                  <a:close/>
                </a:path>
                <a:path w="626109" h="35560">
                  <a:moveTo>
                    <a:pt x="625551" y="11798"/>
                  </a:moveTo>
                  <a:lnTo>
                    <a:pt x="613765" y="11798"/>
                  </a:lnTo>
                  <a:lnTo>
                    <a:pt x="613765" y="23596"/>
                  </a:lnTo>
                  <a:lnTo>
                    <a:pt x="625551" y="23596"/>
                  </a:lnTo>
                  <a:lnTo>
                    <a:pt x="625551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58433" y="4752213"/>
              <a:ext cx="614045" cy="35560"/>
            </a:xfrm>
            <a:custGeom>
              <a:avLst/>
              <a:gdLst/>
              <a:ahLst/>
              <a:cxnLst/>
              <a:rect l="l" t="t" r="r" b="b"/>
              <a:pathLst>
                <a:path w="614045" h="35560">
                  <a:moveTo>
                    <a:pt x="11798" y="11798"/>
                  </a:moveTo>
                  <a:lnTo>
                    <a:pt x="0" y="11798"/>
                  </a:lnTo>
                  <a:lnTo>
                    <a:pt x="0" y="23596"/>
                  </a:lnTo>
                  <a:lnTo>
                    <a:pt x="11798" y="23596"/>
                  </a:lnTo>
                  <a:lnTo>
                    <a:pt x="11798" y="11798"/>
                  </a:lnTo>
                  <a:close/>
                </a:path>
                <a:path w="614045" h="35560">
                  <a:moveTo>
                    <a:pt x="23583" y="23609"/>
                  </a:moveTo>
                  <a:lnTo>
                    <a:pt x="11798" y="23609"/>
                  </a:lnTo>
                  <a:lnTo>
                    <a:pt x="0" y="23609"/>
                  </a:lnTo>
                  <a:lnTo>
                    <a:pt x="0" y="35407"/>
                  </a:lnTo>
                  <a:lnTo>
                    <a:pt x="11798" y="35407"/>
                  </a:lnTo>
                  <a:lnTo>
                    <a:pt x="23583" y="35407"/>
                  </a:lnTo>
                  <a:lnTo>
                    <a:pt x="23583" y="23609"/>
                  </a:lnTo>
                  <a:close/>
                </a:path>
                <a:path w="614045" h="35560">
                  <a:moveTo>
                    <a:pt x="35394" y="23609"/>
                  </a:moveTo>
                  <a:lnTo>
                    <a:pt x="23596" y="23609"/>
                  </a:lnTo>
                  <a:lnTo>
                    <a:pt x="23596" y="35407"/>
                  </a:lnTo>
                  <a:lnTo>
                    <a:pt x="35394" y="35407"/>
                  </a:lnTo>
                  <a:lnTo>
                    <a:pt x="35394" y="23609"/>
                  </a:lnTo>
                  <a:close/>
                </a:path>
                <a:path w="614045" h="35560">
                  <a:moveTo>
                    <a:pt x="58991" y="23609"/>
                  </a:moveTo>
                  <a:lnTo>
                    <a:pt x="47205" y="23609"/>
                  </a:lnTo>
                  <a:lnTo>
                    <a:pt x="35407" y="23609"/>
                  </a:lnTo>
                  <a:lnTo>
                    <a:pt x="35407" y="35407"/>
                  </a:lnTo>
                  <a:lnTo>
                    <a:pt x="47205" y="35407"/>
                  </a:lnTo>
                  <a:lnTo>
                    <a:pt x="58991" y="35407"/>
                  </a:lnTo>
                  <a:lnTo>
                    <a:pt x="58991" y="23609"/>
                  </a:lnTo>
                  <a:close/>
                </a:path>
                <a:path w="614045" h="35560">
                  <a:moveTo>
                    <a:pt x="58991" y="0"/>
                  </a:moveTo>
                  <a:lnTo>
                    <a:pt x="47205" y="0"/>
                  </a:lnTo>
                  <a:lnTo>
                    <a:pt x="35407" y="0"/>
                  </a:lnTo>
                  <a:lnTo>
                    <a:pt x="35407" y="11798"/>
                  </a:lnTo>
                  <a:lnTo>
                    <a:pt x="47205" y="11798"/>
                  </a:lnTo>
                  <a:lnTo>
                    <a:pt x="58991" y="11798"/>
                  </a:lnTo>
                  <a:lnTo>
                    <a:pt x="58991" y="0"/>
                  </a:lnTo>
                  <a:close/>
                </a:path>
                <a:path w="614045" h="35560">
                  <a:moveTo>
                    <a:pt x="82613" y="23609"/>
                  </a:moveTo>
                  <a:lnTo>
                    <a:pt x="70815" y="23609"/>
                  </a:lnTo>
                  <a:lnTo>
                    <a:pt x="59016" y="23609"/>
                  </a:lnTo>
                  <a:lnTo>
                    <a:pt x="59016" y="35407"/>
                  </a:lnTo>
                  <a:lnTo>
                    <a:pt x="70815" y="35407"/>
                  </a:lnTo>
                  <a:lnTo>
                    <a:pt x="82613" y="35407"/>
                  </a:lnTo>
                  <a:lnTo>
                    <a:pt x="82613" y="23609"/>
                  </a:lnTo>
                  <a:close/>
                </a:path>
                <a:path w="614045" h="35560">
                  <a:moveTo>
                    <a:pt x="82613" y="0"/>
                  </a:moveTo>
                  <a:lnTo>
                    <a:pt x="70815" y="0"/>
                  </a:lnTo>
                  <a:lnTo>
                    <a:pt x="70815" y="11798"/>
                  </a:lnTo>
                  <a:lnTo>
                    <a:pt x="70815" y="23596"/>
                  </a:lnTo>
                  <a:lnTo>
                    <a:pt x="82613" y="23596"/>
                  </a:lnTo>
                  <a:lnTo>
                    <a:pt x="82613" y="11798"/>
                  </a:lnTo>
                  <a:lnTo>
                    <a:pt x="82613" y="0"/>
                  </a:lnTo>
                  <a:close/>
                </a:path>
                <a:path w="614045" h="35560">
                  <a:moveTo>
                    <a:pt x="118008" y="23609"/>
                  </a:moveTo>
                  <a:lnTo>
                    <a:pt x="106222" y="23609"/>
                  </a:lnTo>
                  <a:lnTo>
                    <a:pt x="94424" y="23609"/>
                  </a:lnTo>
                  <a:lnTo>
                    <a:pt x="94424" y="35407"/>
                  </a:lnTo>
                  <a:lnTo>
                    <a:pt x="106222" y="35407"/>
                  </a:lnTo>
                  <a:lnTo>
                    <a:pt x="118008" y="35407"/>
                  </a:lnTo>
                  <a:lnTo>
                    <a:pt x="118008" y="23609"/>
                  </a:lnTo>
                  <a:close/>
                </a:path>
                <a:path w="614045" h="35560">
                  <a:moveTo>
                    <a:pt x="118008" y="0"/>
                  </a:moveTo>
                  <a:lnTo>
                    <a:pt x="106222" y="0"/>
                  </a:lnTo>
                  <a:lnTo>
                    <a:pt x="94424" y="0"/>
                  </a:lnTo>
                  <a:lnTo>
                    <a:pt x="94424" y="11798"/>
                  </a:lnTo>
                  <a:lnTo>
                    <a:pt x="106222" y="11798"/>
                  </a:lnTo>
                  <a:lnTo>
                    <a:pt x="106222" y="23596"/>
                  </a:lnTo>
                  <a:lnTo>
                    <a:pt x="118008" y="23596"/>
                  </a:lnTo>
                  <a:lnTo>
                    <a:pt x="118008" y="11798"/>
                  </a:lnTo>
                  <a:lnTo>
                    <a:pt x="118008" y="0"/>
                  </a:lnTo>
                  <a:close/>
                </a:path>
                <a:path w="614045" h="35560">
                  <a:moveTo>
                    <a:pt x="141630" y="11798"/>
                  </a:moveTo>
                  <a:lnTo>
                    <a:pt x="129832" y="11798"/>
                  </a:lnTo>
                  <a:lnTo>
                    <a:pt x="129832" y="23596"/>
                  </a:lnTo>
                  <a:lnTo>
                    <a:pt x="141630" y="23596"/>
                  </a:lnTo>
                  <a:lnTo>
                    <a:pt x="141630" y="11798"/>
                  </a:lnTo>
                  <a:close/>
                </a:path>
                <a:path w="614045" h="35560">
                  <a:moveTo>
                    <a:pt x="153416" y="23609"/>
                  </a:moveTo>
                  <a:lnTo>
                    <a:pt x="141630" y="23609"/>
                  </a:lnTo>
                  <a:lnTo>
                    <a:pt x="129832" y="23609"/>
                  </a:lnTo>
                  <a:lnTo>
                    <a:pt x="129832" y="35407"/>
                  </a:lnTo>
                  <a:lnTo>
                    <a:pt x="141630" y="35407"/>
                  </a:lnTo>
                  <a:lnTo>
                    <a:pt x="153416" y="35407"/>
                  </a:lnTo>
                  <a:lnTo>
                    <a:pt x="153416" y="23609"/>
                  </a:lnTo>
                  <a:close/>
                </a:path>
                <a:path w="614045" h="35560">
                  <a:moveTo>
                    <a:pt x="153416" y="0"/>
                  </a:moveTo>
                  <a:lnTo>
                    <a:pt x="141630" y="0"/>
                  </a:lnTo>
                  <a:lnTo>
                    <a:pt x="141630" y="11798"/>
                  </a:lnTo>
                  <a:lnTo>
                    <a:pt x="153416" y="11798"/>
                  </a:lnTo>
                  <a:lnTo>
                    <a:pt x="153416" y="0"/>
                  </a:lnTo>
                  <a:close/>
                </a:path>
                <a:path w="614045" h="35560">
                  <a:moveTo>
                    <a:pt x="177025" y="23609"/>
                  </a:moveTo>
                  <a:lnTo>
                    <a:pt x="165239" y="23609"/>
                  </a:lnTo>
                  <a:lnTo>
                    <a:pt x="165239" y="35407"/>
                  </a:lnTo>
                  <a:lnTo>
                    <a:pt x="177025" y="35407"/>
                  </a:lnTo>
                  <a:lnTo>
                    <a:pt x="177025" y="23609"/>
                  </a:lnTo>
                  <a:close/>
                </a:path>
                <a:path w="614045" h="35560">
                  <a:moveTo>
                    <a:pt x="177025" y="11798"/>
                  </a:moveTo>
                  <a:lnTo>
                    <a:pt x="165239" y="11798"/>
                  </a:lnTo>
                  <a:lnTo>
                    <a:pt x="153441" y="11798"/>
                  </a:lnTo>
                  <a:lnTo>
                    <a:pt x="153441" y="23596"/>
                  </a:lnTo>
                  <a:lnTo>
                    <a:pt x="165239" y="23596"/>
                  </a:lnTo>
                  <a:lnTo>
                    <a:pt x="177025" y="23596"/>
                  </a:lnTo>
                  <a:lnTo>
                    <a:pt x="177025" y="11798"/>
                  </a:lnTo>
                  <a:close/>
                </a:path>
                <a:path w="614045" h="35560">
                  <a:moveTo>
                    <a:pt x="188836" y="0"/>
                  </a:moveTo>
                  <a:lnTo>
                    <a:pt x="177038" y="0"/>
                  </a:lnTo>
                  <a:lnTo>
                    <a:pt x="177038" y="11798"/>
                  </a:lnTo>
                  <a:lnTo>
                    <a:pt x="188836" y="11798"/>
                  </a:lnTo>
                  <a:lnTo>
                    <a:pt x="188836" y="0"/>
                  </a:lnTo>
                  <a:close/>
                </a:path>
                <a:path w="614045" h="35560">
                  <a:moveTo>
                    <a:pt x="212432" y="23609"/>
                  </a:moveTo>
                  <a:lnTo>
                    <a:pt x="200647" y="23609"/>
                  </a:lnTo>
                  <a:lnTo>
                    <a:pt x="188849" y="23609"/>
                  </a:lnTo>
                  <a:lnTo>
                    <a:pt x="188849" y="35407"/>
                  </a:lnTo>
                  <a:lnTo>
                    <a:pt x="200647" y="35407"/>
                  </a:lnTo>
                  <a:lnTo>
                    <a:pt x="212432" y="35407"/>
                  </a:lnTo>
                  <a:lnTo>
                    <a:pt x="212432" y="23609"/>
                  </a:lnTo>
                  <a:close/>
                </a:path>
                <a:path w="614045" h="35560">
                  <a:moveTo>
                    <a:pt x="212432" y="0"/>
                  </a:moveTo>
                  <a:lnTo>
                    <a:pt x="200647" y="0"/>
                  </a:lnTo>
                  <a:lnTo>
                    <a:pt x="188849" y="0"/>
                  </a:lnTo>
                  <a:lnTo>
                    <a:pt x="188849" y="11798"/>
                  </a:lnTo>
                  <a:lnTo>
                    <a:pt x="200647" y="11798"/>
                  </a:lnTo>
                  <a:lnTo>
                    <a:pt x="212432" y="11798"/>
                  </a:lnTo>
                  <a:lnTo>
                    <a:pt x="212432" y="0"/>
                  </a:lnTo>
                  <a:close/>
                </a:path>
                <a:path w="614045" h="35560">
                  <a:moveTo>
                    <a:pt x="224243" y="23609"/>
                  </a:moveTo>
                  <a:lnTo>
                    <a:pt x="212458" y="23609"/>
                  </a:lnTo>
                  <a:lnTo>
                    <a:pt x="212458" y="35407"/>
                  </a:lnTo>
                  <a:lnTo>
                    <a:pt x="224243" y="35407"/>
                  </a:lnTo>
                  <a:lnTo>
                    <a:pt x="224243" y="23609"/>
                  </a:lnTo>
                  <a:close/>
                </a:path>
                <a:path w="614045" h="35560">
                  <a:moveTo>
                    <a:pt x="224243" y="11798"/>
                  </a:moveTo>
                  <a:lnTo>
                    <a:pt x="212458" y="11798"/>
                  </a:lnTo>
                  <a:lnTo>
                    <a:pt x="212458" y="23596"/>
                  </a:lnTo>
                  <a:lnTo>
                    <a:pt x="224243" y="23596"/>
                  </a:lnTo>
                  <a:lnTo>
                    <a:pt x="224243" y="11798"/>
                  </a:lnTo>
                  <a:close/>
                </a:path>
                <a:path w="614045" h="35560">
                  <a:moveTo>
                    <a:pt x="247840" y="23609"/>
                  </a:moveTo>
                  <a:lnTo>
                    <a:pt x="236054" y="23609"/>
                  </a:lnTo>
                  <a:lnTo>
                    <a:pt x="236054" y="35407"/>
                  </a:lnTo>
                  <a:lnTo>
                    <a:pt x="247840" y="35407"/>
                  </a:lnTo>
                  <a:lnTo>
                    <a:pt x="247840" y="23609"/>
                  </a:lnTo>
                  <a:close/>
                </a:path>
                <a:path w="614045" h="35560">
                  <a:moveTo>
                    <a:pt x="247840" y="11798"/>
                  </a:moveTo>
                  <a:lnTo>
                    <a:pt x="236054" y="11798"/>
                  </a:lnTo>
                  <a:lnTo>
                    <a:pt x="224256" y="11798"/>
                  </a:lnTo>
                  <a:lnTo>
                    <a:pt x="224256" y="23596"/>
                  </a:lnTo>
                  <a:lnTo>
                    <a:pt x="236054" y="23596"/>
                  </a:lnTo>
                  <a:lnTo>
                    <a:pt x="247840" y="23596"/>
                  </a:lnTo>
                  <a:lnTo>
                    <a:pt x="247840" y="11798"/>
                  </a:lnTo>
                  <a:close/>
                </a:path>
                <a:path w="614045" h="35560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614045" h="35560">
                  <a:moveTo>
                    <a:pt x="271449" y="23609"/>
                  </a:moveTo>
                  <a:lnTo>
                    <a:pt x="259664" y="23609"/>
                  </a:lnTo>
                  <a:lnTo>
                    <a:pt x="247865" y="23609"/>
                  </a:lnTo>
                  <a:lnTo>
                    <a:pt x="247865" y="35407"/>
                  </a:lnTo>
                  <a:lnTo>
                    <a:pt x="259664" y="35407"/>
                  </a:lnTo>
                  <a:lnTo>
                    <a:pt x="271449" y="35407"/>
                  </a:lnTo>
                  <a:lnTo>
                    <a:pt x="271449" y="23609"/>
                  </a:lnTo>
                  <a:close/>
                </a:path>
                <a:path w="614045" h="35560">
                  <a:moveTo>
                    <a:pt x="271449" y="11798"/>
                  </a:moveTo>
                  <a:lnTo>
                    <a:pt x="259664" y="11798"/>
                  </a:lnTo>
                  <a:lnTo>
                    <a:pt x="259664" y="23596"/>
                  </a:lnTo>
                  <a:lnTo>
                    <a:pt x="271449" y="23596"/>
                  </a:lnTo>
                  <a:lnTo>
                    <a:pt x="271449" y="11798"/>
                  </a:lnTo>
                  <a:close/>
                </a:path>
                <a:path w="614045" h="35560">
                  <a:moveTo>
                    <a:pt x="283260" y="0"/>
                  </a:moveTo>
                  <a:lnTo>
                    <a:pt x="271475" y="0"/>
                  </a:lnTo>
                  <a:lnTo>
                    <a:pt x="271475" y="11798"/>
                  </a:lnTo>
                  <a:lnTo>
                    <a:pt x="283260" y="11798"/>
                  </a:lnTo>
                  <a:lnTo>
                    <a:pt x="283260" y="0"/>
                  </a:lnTo>
                  <a:close/>
                </a:path>
                <a:path w="614045" h="35560">
                  <a:moveTo>
                    <a:pt x="295071" y="0"/>
                  </a:moveTo>
                  <a:lnTo>
                    <a:pt x="283273" y="0"/>
                  </a:lnTo>
                  <a:lnTo>
                    <a:pt x="283273" y="11798"/>
                  </a:lnTo>
                  <a:lnTo>
                    <a:pt x="295071" y="11798"/>
                  </a:lnTo>
                  <a:lnTo>
                    <a:pt x="295071" y="0"/>
                  </a:lnTo>
                  <a:close/>
                </a:path>
                <a:path w="614045" h="35560">
                  <a:moveTo>
                    <a:pt x="306857" y="11798"/>
                  </a:moveTo>
                  <a:lnTo>
                    <a:pt x="295071" y="11798"/>
                  </a:lnTo>
                  <a:lnTo>
                    <a:pt x="295071" y="23596"/>
                  </a:lnTo>
                  <a:lnTo>
                    <a:pt x="306857" y="23596"/>
                  </a:lnTo>
                  <a:lnTo>
                    <a:pt x="306857" y="11798"/>
                  </a:lnTo>
                  <a:close/>
                </a:path>
                <a:path w="614045" h="35560">
                  <a:moveTo>
                    <a:pt x="318668" y="0"/>
                  </a:moveTo>
                  <a:lnTo>
                    <a:pt x="306882" y="0"/>
                  </a:lnTo>
                  <a:lnTo>
                    <a:pt x="306882" y="11798"/>
                  </a:lnTo>
                  <a:lnTo>
                    <a:pt x="306882" y="23596"/>
                  </a:lnTo>
                  <a:lnTo>
                    <a:pt x="318668" y="23596"/>
                  </a:lnTo>
                  <a:lnTo>
                    <a:pt x="318668" y="11798"/>
                  </a:lnTo>
                  <a:lnTo>
                    <a:pt x="318668" y="0"/>
                  </a:lnTo>
                  <a:close/>
                </a:path>
                <a:path w="614045" h="35560">
                  <a:moveTo>
                    <a:pt x="330479" y="23609"/>
                  </a:moveTo>
                  <a:lnTo>
                    <a:pt x="318681" y="23609"/>
                  </a:lnTo>
                  <a:lnTo>
                    <a:pt x="318681" y="35407"/>
                  </a:lnTo>
                  <a:lnTo>
                    <a:pt x="330479" y="35407"/>
                  </a:lnTo>
                  <a:lnTo>
                    <a:pt x="330479" y="23609"/>
                  </a:lnTo>
                  <a:close/>
                </a:path>
                <a:path w="614045" h="35560">
                  <a:moveTo>
                    <a:pt x="330479" y="0"/>
                  </a:moveTo>
                  <a:lnTo>
                    <a:pt x="318681" y="0"/>
                  </a:lnTo>
                  <a:lnTo>
                    <a:pt x="318681" y="11798"/>
                  </a:lnTo>
                  <a:lnTo>
                    <a:pt x="318681" y="23596"/>
                  </a:lnTo>
                  <a:lnTo>
                    <a:pt x="330479" y="23596"/>
                  </a:lnTo>
                  <a:lnTo>
                    <a:pt x="330479" y="11798"/>
                  </a:lnTo>
                  <a:lnTo>
                    <a:pt x="330479" y="0"/>
                  </a:lnTo>
                  <a:close/>
                </a:path>
                <a:path w="614045" h="35560">
                  <a:moveTo>
                    <a:pt x="354088" y="11798"/>
                  </a:moveTo>
                  <a:lnTo>
                    <a:pt x="342290" y="11798"/>
                  </a:lnTo>
                  <a:lnTo>
                    <a:pt x="342290" y="23596"/>
                  </a:lnTo>
                  <a:lnTo>
                    <a:pt x="354088" y="23596"/>
                  </a:lnTo>
                  <a:lnTo>
                    <a:pt x="354088" y="11798"/>
                  </a:lnTo>
                  <a:close/>
                </a:path>
                <a:path w="614045" h="35560">
                  <a:moveTo>
                    <a:pt x="365874" y="0"/>
                  </a:moveTo>
                  <a:lnTo>
                    <a:pt x="354088" y="0"/>
                  </a:lnTo>
                  <a:lnTo>
                    <a:pt x="354088" y="11798"/>
                  </a:lnTo>
                  <a:lnTo>
                    <a:pt x="365874" y="11798"/>
                  </a:lnTo>
                  <a:lnTo>
                    <a:pt x="365874" y="0"/>
                  </a:lnTo>
                  <a:close/>
                </a:path>
                <a:path w="614045" h="35560">
                  <a:moveTo>
                    <a:pt x="377685" y="0"/>
                  </a:moveTo>
                  <a:lnTo>
                    <a:pt x="365899" y="0"/>
                  </a:lnTo>
                  <a:lnTo>
                    <a:pt x="365899" y="11798"/>
                  </a:lnTo>
                  <a:lnTo>
                    <a:pt x="365899" y="23596"/>
                  </a:lnTo>
                  <a:lnTo>
                    <a:pt x="377685" y="23596"/>
                  </a:lnTo>
                  <a:lnTo>
                    <a:pt x="377685" y="11798"/>
                  </a:lnTo>
                  <a:lnTo>
                    <a:pt x="377685" y="0"/>
                  </a:lnTo>
                  <a:close/>
                </a:path>
                <a:path w="614045" h="35560">
                  <a:moveTo>
                    <a:pt x="389496" y="0"/>
                  </a:moveTo>
                  <a:lnTo>
                    <a:pt x="377698" y="0"/>
                  </a:lnTo>
                  <a:lnTo>
                    <a:pt x="377698" y="11798"/>
                  </a:lnTo>
                  <a:lnTo>
                    <a:pt x="389496" y="11798"/>
                  </a:lnTo>
                  <a:lnTo>
                    <a:pt x="389496" y="0"/>
                  </a:lnTo>
                  <a:close/>
                </a:path>
                <a:path w="614045" h="35560">
                  <a:moveTo>
                    <a:pt x="413092" y="11798"/>
                  </a:moveTo>
                  <a:lnTo>
                    <a:pt x="401307" y="11798"/>
                  </a:lnTo>
                  <a:lnTo>
                    <a:pt x="401307" y="23596"/>
                  </a:lnTo>
                  <a:lnTo>
                    <a:pt x="413092" y="23596"/>
                  </a:lnTo>
                  <a:lnTo>
                    <a:pt x="413092" y="11798"/>
                  </a:lnTo>
                  <a:close/>
                </a:path>
                <a:path w="614045" h="35560">
                  <a:moveTo>
                    <a:pt x="424903" y="0"/>
                  </a:moveTo>
                  <a:lnTo>
                    <a:pt x="413105" y="0"/>
                  </a:lnTo>
                  <a:lnTo>
                    <a:pt x="413105" y="11798"/>
                  </a:lnTo>
                  <a:lnTo>
                    <a:pt x="413105" y="23596"/>
                  </a:lnTo>
                  <a:lnTo>
                    <a:pt x="424903" y="23596"/>
                  </a:lnTo>
                  <a:lnTo>
                    <a:pt x="424903" y="11798"/>
                  </a:lnTo>
                  <a:lnTo>
                    <a:pt x="424903" y="0"/>
                  </a:lnTo>
                  <a:close/>
                </a:path>
                <a:path w="614045" h="35560">
                  <a:moveTo>
                    <a:pt x="436702" y="0"/>
                  </a:moveTo>
                  <a:lnTo>
                    <a:pt x="424916" y="0"/>
                  </a:lnTo>
                  <a:lnTo>
                    <a:pt x="424916" y="11798"/>
                  </a:lnTo>
                  <a:lnTo>
                    <a:pt x="436702" y="11798"/>
                  </a:lnTo>
                  <a:lnTo>
                    <a:pt x="436702" y="0"/>
                  </a:lnTo>
                  <a:close/>
                </a:path>
                <a:path w="614045" h="35560">
                  <a:moveTo>
                    <a:pt x="460298" y="0"/>
                  </a:moveTo>
                  <a:lnTo>
                    <a:pt x="448513" y="0"/>
                  </a:lnTo>
                  <a:lnTo>
                    <a:pt x="436714" y="0"/>
                  </a:lnTo>
                  <a:lnTo>
                    <a:pt x="436714" y="11798"/>
                  </a:lnTo>
                  <a:lnTo>
                    <a:pt x="436714" y="23596"/>
                  </a:lnTo>
                  <a:lnTo>
                    <a:pt x="448513" y="23596"/>
                  </a:lnTo>
                  <a:lnTo>
                    <a:pt x="448513" y="11798"/>
                  </a:lnTo>
                  <a:lnTo>
                    <a:pt x="460298" y="11798"/>
                  </a:lnTo>
                  <a:lnTo>
                    <a:pt x="460298" y="0"/>
                  </a:lnTo>
                  <a:close/>
                </a:path>
                <a:path w="614045" h="35560">
                  <a:moveTo>
                    <a:pt x="472109" y="0"/>
                  </a:moveTo>
                  <a:lnTo>
                    <a:pt x="460324" y="0"/>
                  </a:lnTo>
                  <a:lnTo>
                    <a:pt x="460324" y="11798"/>
                  </a:lnTo>
                  <a:lnTo>
                    <a:pt x="460324" y="23596"/>
                  </a:lnTo>
                  <a:lnTo>
                    <a:pt x="472109" y="23596"/>
                  </a:lnTo>
                  <a:lnTo>
                    <a:pt x="472109" y="11798"/>
                  </a:lnTo>
                  <a:lnTo>
                    <a:pt x="472109" y="0"/>
                  </a:lnTo>
                  <a:close/>
                </a:path>
                <a:path w="614045" h="35560">
                  <a:moveTo>
                    <a:pt x="483920" y="0"/>
                  </a:moveTo>
                  <a:lnTo>
                    <a:pt x="472122" y="0"/>
                  </a:lnTo>
                  <a:lnTo>
                    <a:pt x="472122" y="11798"/>
                  </a:lnTo>
                  <a:lnTo>
                    <a:pt x="472122" y="23596"/>
                  </a:lnTo>
                  <a:lnTo>
                    <a:pt x="483920" y="23596"/>
                  </a:lnTo>
                  <a:lnTo>
                    <a:pt x="483920" y="11798"/>
                  </a:lnTo>
                  <a:lnTo>
                    <a:pt x="483920" y="0"/>
                  </a:lnTo>
                  <a:close/>
                </a:path>
                <a:path w="614045" h="35560">
                  <a:moveTo>
                    <a:pt x="519315" y="0"/>
                  </a:moveTo>
                  <a:lnTo>
                    <a:pt x="507530" y="0"/>
                  </a:lnTo>
                  <a:lnTo>
                    <a:pt x="495731" y="0"/>
                  </a:lnTo>
                  <a:lnTo>
                    <a:pt x="483933" y="0"/>
                  </a:lnTo>
                  <a:lnTo>
                    <a:pt x="483933" y="11798"/>
                  </a:lnTo>
                  <a:lnTo>
                    <a:pt x="495731" y="11798"/>
                  </a:lnTo>
                  <a:lnTo>
                    <a:pt x="507530" y="11798"/>
                  </a:lnTo>
                  <a:lnTo>
                    <a:pt x="519315" y="11798"/>
                  </a:lnTo>
                  <a:lnTo>
                    <a:pt x="519315" y="0"/>
                  </a:lnTo>
                  <a:close/>
                </a:path>
                <a:path w="614045" h="35560">
                  <a:moveTo>
                    <a:pt x="542937" y="11798"/>
                  </a:moveTo>
                  <a:lnTo>
                    <a:pt x="531139" y="11798"/>
                  </a:lnTo>
                  <a:lnTo>
                    <a:pt x="531139" y="23596"/>
                  </a:lnTo>
                  <a:lnTo>
                    <a:pt x="542937" y="23596"/>
                  </a:lnTo>
                  <a:lnTo>
                    <a:pt x="542937" y="11798"/>
                  </a:lnTo>
                  <a:close/>
                </a:path>
                <a:path w="614045" h="35560">
                  <a:moveTo>
                    <a:pt x="566547" y="0"/>
                  </a:moveTo>
                  <a:lnTo>
                    <a:pt x="554748" y="0"/>
                  </a:lnTo>
                  <a:lnTo>
                    <a:pt x="554748" y="11798"/>
                  </a:lnTo>
                  <a:lnTo>
                    <a:pt x="554748" y="23596"/>
                  </a:lnTo>
                  <a:lnTo>
                    <a:pt x="566547" y="23596"/>
                  </a:lnTo>
                  <a:lnTo>
                    <a:pt x="566547" y="11798"/>
                  </a:lnTo>
                  <a:lnTo>
                    <a:pt x="566547" y="0"/>
                  </a:lnTo>
                  <a:close/>
                </a:path>
                <a:path w="614045" h="35560">
                  <a:moveTo>
                    <a:pt x="590143" y="11798"/>
                  </a:moveTo>
                  <a:lnTo>
                    <a:pt x="578345" y="11798"/>
                  </a:lnTo>
                  <a:lnTo>
                    <a:pt x="578345" y="23596"/>
                  </a:lnTo>
                  <a:lnTo>
                    <a:pt x="590143" y="23596"/>
                  </a:lnTo>
                  <a:lnTo>
                    <a:pt x="590143" y="11798"/>
                  </a:lnTo>
                  <a:close/>
                </a:path>
                <a:path w="614045" h="35560">
                  <a:moveTo>
                    <a:pt x="601941" y="0"/>
                  </a:moveTo>
                  <a:lnTo>
                    <a:pt x="590143" y="0"/>
                  </a:lnTo>
                  <a:lnTo>
                    <a:pt x="590143" y="11798"/>
                  </a:lnTo>
                  <a:lnTo>
                    <a:pt x="601941" y="11798"/>
                  </a:lnTo>
                  <a:lnTo>
                    <a:pt x="601941" y="0"/>
                  </a:lnTo>
                  <a:close/>
                </a:path>
                <a:path w="614045" h="35560">
                  <a:moveTo>
                    <a:pt x="613765" y="11798"/>
                  </a:moveTo>
                  <a:lnTo>
                    <a:pt x="601967" y="11798"/>
                  </a:lnTo>
                  <a:lnTo>
                    <a:pt x="601967" y="23596"/>
                  </a:lnTo>
                  <a:lnTo>
                    <a:pt x="613765" y="23596"/>
                  </a:lnTo>
                  <a:lnTo>
                    <a:pt x="613765" y="117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277115" y="4775822"/>
              <a:ext cx="295275" cy="12065"/>
            </a:xfrm>
            <a:custGeom>
              <a:avLst/>
              <a:gdLst/>
              <a:ahLst/>
              <a:cxnLst/>
              <a:rect l="l" t="t" r="r" b="b"/>
              <a:pathLst>
                <a:path w="295275" h="12064">
                  <a:moveTo>
                    <a:pt x="11798" y="0"/>
                  </a:moveTo>
                  <a:lnTo>
                    <a:pt x="0" y="0"/>
                  </a:lnTo>
                  <a:lnTo>
                    <a:pt x="0" y="11798"/>
                  </a:lnTo>
                  <a:lnTo>
                    <a:pt x="11798" y="11798"/>
                  </a:lnTo>
                  <a:lnTo>
                    <a:pt x="11798" y="0"/>
                  </a:lnTo>
                  <a:close/>
                </a:path>
                <a:path w="295275" h="12064">
                  <a:moveTo>
                    <a:pt x="23596" y="0"/>
                  </a:moveTo>
                  <a:lnTo>
                    <a:pt x="11811" y="0"/>
                  </a:lnTo>
                  <a:lnTo>
                    <a:pt x="11811" y="11798"/>
                  </a:lnTo>
                  <a:lnTo>
                    <a:pt x="23596" y="11798"/>
                  </a:lnTo>
                  <a:lnTo>
                    <a:pt x="23596" y="0"/>
                  </a:lnTo>
                  <a:close/>
                </a:path>
                <a:path w="295275" h="12064">
                  <a:moveTo>
                    <a:pt x="47193" y="0"/>
                  </a:moveTo>
                  <a:lnTo>
                    <a:pt x="35407" y="0"/>
                  </a:lnTo>
                  <a:lnTo>
                    <a:pt x="23609" y="0"/>
                  </a:lnTo>
                  <a:lnTo>
                    <a:pt x="23609" y="11798"/>
                  </a:lnTo>
                  <a:lnTo>
                    <a:pt x="35407" y="11798"/>
                  </a:lnTo>
                  <a:lnTo>
                    <a:pt x="47193" y="11798"/>
                  </a:lnTo>
                  <a:lnTo>
                    <a:pt x="47193" y="0"/>
                  </a:lnTo>
                  <a:close/>
                </a:path>
                <a:path w="295275" h="12064">
                  <a:moveTo>
                    <a:pt x="59004" y="0"/>
                  </a:moveTo>
                  <a:lnTo>
                    <a:pt x="47218" y="0"/>
                  </a:lnTo>
                  <a:lnTo>
                    <a:pt x="47218" y="11798"/>
                  </a:lnTo>
                  <a:lnTo>
                    <a:pt x="59004" y="11798"/>
                  </a:lnTo>
                  <a:lnTo>
                    <a:pt x="59004" y="0"/>
                  </a:lnTo>
                  <a:close/>
                </a:path>
                <a:path w="295275" h="12064">
                  <a:moveTo>
                    <a:pt x="70815" y="0"/>
                  </a:moveTo>
                  <a:lnTo>
                    <a:pt x="59016" y="0"/>
                  </a:lnTo>
                  <a:lnTo>
                    <a:pt x="59016" y="11798"/>
                  </a:lnTo>
                  <a:lnTo>
                    <a:pt x="70815" y="11798"/>
                  </a:lnTo>
                  <a:lnTo>
                    <a:pt x="70815" y="0"/>
                  </a:lnTo>
                  <a:close/>
                </a:path>
                <a:path w="295275" h="12064">
                  <a:moveTo>
                    <a:pt x="82626" y="0"/>
                  </a:moveTo>
                  <a:lnTo>
                    <a:pt x="70827" y="0"/>
                  </a:lnTo>
                  <a:lnTo>
                    <a:pt x="70827" y="11798"/>
                  </a:lnTo>
                  <a:lnTo>
                    <a:pt x="82626" y="11798"/>
                  </a:lnTo>
                  <a:lnTo>
                    <a:pt x="82626" y="0"/>
                  </a:lnTo>
                  <a:close/>
                </a:path>
                <a:path w="295275" h="12064">
                  <a:moveTo>
                    <a:pt x="141617" y="0"/>
                  </a:moveTo>
                  <a:lnTo>
                    <a:pt x="129832" y="0"/>
                  </a:lnTo>
                  <a:lnTo>
                    <a:pt x="118033" y="0"/>
                  </a:lnTo>
                  <a:lnTo>
                    <a:pt x="118033" y="11798"/>
                  </a:lnTo>
                  <a:lnTo>
                    <a:pt x="129832" y="11798"/>
                  </a:lnTo>
                  <a:lnTo>
                    <a:pt x="141617" y="11798"/>
                  </a:lnTo>
                  <a:lnTo>
                    <a:pt x="141617" y="0"/>
                  </a:lnTo>
                  <a:close/>
                </a:path>
                <a:path w="295275" h="12064">
                  <a:moveTo>
                    <a:pt x="200634" y="0"/>
                  </a:moveTo>
                  <a:lnTo>
                    <a:pt x="188849" y="0"/>
                  </a:lnTo>
                  <a:lnTo>
                    <a:pt x="177050" y="0"/>
                  </a:lnTo>
                  <a:lnTo>
                    <a:pt x="177050" y="11798"/>
                  </a:lnTo>
                  <a:lnTo>
                    <a:pt x="188849" y="11798"/>
                  </a:lnTo>
                  <a:lnTo>
                    <a:pt x="200634" y="11798"/>
                  </a:lnTo>
                  <a:lnTo>
                    <a:pt x="200634" y="0"/>
                  </a:lnTo>
                  <a:close/>
                </a:path>
                <a:path w="295275" h="12064">
                  <a:moveTo>
                    <a:pt x="212445" y="0"/>
                  </a:moveTo>
                  <a:lnTo>
                    <a:pt x="200660" y="0"/>
                  </a:lnTo>
                  <a:lnTo>
                    <a:pt x="200660" y="11798"/>
                  </a:lnTo>
                  <a:lnTo>
                    <a:pt x="212445" y="11798"/>
                  </a:lnTo>
                  <a:lnTo>
                    <a:pt x="212445" y="0"/>
                  </a:lnTo>
                  <a:close/>
                </a:path>
                <a:path w="295275" h="12064">
                  <a:moveTo>
                    <a:pt x="224256" y="0"/>
                  </a:moveTo>
                  <a:lnTo>
                    <a:pt x="212458" y="0"/>
                  </a:lnTo>
                  <a:lnTo>
                    <a:pt x="212458" y="11798"/>
                  </a:lnTo>
                  <a:lnTo>
                    <a:pt x="224256" y="11798"/>
                  </a:lnTo>
                  <a:lnTo>
                    <a:pt x="224256" y="0"/>
                  </a:lnTo>
                  <a:close/>
                </a:path>
                <a:path w="295275" h="12064">
                  <a:moveTo>
                    <a:pt x="236067" y="0"/>
                  </a:moveTo>
                  <a:lnTo>
                    <a:pt x="224269" y="0"/>
                  </a:lnTo>
                  <a:lnTo>
                    <a:pt x="224269" y="11798"/>
                  </a:lnTo>
                  <a:lnTo>
                    <a:pt x="236067" y="11798"/>
                  </a:lnTo>
                  <a:lnTo>
                    <a:pt x="236067" y="0"/>
                  </a:lnTo>
                  <a:close/>
                </a:path>
                <a:path w="295275" h="12064">
                  <a:moveTo>
                    <a:pt x="259664" y="0"/>
                  </a:moveTo>
                  <a:lnTo>
                    <a:pt x="247865" y="0"/>
                  </a:lnTo>
                  <a:lnTo>
                    <a:pt x="247865" y="11798"/>
                  </a:lnTo>
                  <a:lnTo>
                    <a:pt x="259664" y="11798"/>
                  </a:lnTo>
                  <a:lnTo>
                    <a:pt x="259664" y="0"/>
                  </a:lnTo>
                  <a:close/>
                </a:path>
                <a:path w="295275" h="12064">
                  <a:moveTo>
                    <a:pt x="295084" y="0"/>
                  </a:moveTo>
                  <a:lnTo>
                    <a:pt x="283286" y="0"/>
                  </a:lnTo>
                  <a:lnTo>
                    <a:pt x="283286" y="11798"/>
                  </a:lnTo>
                  <a:lnTo>
                    <a:pt x="295084" y="11798"/>
                  </a:lnTo>
                  <a:lnTo>
                    <a:pt x="295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898515" y="4817846"/>
            <a:ext cx="893444" cy="48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latin typeface="Raleway"/>
                <a:cs typeface="Raleway"/>
              </a:rPr>
              <a:t>Product Height:</a:t>
            </a:r>
            <a:r>
              <a:rPr sz="750" b="1" spc="-5" dirty="0">
                <a:latin typeface="Raleway"/>
                <a:cs typeface="Raleway"/>
              </a:rPr>
              <a:t> </a:t>
            </a:r>
            <a:r>
              <a:rPr sz="750" spc="-35" dirty="0">
                <a:latin typeface="Raleway"/>
                <a:cs typeface="Raleway"/>
              </a:rPr>
              <a:t>42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Depth: </a:t>
            </a:r>
            <a:r>
              <a:rPr sz="750" spc="-25" dirty="0">
                <a:latin typeface="Raleway"/>
                <a:cs typeface="Raleway"/>
              </a:rPr>
              <a:t>36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Product Length: </a:t>
            </a:r>
            <a:r>
              <a:rPr sz="750" spc="-25" dirty="0">
                <a:latin typeface="Raleway"/>
                <a:cs typeface="Raleway"/>
              </a:rPr>
              <a:t>30</a:t>
            </a:r>
            <a:endParaRPr sz="750">
              <a:latin typeface="Raleway"/>
              <a:cs typeface="Raleway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50" b="1" dirty="0">
                <a:latin typeface="Raleway"/>
                <a:cs typeface="Raleway"/>
              </a:rPr>
              <a:t>Cubes: </a:t>
            </a:r>
            <a:r>
              <a:rPr sz="750" spc="-20" dirty="0">
                <a:latin typeface="Raleway"/>
                <a:cs typeface="Raleway"/>
              </a:rPr>
              <a:t>19.2</a:t>
            </a:r>
            <a:endParaRPr sz="750">
              <a:latin typeface="Raleway"/>
              <a:cs typeface="Raleway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4294967295"/>
          </p:nvPr>
        </p:nvSpPr>
        <p:spPr>
          <a:xfrm>
            <a:off x="9477375" y="7521575"/>
            <a:ext cx="581025" cy="160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900" b="0" i="0">
                <a:solidFill>
                  <a:schemeClr val="bg1"/>
                </a:solidFill>
                <a:latin typeface="Raleway"/>
                <a:cs typeface="Raleway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/>
              <a:t>Page: </a:t>
            </a:r>
            <a:fld id="{81D60167-4931-47E6-BA6A-407CBD079E47}" type="slidenum">
              <a:rPr spc="-25" smtClean="0"/>
              <a:pPr marL="12700">
                <a:lnSpc>
                  <a:spcPct val="100000"/>
                </a:lnSpc>
                <a:spcBef>
                  <a:spcPts val="45"/>
                </a:spcBef>
              </a:pPr>
              <a:t>99</a:t>
            </a:fld>
            <a:endParaRPr spc="-25" dirty="0"/>
          </a:p>
        </p:txBody>
      </p:sp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80301542-2DED-BA36-7E43-3E276275F8D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89727842"/>
              </p:ext>
            </p:extLst>
          </p:nvPr>
        </p:nvGraphicFramePr>
        <p:xfrm>
          <a:off x="762000" y="5660593"/>
          <a:ext cx="803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4" imgW="8039100" imgH="609600" progId="Excel.Sheet.12">
                  <p:embed/>
                </p:oleObj>
              </mc:Choice>
              <mc:Fallback>
                <p:oleObj name="Worksheet" r:id="rId4" imgW="8039100" imgH="609600" progId="Excel.Sheet.12">
                  <p:embed/>
                  <p:pic>
                    <p:nvPicPr>
                      <p:cNvPr id="2" name="Object 1">
                        <a:extLst>
                          <a:ext uri="{FF2B5EF4-FFF2-40B4-BE49-F238E27FC236}">
                            <a16:creationId xmlns:a16="http://schemas.microsoft.com/office/drawing/2014/main" id="{80301542-2DED-BA36-7E43-3E276275F8D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62000" y="5660593"/>
                        <a:ext cx="8039100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 descr="A picture containing logo&#10;&#10;Description automatically generated">
            <a:extLst>
              <a:ext uri="{FF2B5EF4-FFF2-40B4-BE49-F238E27FC236}">
                <a16:creationId xmlns:a16="http://schemas.microsoft.com/office/drawing/2014/main" id="{4126CD57-FCE7-0D01-7E87-52AD85E8478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732"/>
          <a:stretch/>
        </p:blipFill>
        <p:spPr>
          <a:xfrm>
            <a:off x="8610600" y="6449545"/>
            <a:ext cx="1293202" cy="12323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707093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1868</TotalTime>
  <Words>23692</Words>
  <Application>Microsoft Macintosh PowerPoint</Application>
  <PresentationFormat>Custom</PresentationFormat>
  <Paragraphs>1898</Paragraphs>
  <Slides>129</Slides>
  <Notes>16</Notes>
  <HiddenSlides>0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129</vt:i4>
      </vt:variant>
    </vt:vector>
  </HeadingPairs>
  <TitlesOfParts>
    <vt:vector size="136" baseType="lpstr">
      <vt:lpstr>Arial</vt:lpstr>
      <vt:lpstr>Avenir Next</vt:lpstr>
      <vt:lpstr>Calibri</vt:lpstr>
      <vt:lpstr>Raleway</vt:lpstr>
      <vt:lpstr>Office Theme</vt:lpstr>
      <vt:lpstr>Worksheet</vt:lpstr>
      <vt:lpstr>Microsoft Excel Worksheet</vt:lpstr>
      <vt:lpstr>INTRODUCING THE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INTRODUCING THE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Steve Silver CoverAd__01 (1)</dc:title>
  <cp:lastModifiedBy>Boyd Barnhardt</cp:lastModifiedBy>
  <cp:revision>6</cp:revision>
  <dcterms:created xsi:type="dcterms:W3CDTF">2023-04-14T20:06:51Z</dcterms:created>
  <dcterms:modified xsi:type="dcterms:W3CDTF">2023-05-01T19:54:46Z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2023-04-14T00:00:00Z</vt:filetime>
  </property>
  <property fmtid="{D5CDD505-2E9C-101B-9397-08002B2CF9AE}" pid="3" name="Creator">
    <vt:lpwstr>Adobe Illustrator 27.4 (Macintosh)</vt:lpwstr>
  </property>
  <property fmtid="{D5CDD505-2E9C-101B-9397-08002B2CF9AE}" pid="4" name="GTS_PDFXConformance">
    <vt:lpwstr>PDF/X-1a:2001</vt:lpwstr>
  </property>
  <property fmtid="{D5CDD505-2E9C-101B-9397-08002B2CF9AE}" pid="5" name="GTS_PDFXVersion">
    <vt:lpwstr>PDF/X-1:2001</vt:lpwstr>
  </property>
  <property fmtid="{D5CDD505-2E9C-101B-9397-08002B2CF9AE}" pid="6" name="LastSaved">
    <vt:filetime>2023-04-14T00:00:00Z</vt:filetime>
  </property>
  <property fmtid="{D5CDD505-2E9C-101B-9397-08002B2CF9AE}" pid="7" name="Producer">
    <vt:lpwstr>Adobe PDF library 17.00</vt:lpwstr>
  </property>
</Properties>
</file>